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6" r:id="rId6"/>
    <p:sldId id="297" r:id="rId7"/>
    <p:sldId id="264" r:id="rId8"/>
    <p:sldId id="278" r:id="rId9"/>
    <p:sldId id="266" r:id="rId10"/>
    <p:sldId id="298" r:id="rId11"/>
    <p:sldId id="29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21AAA-28BA-4E9F-85C5-F42906031A34}" v="3" dt="2024-07-07T13:49:14.324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a kanaparthi" userId="84007dfc58c179d4" providerId="LiveId" clId="{AC821AAA-28BA-4E9F-85C5-F42906031A34}"/>
    <pc:docChg chg="undo custSel addSld modSld">
      <pc:chgData name="sreeja kanaparthi" userId="84007dfc58c179d4" providerId="LiveId" clId="{AC821AAA-28BA-4E9F-85C5-F42906031A34}" dt="2024-07-07T13:50:05.848" v="82" actId="20577"/>
      <pc:docMkLst>
        <pc:docMk/>
      </pc:docMkLst>
      <pc:sldChg chg="modSp mod">
        <pc:chgData name="sreeja kanaparthi" userId="84007dfc58c179d4" providerId="LiveId" clId="{AC821AAA-28BA-4E9F-85C5-F42906031A34}" dt="2024-07-02T10:07:35.542" v="4" actId="255"/>
        <pc:sldMkLst>
          <pc:docMk/>
          <pc:sldMk cId="473871986" sldId="293"/>
        </pc:sldMkLst>
        <pc:spChg chg="mod">
          <ac:chgData name="sreeja kanaparthi" userId="84007dfc58c179d4" providerId="LiveId" clId="{AC821AAA-28BA-4E9F-85C5-F42906031A34}" dt="2024-07-02T10:07:35.542" v="4" actId="255"/>
          <ac:spMkLst>
            <pc:docMk/>
            <pc:sldMk cId="473871986" sldId="293"/>
            <ac:spMk id="19" creationId="{765C2147-135E-FE1D-224A-BF7BF3123E0D}"/>
          </ac:spMkLst>
        </pc:spChg>
      </pc:sldChg>
      <pc:sldChg chg="modSp mod">
        <pc:chgData name="sreeja kanaparthi" userId="84007dfc58c179d4" providerId="LiveId" clId="{AC821AAA-28BA-4E9F-85C5-F42906031A34}" dt="2024-07-02T10:30:09.023" v="11" actId="207"/>
        <pc:sldMkLst>
          <pc:docMk/>
          <pc:sldMk cId="1585539545" sldId="296"/>
        </pc:sldMkLst>
        <pc:spChg chg="mod">
          <ac:chgData name="sreeja kanaparthi" userId="84007dfc58c179d4" providerId="LiveId" clId="{AC821AAA-28BA-4E9F-85C5-F42906031A34}" dt="2024-07-02T10:30:09.023" v="11" actId="207"/>
          <ac:spMkLst>
            <pc:docMk/>
            <pc:sldMk cId="1585539545" sldId="296"/>
            <ac:spMk id="2" creationId="{E3D368F1-C376-6EAA-5042-E7F730987E93}"/>
          </ac:spMkLst>
        </pc:spChg>
      </pc:sldChg>
      <pc:sldChg chg="delSp modSp mod">
        <pc:chgData name="sreeja kanaparthi" userId="84007dfc58c179d4" providerId="LiveId" clId="{AC821AAA-28BA-4E9F-85C5-F42906031A34}" dt="2024-07-02T10:09:47.909" v="10" actId="478"/>
        <pc:sldMkLst>
          <pc:docMk/>
          <pc:sldMk cId="2882405787" sldId="297"/>
        </pc:sldMkLst>
        <pc:spChg chg="mod">
          <ac:chgData name="sreeja kanaparthi" userId="84007dfc58c179d4" providerId="LiveId" clId="{AC821AAA-28BA-4E9F-85C5-F42906031A34}" dt="2024-07-02T10:08:40.397" v="5" actId="1076"/>
          <ac:spMkLst>
            <pc:docMk/>
            <pc:sldMk cId="2882405787" sldId="297"/>
            <ac:spMk id="4" creationId="{FCAABC43-5813-6679-5756-0BA2A11F6FF2}"/>
          </ac:spMkLst>
        </pc:spChg>
        <pc:spChg chg="del">
          <ac:chgData name="sreeja kanaparthi" userId="84007dfc58c179d4" providerId="LiveId" clId="{AC821AAA-28BA-4E9F-85C5-F42906031A34}" dt="2024-07-02T10:09:40.726" v="8" actId="478"/>
          <ac:spMkLst>
            <pc:docMk/>
            <pc:sldMk cId="2882405787" sldId="297"/>
            <ac:spMk id="11" creationId="{938C8EE7-4EFA-6127-01EC-56154DC3FF8C}"/>
          </ac:spMkLst>
        </pc:spChg>
        <pc:spChg chg="del">
          <ac:chgData name="sreeja kanaparthi" userId="84007dfc58c179d4" providerId="LiveId" clId="{AC821AAA-28BA-4E9F-85C5-F42906031A34}" dt="2024-07-02T10:09:45.693" v="9" actId="478"/>
          <ac:spMkLst>
            <pc:docMk/>
            <pc:sldMk cId="2882405787" sldId="297"/>
            <ac:spMk id="12" creationId="{B686BBFC-B95C-9552-9E40-56863B1D5500}"/>
          </ac:spMkLst>
        </pc:spChg>
        <pc:spChg chg="del">
          <ac:chgData name="sreeja kanaparthi" userId="84007dfc58c179d4" providerId="LiveId" clId="{AC821AAA-28BA-4E9F-85C5-F42906031A34}" dt="2024-07-02T10:09:47.909" v="10" actId="478"/>
          <ac:spMkLst>
            <pc:docMk/>
            <pc:sldMk cId="2882405787" sldId="297"/>
            <ac:spMk id="13" creationId="{EBE47DCB-2DDA-7F05-00C5-A9F4E2523319}"/>
          </ac:spMkLst>
        </pc:spChg>
        <pc:spChg chg="mod">
          <ac:chgData name="sreeja kanaparthi" userId="84007dfc58c179d4" providerId="LiveId" clId="{AC821AAA-28BA-4E9F-85C5-F42906031A34}" dt="2024-07-02T10:09:29.244" v="7" actId="1076"/>
          <ac:spMkLst>
            <pc:docMk/>
            <pc:sldMk cId="2882405787" sldId="297"/>
            <ac:spMk id="14" creationId="{ACC68EBF-2D35-6BE7-7408-F07FC7157976}"/>
          </ac:spMkLst>
        </pc:spChg>
      </pc:sldChg>
      <pc:sldChg chg="delSp modSp new mod">
        <pc:chgData name="sreeja kanaparthi" userId="84007dfc58c179d4" providerId="LiveId" clId="{AC821AAA-28BA-4E9F-85C5-F42906031A34}" dt="2024-07-07T13:50:05.848" v="82" actId="20577"/>
        <pc:sldMkLst>
          <pc:docMk/>
          <pc:sldMk cId="2857491447" sldId="298"/>
        </pc:sldMkLst>
        <pc:spChg chg="mod">
          <ac:chgData name="sreeja kanaparthi" userId="84007dfc58c179d4" providerId="LiveId" clId="{AC821AAA-28BA-4E9F-85C5-F42906031A34}" dt="2024-07-07T13:50:05.848" v="82" actId="20577"/>
          <ac:spMkLst>
            <pc:docMk/>
            <pc:sldMk cId="2857491447" sldId="298"/>
            <ac:spMk id="2" creationId="{A5CD6BA4-1554-1B8F-BF91-4407574BCE87}"/>
          </ac:spMkLst>
        </pc:spChg>
        <pc:spChg chg="mod">
          <ac:chgData name="sreeja kanaparthi" userId="84007dfc58c179d4" providerId="LiveId" clId="{AC821AAA-28BA-4E9F-85C5-F42906031A34}" dt="2024-07-07T13:46:37.833" v="35" actId="115"/>
          <ac:spMkLst>
            <pc:docMk/>
            <pc:sldMk cId="2857491447" sldId="298"/>
            <ac:spMk id="3" creationId="{DB5297A9-EDFF-67AC-854D-6C8E61ECD903}"/>
          </ac:spMkLst>
        </pc:spChg>
        <pc:spChg chg="del">
          <ac:chgData name="sreeja kanaparthi" userId="84007dfc58c179d4" providerId="LiveId" clId="{AC821AAA-28BA-4E9F-85C5-F42906031A34}" dt="2024-07-07T13:45:34.478" v="17" actId="478"/>
          <ac:spMkLst>
            <pc:docMk/>
            <pc:sldMk cId="2857491447" sldId="298"/>
            <ac:spMk id="4" creationId="{D301ED44-4537-F91A-AFD7-EA4FB9BE623F}"/>
          </ac:spMkLst>
        </pc:spChg>
        <pc:spChg chg="del">
          <ac:chgData name="sreeja kanaparthi" userId="84007dfc58c179d4" providerId="LiveId" clId="{AC821AAA-28BA-4E9F-85C5-F42906031A34}" dt="2024-07-07T13:45:37.027" v="18" actId="478"/>
          <ac:spMkLst>
            <pc:docMk/>
            <pc:sldMk cId="2857491447" sldId="298"/>
            <ac:spMk id="5" creationId="{352855C3-987F-B050-D0E2-2E7FD007876F}"/>
          </ac:spMkLst>
        </pc:spChg>
        <pc:spChg chg="del">
          <ac:chgData name="sreeja kanaparthi" userId="84007dfc58c179d4" providerId="LiveId" clId="{AC821AAA-28BA-4E9F-85C5-F42906031A34}" dt="2024-07-07T13:45:42.500" v="20" actId="478"/>
          <ac:spMkLst>
            <pc:docMk/>
            <pc:sldMk cId="2857491447" sldId="298"/>
            <ac:spMk id="6" creationId="{FBAB5012-756F-9877-8323-B62B2D800B37}"/>
          </ac:spMkLst>
        </pc:spChg>
        <pc:spChg chg="del">
          <ac:chgData name="sreeja kanaparthi" userId="84007dfc58c179d4" providerId="LiveId" clId="{AC821AAA-28BA-4E9F-85C5-F42906031A34}" dt="2024-07-07T13:45:39.904" v="19" actId="478"/>
          <ac:spMkLst>
            <pc:docMk/>
            <pc:sldMk cId="2857491447" sldId="298"/>
            <ac:spMk id="7" creationId="{43E70FE3-AE91-16E5-125A-9BF59C840167}"/>
          </ac:spMkLst>
        </pc:spChg>
        <pc:spChg chg="del">
          <ac:chgData name="sreeja kanaparthi" userId="84007dfc58c179d4" providerId="LiveId" clId="{AC821AAA-28BA-4E9F-85C5-F42906031A34}" dt="2024-07-07T13:45:44.662" v="21" actId="478"/>
          <ac:spMkLst>
            <pc:docMk/>
            <pc:sldMk cId="2857491447" sldId="298"/>
            <ac:spMk id="8" creationId="{406BC2EE-37BE-1C68-2693-D2CACEC720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5" y="2534220"/>
            <a:ext cx="10471355" cy="1130218"/>
          </a:xfrm>
          <a:solidFill>
            <a:schemeClr val="accent2">
              <a:lumMod val="90000"/>
            </a:schemeClr>
          </a:solidFill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REPERESENTATION OF CONDITIONAL DISTRIBUTION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B2BF1F-B0B1-58C2-A87E-83EF6798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306" y="5036283"/>
            <a:ext cx="4941770" cy="745084"/>
          </a:xfrm>
        </p:spPr>
        <p:txBody>
          <a:bodyPr>
            <a:noAutofit/>
          </a:bodyPr>
          <a:lstStyle/>
          <a:p>
            <a:r>
              <a:rPr lang="en-US" sz="2000" dirty="0"/>
              <a:t>G.VAISHNAVI-22WH1A6658</a:t>
            </a:r>
          </a:p>
          <a:p>
            <a:r>
              <a:rPr lang="en-US" sz="2000" dirty="0"/>
              <a:t>K.SREEJA-22WH1A6657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8F1-C376-6EAA-5042-E7F73098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77" y="902009"/>
            <a:ext cx="10520517" cy="13255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2">
                    <a:lumMod val="75000"/>
                  </a:schemeClr>
                </a:solidFill>
              </a:rPr>
              <a:t>WHAT IS CONDITIONAL PROBABILTY?</a:t>
            </a:r>
            <a:endParaRPr lang="en-IN" sz="4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796C8-7DD7-F300-E973-3F65C6B85E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17740"/>
            <a:ext cx="10429568" cy="357346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distribution is a fundamental concept in the field of probability and statistics that describes the probability of an event occurring given that another event has already occurred.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probability of an event (A), given the occurrence of another event (B). It is denoted as P(A|B), which reads as "the probability of A given B.“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945BCFC-AA53-FDA8-63A6-A77672F9CEB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3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ABC43-5813-6679-5756-0BA2A11F6F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0241" y="475295"/>
            <a:ext cx="10353367" cy="912637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chemeClr val="accent5">
                    <a:lumMod val="50000"/>
                  </a:schemeClr>
                </a:solidFill>
              </a:rPr>
              <a:t>CONDITIONAL PROBABILITY DISTRIBUTION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68EBF-2D35-6BE7-7408-F07FC7157976}"/>
              </a:ext>
            </a:extLst>
          </p:cNvPr>
          <p:cNvSpPr txBox="1"/>
          <p:nvPr/>
        </p:nvSpPr>
        <p:spPr>
          <a:xfrm>
            <a:off x="427702" y="1740308"/>
            <a:ext cx="1133659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probability distribution, then, is a probability distribution for a subset of the sample space, conditioned on the occurrence of a particular event. It gives us a complete description of the probabilities of the possible outcomes of a random variable, given that a certain condition is met.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probability theory and statistics, the conditional probability distribution is a probability distribution that describes the probability of an outcome given the occurrence of a particular event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represent the conditional distribution in more efficient way by utilizing deterministic nodes (no uncertainty)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3200E8-5443-AE37-1F4A-06F7515B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884903"/>
            <a:ext cx="10038735" cy="668594"/>
          </a:xfrm>
        </p:spPr>
        <p:txBody>
          <a:bodyPr>
            <a:noAutofit/>
          </a:bodyPr>
          <a:lstStyle/>
          <a:p>
            <a:r>
              <a:rPr lang="en-US" sz="3600" b="1" u="sng" dirty="0"/>
              <a:t>Types of conditional probability distribution</a:t>
            </a:r>
            <a:endParaRPr lang="en-IN" sz="3600" b="1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ED7E6B-5E97-9FE6-7946-0303866A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842" y="1903412"/>
            <a:ext cx="10915957" cy="15255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conditional probability distributions: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Conditional Probability Distribution: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when dealing with discrete random variables, which are variables that take on a countable number of distinct values. The distribution is defined by a probability mass function (PMF) that assigns probabilities to each possible value of the random variable, given the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Conditional Probability Distribution </a:t>
            </a:r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for continuous random variables, which can take on any value within a range. The distribution is defined by a probability density function (PDF) that describes the relative likelihood of the random variable to take on a given value, given the condition.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694912E-E38A-5000-5DC7-2F0EDDAC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012" y="1713880"/>
            <a:ext cx="9566787" cy="846301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E.G.: Fever Is Caused By Cold, Flu, Or Malaria, But A Patient Could Have A Cold, But Not Exhibit A Fever.</a:t>
            </a:r>
            <a:b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cap="non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1B4166-689D-E7E5-E1E5-739C1B959AD5}"/>
              </a:ext>
            </a:extLst>
          </p:cNvPr>
          <p:cNvSpPr txBox="1"/>
          <p:nvPr/>
        </p:nvSpPr>
        <p:spPr>
          <a:xfrm>
            <a:off x="1720645" y="2664542"/>
            <a:ext cx="93308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q(cold) = P(˜ fever | cold, ˜ flu, ˜malaria) = 0.6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q(flu)  = P(˜ fever | ˜cold, flu, ˜malaria) = 0.2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q(malaria) = P(˜ fever | ˜cold, ˜flu, malaria) = 0.1</a:t>
            </a:r>
          </a:p>
          <a:p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8624ED-14CF-69A5-F83D-46A9D1FA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13" y="4352464"/>
            <a:ext cx="3838575" cy="1476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6CA46D-0460-4921-BEB3-73FF859B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29" y="4498910"/>
            <a:ext cx="5562600" cy="10001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19878B8-8643-3F14-9037-6503CAFCC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" name="Content Placeholder 5">
            <a:extLst>
              <a:ext uri="{FF2B5EF4-FFF2-40B4-BE49-F238E27FC236}">
                <a16:creationId xmlns:a16="http://schemas.microsoft.com/office/drawing/2014/main" id="{B9D11BF7-158A-42EF-BF2F-9217E1FD153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1443037"/>
            <a:ext cx="10235381" cy="39719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6BA4-1554-1B8F-BF91-4407574B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48" y="1286689"/>
            <a:ext cx="9298858" cy="428462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Betting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Is Frequently Used By Sports Betting Companies To Determine The Odds They Should Set For Certain Teams To Win Certain Games.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Retail companies use conditional probability to predict the chances that they’ll sell out of a certain product based on product promotions.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Traffic engineers use conditional probability to predict the likelihood of traffic jams based on stop light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failures.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97A9-EDFF-67AC-854D-6C8E61EC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9303" y="387698"/>
            <a:ext cx="2758895" cy="823912"/>
          </a:xfrm>
        </p:spPr>
        <p:txBody>
          <a:bodyPr/>
          <a:lstStyle/>
          <a:p>
            <a:r>
              <a:rPr lang="en-US" sz="3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EXAMPLES</a:t>
            </a:r>
            <a:endParaRPr lang="en-IN" sz="32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4967C8F-962D-517A-3552-D1BDD942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550288-736A-41BE-F5EA-D37F4097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CA1346-A828-708D-77D9-A3070059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9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6F8444-D0A2-9D6A-E851-7B33E24E6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8245" y="576943"/>
            <a:ext cx="6765925" cy="496888"/>
          </a:xfrm>
        </p:spPr>
        <p:txBody>
          <a:bodyPr/>
          <a:lstStyle/>
          <a:p>
            <a:r>
              <a:rPr lang="en-US" sz="3600" b="1" u="sng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APPLICATIONS</a:t>
            </a:r>
            <a:endParaRPr lang="en-IN" sz="3600" b="1" u="sng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5C2147-135E-FE1D-224A-BF7BF3123E0D}"/>
              </a:ext>
            </a:extLst>
          </p:cNvPr>
          <p:cNvSpPr txBox="1"/>
          <p:nvPr/>
        </p:nvSpPr>
        <p:spPr>
          <a:xfrm>
            <a:off x="778245" y="1917290"/>
            <a:ext cx="10764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distributions are widely used in various fields. Here are a few examples</a:t>
            </a:r>
            <a:r>
              <a:rPr lang="en-US" sz="24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financial risk assessment, conditional probability distributions can be used to model the likelihood of default on a loan, given the borrower's financial history.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Medical professionals use conditional probability distributions to determine the likelihood of a disease given certain symptoms or test results.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Meteorologists use conditional probability distributions to predict weather events based on current atmospheric conditions.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16" y="2025446"/>
            <a:ext cx="11953568" cy="3193026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distribution is a key concept in statistics that allows for more informed predictions and decisions by considering the influence of known events.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0101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correctly applying conditional probability distributions can provide significant insights and advantages across a wide range of fields. However, it is crucial to be aware of the assumptions and limitations associated with these distributions to ensure accurate and reliable results.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815" y="136525"/>
            <a:ext cx="5111750" cy="1204912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173</TotalTime>
  <Words>648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Times New Roman</vt:lpstr>
      <vt:lpstr>Monoline</vt:lpstr>
      <vt:lpstr>EFFICIENT REPERESENTATION OF CONDITIONAL DISTRIBUTION</vt:lpstr>
      <vt:lpstr>WHAT IS CONDITIONAL PROBABILTY?</vt:lpstr>
      <vt:lpstr>PowerPoint Presentation</vt:lpstr>
      <vt:lpstr>Types of conditional probability distribution</vt:lpstr>
      <vt:lpstr>E.G.: Fever Is Caused By Cold, Flu, Or Malaria, But A Patient Could Have A Cold, But Not Exhibit A Fever. </vt:lpstr>
      <vt:lpstr>PowerPoint Presentation</vt:lpstr>
      <vt:lpstr>Sports Betting : Conditional Probability Is Frequently Used By Sports Betting Companies To Determine The Odds They Should Set For Certain Teams To Win Certain Games.  SALES FORECASTING : Retail companies use conditional probability to predict the chances that they’ll sell out of a certain product based on product promotions.  TRAFFIC : Traffic engineers use conditional probability to predict the likelihood of traffic jams based on stop light failures. 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sreeja kanaparthi</dc:creator>
  <cp:lastModifiedBy>sreeja kanaparthi</cp:lastModifiedBy>
  <cp:revision>1</cp:revision>
  <dcterms:created xsi:type="dcterms:W3CDTF">2024-07-02T07:35:09Z</dcterms:created>
  <dcterms:modified xsi:type="dcterms:W3CDTF">2024-07-07T13:50:15Z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