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4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84F2D-80B1-FF0A-C1D2-8C2966F294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56B4BB-3660-42F0-455A-CC01579FA0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B99D8-7ABF-F0BF-A09E-319EBD36F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26A30-7139-46DF-B57A-560246CE7C57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91447F-6B09-F45C-3E02-55CEF0A4D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08355B-500A-4115-5B4B-6C191085E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D825D-23B0-4113-A70D-A612FDA9ED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9995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451A1-348C-3E7F-05C7-17F886E1D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2CF8A6-0D8A-13CD-DA3E-3021ADC3C2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6FD45-4260-2D0A-CBCA-360F8B8F7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26A30-7139-46DF-B57A-560246CE7C57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78178D-89DB-6E98-BF75-8DF0D1B9A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F6F376-6ACF-26C5-5BF1-33FB0AC18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D825D-23B0-4113-A70D-A612FDA9ED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3226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0C8E03-B4AB-C1BE-8376-94AE648627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E822E0-CCDE-E8E6-8368-2868A3C9F2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05636B-CFE5-C314-00A3-4C6B67F6B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26A30-7139-46DF-B57A-560246CE7C57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253B6-A087-D387-F5B3-8C890CB85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831489-D4E1-65F5-398E-D359E5AFA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D825D-23B0-4113-A70D-A612FDA9ED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5772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18159-4DB6-6A66-C25B-A0B94A6DC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5CE0B-1248-B008-CF76-2BCE891E0E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8452A4-3867-B7D7-7C12-7AC01CDE1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26A30-7139-46DF-B57A-560246CE7C57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CC399-1CCD-B937-F319-62EB7DBF1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D00BC-4E2F-94B3-57BC-AC7F551A1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D825D-23B0-4113-A70D-A612FDA9ED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2263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F6BF6-FCE8-342C-CA2D-6E0582B07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9C7DD5-C602-703F-C22F-20246E9428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4B75E8-8251-DA85-DE2F-869305112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26A30-7139-46DF-B57A-560246CE7C57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591052-D0C8-FA67-AC70-7E3E68206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D56955-E0C5-0A70-6D1C-0D388DE52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D825D-23B0-4113-A70D-A612FDA9ED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7407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EF8CE-C6DA-8625-833C-3FEF72C73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F323E-5321-BC92-D519-049907B78A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64B993-2531-FBE8-6322-53322761B9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2B2FD5-66ED-E5A4-0065-A4A33AA5F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26A30-7139-46DF-B57A-560246CE7C57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A97DB7-380D-B6E0-B1D9-B1DC2063A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3F1443-BB98-0975-ACA1-A4CCA7626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D825D-23B0-4113-A70D-A612FDA9ED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0284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7288C-BFFC-BB7B-D0A1-6B61A7080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A0EC9F-F2C6-A6C4-8655-05CCD942FA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F7AD6B-7C31-05FC-5618-961CC87C34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594C18-D4F6-0D62-FF6F-1EC7168CC1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4C2C1C-5C1E-04F9-5379-1C0685FC9E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9B0227-3F4A-8A37-35A7-7A65A2683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26A30-7139-46DF-B57A-560246CE7C57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67EF36-459A-018F-69BF-0725D47F9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ED8707-AEEE-2D91-E507-4C2E249F0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D825D-23B0-4113-A70D-A612FDA9ED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6955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769D4-FB9A-BC83-EEE1-B64D3F09D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4E2B68-CCE6-08FA-B85F-13B05C9C2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26A30-7139-46DF-B57A-560246CE7C57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63A589-35A3-6035-F388-1DBCEC211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DA7C92-478C-33D4-C94D-B6F491739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D825D-23B0-4113-A70D-A612FDA9ED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8388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1FBF8D-B1A1-8CF5-1117-493234FAE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26A30-7139-46DF-B57A-560246CE7C57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3804DD-313D-7C98-38F6-88015E028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85FCD1-B8AC-A121-A30F-2BF92101F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D825D-23B0-4113-A70D-A612FDA9ED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7650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FE728-A2A3-FC0E-4DF3-7A8580DF2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62409-9947-DBA0-C811-9EB26CD2AD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40ADF6-2F66-9071-CF46-63CF723211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6372D5-8957-8711-6684-279B9AFB9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26A30-7139-46DF-B57A-560246CE7C57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9D55AB-C250-476B-E815-B8C7F6E7E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17AB2C-D1F2-6FBF-193B-058376E89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D825D-23B0-4113-A70D-A612FDA9ED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9160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1AC12-A9C7-F2F4-908D-63DCE7C26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002437-E594-4D40-4D8D-1721C4F1AF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49C505-FBDF-D835-7DA7-6EB5542A64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4A4D8-F8FE-E67C-0E0F-CBABA3E08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26A30-7139-46DF-B57A-560246CE7C57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D4B3D5-5D0B-5170-5C60-9649A4E99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28BB6F-9D51-EA66-0E68-252CD2E99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D825D-23B0-4113-A70D-A612FDA9ED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7944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B18B35-DB0E-7676-9B13-DB01F8662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F3ED12-B60C-BF49-C3FE-C7E8121FF3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A0AE32-4B42-1AEB-847E-B1D529D27B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26A30-7139-46DF-B57A-560246CE7C57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14CAE-2AF0-1BC2-81AB-D9045FD9F2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016E67-4888-445B-C4D7-E2405B357C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D825D-23B0-4113-A70D-A612FDA9ED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9596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49F64-A151-DCE0-3EBB-A3945B8B97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44321"/>
            <a:ext cx="9144000" cy="2407920"/>
          </a:xfrm>
        </p:spPr>
        <p:txBody>
          <a:bodyPr>
            <a:normAutofit/>
          </a:bodyPr>
          <a:lstStyle/>
          <a:p>
            <a:r>
              <a:rPr lang="en-IN" dirty="0"/>
              <a:t>Software Requirements Specification Document(SRS)</a:t>
            </a:r>
          </a:p>
        </p:txBody>
      </p:sp>
    </p:spTree>
    <p:extLst>
      <p:ext uri="{BB962C8B-B14F-4D97-AF65-F5344CB8AC3E}">
        <p14:creationId xmlns:p14="http://schemas.microsoft.com/office/powerpoint/2010/main" val="1521233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DADE-5944-24A6-E563-C974C4197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Software Requirements Specification Document(SRS)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27885-FC18-56A3-5B69-774686744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               </a:t>
            </a:r>
          </a:p>
          <a:p>
            <a:pPr marL="0" indent="0">
              <a:buNone/>
            </a:pPr>
            <a:r>
              <a:rPr lang="en-IN" dirty="0"/>
              <a:t>SRS is a document that mentioned complete description about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 how the system is expected to perform.</a:t>
            </a:r>
          </a:p>
          <a:p>
            <a:r>
              <a:rPr lang="en-IN" dirty="0"/>
              <a:t>Behaviour of the system.</a:t>
            </a:r>
          </a:p>
          <a:p>
            <a:r>
              <a:rPr lang="en-IN" dirty="0"/>
              <a:t>Functional and non functional requirements of the system.</a:t>
            </a:r>
          </a:p>
        </p:txBody>
      </p:sp>
    </p:spTree>
    <p:extLst>
      <p:ext uri="{BB962C8B-B14F-4D97-AF65-F5344CB8AC3E}">
        <p14:creationId xmlns:p14="http://schemas.microsoft.com/office/powerpoint/2010/main" val="2438289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F34A9-3D71-E85F-55C2-54817AEA5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Users of SRS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278FE-44F6-718D-4750-2357F70A08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Client</a:t>
            </a:r>
          </a:p>
          <a:p>
            <a:r>
              <a:rPr lang="en-IN" dirty="0"/>
              <a:t>Development Team</a:t>
            </a:r>
          </a:p>
          <a:p>
            <a:r>
              <a:rPr lang="en-IN" dirty="0"/>
              <a:t>Maintenance Team</a:t>
            </a:r>
          </a:p>
          <a:p>
            <a:r>
              <a:rPr lang="en-IN" dirty="0"/>
              <a:t>Technical Writers</a:t>
            </a:r>
          </a:p>
        </p:txBody>
      </p:sp>
    </p:spTree>
    <p:extLst>
      <p:ext uri="{BB962C8B-B14F-4D97-AF65-F5344CB8AC3E}">
        <p14:creationId xmlns:p14="http://schemas.microsoft.com/office/powerpoint/2010/main" val="1330333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8A4D81-85F6-5929-CC03-3288871BB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1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Users of RequirementsDocument</a:t>
            </a:r>
          </a:p>
        </p:txBody>
      </p:sp>
      <p:pic>
        <p:nvPicPr>
          <p:cNvPr id="4" name="Content Placeholder 3" descr="A diagram of a system&#10;&#10;Description automatically generated with low confidence">
            <a:extLst>
              <a:ext uri="{FF2B5EF4-FFF2-40B4-BE49-F238E27FC236}">
                <a16:creationId xmlns:a16="http://schemas.microsoft.com/office/drawing/2014/main" id="{1D70C775-7377-11F8-D336-E0AC581C42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9040" y="643466"/>
            <a:ext cx="5872480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876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72E1B-6886-566E-3636-1EEDD45DA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Need of SRS Document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CD0A4-CB53-E4F7-34BE-CB44942BA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It structures and formalizes all project requirements.</a:t>
            </a:r>
          </a:p>
          <a:p>
            <a:r>
              <a:rPr lang="en-IN" dirty="0"/>
              <a:t>Exactly meets the customer Requirements.</a:t>
            </a:r>
          </a:p>
          <a:p>
            <a:r>
              <a:rPr lang="en-IN" dirty="0"/>
              <a:t>Minimizes the possible misunderstandings.</a:t>
            </a:r>
          </a:p>
          <a:p>
            <a:r>
              <a:rPr lang="en-IN" dirty="0"/>
              <a:t>Necessary information while working on a project.</a:t>
            </a:r>
          </a:p>
          <a:p>
            <a:r>
              <a:rPr lang="en-IN" dirty="0"/>
              <a:t>Plan particular iterations and release dates.</a:t>
            </a:r>
          </a:p>
          <a:p>
            <a:r>
              <a:rPr lang="en-IN" dirty="0"/>
              <a:t>Estimates the required development budget.</a:t>
            </a:r>
          </a:p>
        </p:txBody>
      </p:sp>
    </p:spTree>
    <p:extLst>
      <p:ext uri="{BB962C8B-B14F-4D97-AF65-F5344CB8AC3E}">
        <p14:creationId xmlns:p14="http://schemas.microsoft.com/office/powerpoint/2010/main" val="1861613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D9C7C-571C-2074-201A-37DC2FE9F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Structure of SRS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823EFF5-02FB-74AA-63FE-4CBA0E992F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1151967"/>
              </p:ext>
            </p:extLst>
          </p:nvPr>
        </p:nvGraphicFramePr>
        <p:xfrm>
          <a:off x="782320" y="1825624"/>
          <a:ext cx="1048512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3680">
                  <a:extLst>
                    <a:ext uri="{9D8B030D-6E8A-4147-A177-3AD203B41FA5}">
                      <a16:colId xmlns:a16="http://schemas.microsoft.com/office/drawing/2014/main" val="1632523370"/>
                    </a:ext>
                  </a:extLst>
                </a:gridCol>
                <a:gridCol w="5171440">
                  <a:extLst>
                    <a:ext uri="{9D8B030D-6E8A-4147-A177-3AD203B41FA5}">
                      <a16:colId xmlns:a16="http://schemas.microsoft.com/office/drawing/2014/main" val="1029879390"/>
                    </a:ext>
                  </a:extLst>
                </a:gridCol>
              </a:tblGrid>
              <a:tr h="2196148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IN" sz="2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1.Introduction</a:t>
                      </a:r>
                    </a:p>
                    <a:p>
                      <a:pPr marL="0" indent="0">
                        <a:buNone/>
                      </a:pPr>
                      <a:r>
                        <a:rPr lang="en-IN" sz="2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 purpose</a:t>
                      </a:r>
                    </a:p>
                    <a:p>
                      <a:pPr marL="0" indent="0">
                        <a:buNone/>
                      </a:pPr>
                      <a:r>
                        <a:rPr lang="en-IN" sz="2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 Intended Audience</a:t>
                      </a:r>
                    </a:p>
                    <a:p>
                      <a:pPr marL="0" indent="0">
                        <a:buNone/>
                      </a:pPr>
                      <a:r>
                        <a:rPr lang="en-IN" sz="2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1.3 scope</a:t>
                      </a:r>
                    </a:p>
                    <a:p>
                      <a:pPr marL="0" indent="0">
                        <a:buNone/>
                      </a:pPr>
                      <a:r>
                        <a:rPr lang="en-IN" sz="2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1.4 Definition</a:t>
                      </a:r>
                    </a:p>
                    <a:p>
                      <a:pPr marL="0" indent="0">
                        <a:buNone/>
                      </a:pPr>
                      <a:r>
                        <a:rPr lang="en-IN" sz="2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1.5 References</a:t>
                      </a:r>
                    </a:p>
                    <a:p>
                      <a:endParaRPr lang="en-IN" sz="20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IN" sz="2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2.Overall Description</a:t>
                      </a:r>
                    </a:p>
                    <a:p>
                      <a:pPr marL="0" indent="0">
                        <a:buNone/>
                      </a:pPr>
                      <a:r>
                        <a:rPr lang="en-IN" sz="2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2.1 User Interface</a:t>
                      </a:r>
                    </a:p>
                    <a:p>
                      <a:pPr marL="0" indent="0">
                        <a:buNone/>
                      </a:pPr>
                      <a:r>
                        <a:rPr lang="en-IN" sz="2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2.2 System Interface</a:t>
                      </a:r>
                    </a:p>
                    <a:p>
                      <a:pPr marL="0" indent="0">
                        <a:buNone/>
                      </a:pPr>
                      <a:r>
                        <a:rPr lang="en-IN" sz="2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2.3 software and Hardware Requirements</a:t>
                      </a:r>
                    </a:p>
                    <a:p>
                      <a:pPr marL="0" indent="0">
                        <a:buNone/>
                      </a:pPr>
                      <a:r>
                        <a:rPr lang="en-IN" sz="2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2.4 constraints</a:t>
                      </a:r>
                    </a:p>
                    <a:p>
                      <a:pPr marL="0" indent="0">
                        <a:buNone/>
                      </a:pPr>
                      <a:r>
                        <a:rPr lang="en-IN" sz="2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2.5 User Characteristics</a:t>
                      </a:r>
                    </a:p>
                    <a:p>
                      <a:endParaRPr lang="en-IN" sz="20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2328467"/>
                  </a:ext>
                </a:extLst>
              </a:tr>
              <a:tr h="2196148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 System Features and Requirements</a:t>
                      </a:r>
                    </a:p>
                    <a:p>
                      <a:pPr marL="0" indent="0">
                        <a:buNone/>
                      </a:pPr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3.1 Functional </a:t>
                      </a:r>
                      <a:r>
                        <a:rPr lang="en-IN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Reqiurements</a:t>
                      </a:r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marL="0" indent="0">
                        <a:buNone/>
                      </a:pPr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3.2 </a:t>
                      </a:r>
                      <a:r>
                        <a:rPr lang="en-IN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Usecase</a:t>
                      </a:r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and sequence diagrams.</a:t>
                      </a:r>
                    </a:p>
                    <a:p>
                      <a:pPr marL="0" indent="0">
                        <a:buNone/>
                      </a:pPr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3.3 External interface Requirements.</a:t>
                      </a:r>
                    </a:p>
                    <a:p>
                      <a:pPr marL="0" indent="0">
                        <a:buNone/>
                      </a:pPr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3.4 Database Requirements.</a:t>
                      </a:r>
                    </a:p>
                    <a:p>
                      <a:pPr marL="0" indent="0">
                        <a:buNone/>
                      </a:pPr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3.5Non Functional Requirements.</a:t>
                      </a:r>
                    </a:p>
                    <a:p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4.Deliver for Approval</a:t>
                      </a:r>
                    </a:p>
                    <a:p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48573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8403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5686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4996F4-587E-AE2E-3E64-93985B9B3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Characteristics of Good SRS Document</a:t>
            </a:r>
          </a:p>
        </p:txBody>
      </p:sp>
      <p:pic>
        <p:nvPicPr>
          <p:cNvPr id="5" name="Content Placeholder 4" descr="A diagram of characteristics of a good srs&#10;&#10;Description automatically generated">
            <a:extLst>
              <a:ext uri="{FF2B5EF4-FFF2-40B4-BE49-F238E27FC236}">
                <a16:creationId xmlns:a16="http://schemas.microsoft.com/office/drawing/2014/main" id="{202D2000-179D-5F9C-BCE1-0F879C3B32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1061" y="640080"/>
            <a:ext cx="6701280" cy="557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137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180</Words>
  <Application>Microsoft Office PowerPoint</Application>
  <PresentationFormat>Widescreen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Software Requirements Specification Document(SRS)</vt:lpstr>
      <vt:lpstr>Software Requirements Specification Document(SRS)</vt:lpstr>
      <vt:lpstr>Users of SRS</vt:lpstr>
      <vt:lpstr>Users of RequirementsDocument</vt:lpstr>
      <vt:lpstr>Need of SRS Document</vt:lpstr>
      <vt:lpstr>Structure of SRS</vt:lpstr>
      <vt:lpstr>Characteristics of Good SRS Document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SRS</dc:title>
  <dc:creator>Mr. C. Ravi Kishore Reddy</dc:creator>
  <cp:lastModifiedBy>Mr. C. Ravi Kishore Reddy</cp:lastModifiedBy>
  <cp:revision>4</cp:revision>
  <dcterms:created xsi:type="dcterms:W3CDTF">2023-11-02T04:46:53Z</dcterms:created>
  <dcterms:modified xsi:type="dcterms:W3CDTF">2023-11-02T06:55:05Z</dcterms:modified>
</cp:coreProperties>
</file>