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3" r:id="rId2"/>
    <p:sldId id="305" r:id="rId3"/>
    <p:sldId id="284" r:id="rId4"/>
    <p:sldId id="285" r:id="rId5"/>
    <p:sldId id="286" r:id="rId6"/>
    <p:sldId id="287" r:id="rId7"/>
    <p:sldId id="288" r:id="rId8"/>
    <p:sldId id="300" r:id="rId9"/>
    <p:sldId id="289" r:id="rId10"/>
    <p:sldId id="290" r:id="rId11"/>
    <p:sldId id="291" r:id="rId12"/>
    <p:sldId id="292" r:id="rId13"/>
    <p:sldId id="295" r:id="rId14"/>
    <p:sldId id="307" r:id="rId15"/>
    <p:sldId id="296" r:id="rId16"/>
    <p:sldId id="302" r:id="rId17"/>
    <p:sldId id="299" r:id="rId18"/>
    <p:sldId id="301" r:id="rId19"/>
    <p:sldId id="303" r:id="rId20"/>
    <p:sldId id="304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90" autoAdjust="0"/>
  </p:normalViewPr>
  <p:slideViewPr>
    <p:cSldViewPr>
      <p:cViewPr varScale="1">
        <p:scale>
          <a:sx n="53" d="100"/>
          <a:sy n="53" d="100"/>
        </p:scale>
        <p:origin x="166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F46EB072-9E7F-EA7E-F79E-DA1327347C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2A375565-90B7-0D88-B4E9-3D558904313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350FD0F1-FD2E-E0BE-9891-4C21E22EF49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CFC530AC-E737-1575-D88D-5DD6C119C0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3053DCF2-8BB7-FD0B-4BD2-F25D5B54787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FA0D83B4-07A6-F285-47CF-1C7A6F52D5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C800526-3AA6-4372-9AC9-68409C982A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43AF27DD-9ECB-5EA6-BC03-FFCBC68CA0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C3E2C554-6A4C-72D2-D589-70973373C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409B1B59-6BEA-D06F-0F80-EEB3A6216D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C5E9ADE-8C9A-4556-A371-1B3036AFE464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2C1E49-4CE7-030C-7AA7-7FC8D19259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0E9FF1-EC29-7EFF-AF18-0BD30044B6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83F70E-D894-F0FA-FF60-A8F41D6D80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7C413-50DA-48C6-A97B-074E95AD51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555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8F8B134-4EF3-5937-A373-195F74B2F2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0D1B36C-7268-1EAD-0CFD-DA241425AD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110EEA-34D3-C97B-B8CE-09EDFDD30C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4C8E7-D425-4594-9112-181C3FE735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76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E9F3D48-0916-D605-827C-4E88921F7B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867D244-E0D2-C484-E42C-686B38F114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B2E878-65FF-B9FA-1097-0B6E729580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6BAE8-70C1-4BD9-93CA-2EADCB3B61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24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06716E-4BBC-4F5C-0D2B-5837A99B21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FCC2FDD-FDB8-3C15-7DB4-44F75B1999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F0840C-81FF-1D1E-8880-9DE4C230B6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67CDF-38AF-4CFE-A515-228AA02EE1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83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A3FA7C-1686-C575-1092-18F1D31871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D89153-537E-7B22-1C7E-5D9B92A469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BA9635-0832-1974-3678-B618C892B1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DDA6E-3486-4CD8-B99D-13151A51BC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04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44B96B-BA53-D0D8-3960-B3B051AFC3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9F6A25E-77BC-58BC-4732-1542A404BE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1434025-C563-BA06-8CD4-70AB43DE52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516E4-7F75-4F65-A29A-341EC72D26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153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2E73F-1B80-635A-582B-9A2A3AD542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12FF4-80BE-2891-826A-B91BBB769B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D6E35-68B9-89A9-1935-19DB08FE4A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A8E8A-3BF4-4AFD-928C-A848AB388C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54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84909E1-E6EE-C9C7-6854-02D3C9752A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E5BDC25-4BA8-C501-B59A-7033EC68D7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0F9746A-2547-8644-C5AB-02CFB09935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B9E28-8483-4907-B793-0C2EBC157E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956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BF85B7F-F55C-C978-4741-A1A117B38C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E5EA8BE-C6D8-05D7-DC84-411017DD9E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CFD37BC-E117-0F56-214A-895E3FBF0E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2E267-06DA-4BD9-86B2-EEF4E9C24F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636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18F5CFD-684B-80B9-0C88-712BAC43B9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FE6AD52-F091-A133-5D8C-0386C25142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706B2AB-259E-15EB-F867-EF337C254E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C2E57-BB3B-4ADD-B2E9-4828BFAD60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36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D9A044-AADF-1047-2FC8-12E8469A09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C63471-A6E0-CBC6-9DF9-70E46884A2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A3EF43-26A4-A5C7-7D44-E801778FE7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3CF72-CBE8-4813-8C10-F4E9AD5E5D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18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1C398F-98BF-CAD3-88DA-376964146F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461302-650D-5094-19B3-790C331779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CB8F61-26CF-6DFA-26EB-CEC7FE0D9F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0ABB5-4FB4-4BB5-93D0-3C6301C3CE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801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1826492-0167-1E1D-6D94-937FCF8173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F176B2-8A05-8DB7-882C-E54F373434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C7690DC-F570-A933-C9B9-CF3E06BCEC1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A387C55-B605-FB31-C4EF-3E8C390DC5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38CE7ED-2E8F-B949-C82B-781D9781C23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332A44CF-E097-4EF0-8EAC-9B91879825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A625BD7-6FEF-5970-B2DD-65EC9D7138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990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Software Engineering</a:t>
            </a:r>
            <a:br>
              <a:rPr lang="en-US" altLang="en-US" sz="2800" dirty="0"/>
            </a:br>
            <a:endParaRPr lang="en-US" altLang="en-US" sz="2800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CB4ED81-8CFE-C7BD-DB7A-E16DD0FD8E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362200"/>
            <a:ext cx="8610600" cy="3657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u="sng" dirty="0"/>
              <a:t>Text Books</a:t>
            </a:r>
            <a:r>
              <a:rPr lang="en-US" altLang="en-US" sz="2400" dirty="0"/>
              <a:t>:1.Software Engineering, A practitioner’s approach          	           Roger s. Pressman 6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edition McGraw-Hill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                2.Software Engineering Somerville 7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edition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FE4C31B-94FD-96BB-D63C-420B34FE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A4ABDD-5F3B-481D-92AE-DF59C1C6D79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EA674D2-0A05-0431-BF75-4E6D756A1E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STRUCTURED LANGUAGE SPECIFICATION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C3063E32-7363-C7A4-AA55-7A4F94CF78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Requirements are written in a standard way</a:t>
            </a:r>
          </a:p>
          <a:p>
            <a:pPr eaLnBrk="1" hangingPunct="1"/>
            <a:r>
              <a:rPr lang="en-US" altLang="en-US"/>
              <a:t>Ensures degree of uniformity</a:t>
            </a:r>
          </a:p>
          <a:p>
            <a:pPr eaLnBrk="1" hangingPunct="1"/>
            <a:r>
              <a:rPr lang="en-US" altLang="en-US"/>
              <a:t>Provide templates to specify system requirements</a:t>
            </a:r>
          </a:p>
          <a:p>
            <a:pPr eaLnBrk="1" hangingPunct="1"/>
            <a:r>
              <a:rPr lang="en-US" altLang="en-US"/>
              <a:t>Include control constructs and graphical highlighting to partition the specification</a:t>
            </a:r>
          </a:p>
        </p:txBody>
      </p:sp>
      <p:sp>
        <p:nvSpPr>
          <p:cNvPr id="39940" name="Slide Number Placeholder 4">
            <a:extLst>
              <a:ext uri="{FF2B5EF4-FFF2-40B4-BE49-F238E27FC236}">
                <a16:creationId xmlns:a16="http://schemas.microsoft.com/office/drawing/2014/main" id="{06989767-5FB3-C322-F265-DE92AF26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5F8F8C-B61A-4A3F-AA13-F0BCA0D810C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B9379AD-8520-FD86-B28B-F6499CC855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SYSTEM REQUIREMENTS STANDARD FORM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F444D53B-4D98-A157-2030-6AE8196E14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Function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Description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Inputs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Source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Outputs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Destination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Action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Precondition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Post condition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Side effects</a:t>
            </a:r>
          </a:p>
        </p:txBody>
      </p:sp>
      <p:sp>
        <p:nvSpPr>
          <p:cNvPr id="40964" name="Slide Number Placeholder 4">
            <a:extLst>
              <a:ext uri="{FF2B5EF4-FFF2-40B4-BE49-F238E27FC236}">
                <a16:creationId xmlns:a16="http://schemas.microsoft.com/office/drawing/2014/main" id="{E0319A52-BFFE-842A-C689-A49560CF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585CA7-7965-4D1E-8247-1A81768EC35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15775CE9-5D20-A71E-D03E-2E3225E36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Interface Specification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442A13A-2C40-7ABA-EA3A-959C9D4990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Working of new system must match with the existing system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Interface provides this capability and precisely specified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Three types of interfaces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1.Procedural interface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 -- Used for calling the existing programs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    by the new programs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 2.Data structures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 --Provide data passing from one sub-system to    	another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3.Representations of Data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 -- Ordering of bits to match with the existing system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 --Most common in real-time and embedded system</a:t>
            </a:r>
          </a:p>
        </p:txBody>
      </p:sp>
      <p:sp>
        <p:nvSpPr>
          <p:cNvPr id="41988" name="Slide Number Placeholder 4">
            <a:extLst>
              <a:ext uri="{FF2B5EF4-FFF2-40B4-BE49-F238E27FC236}">
                <a16:creationId xmlns:a16="http://schemas.microsoft.com/office/drawing/2014/main" id="{4F8F822F-BAB8-1CFE-6FAB-B8B7CB0B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0555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DC736E-103B-4C77-BEFC-D8D181AE3F3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0AB4C77-1199-822F-2D41-E4651FD3AF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/>
              <a:t>The Software Requirements document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CDCE8D47-EA7B-309E-7B40-3D7BF6CF98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GB" altLang="en-US" sz="2800"/>
              <a:t>The requirements document is the official statement of what is required of the system developers.</a:t>
            </a:r>
          </a:p>
          <a:p>
            <a:pPr eaLnBrk="1" hangingPunct="1"/>
            <a:r>
              <a:rPr lang="en-GB" altLang="en-US" sz="2800"/>
              <a:t>Should include both a definition of user requirements and a specification of the system requirements.</a:t>
            </a:r>
          </a:p>
          <a:p>
            <a:pPr eaLnBrk="1" hangingPunct="1"/>
            <a:r>
              <a:rPr lang="en-GB" altLang="en-US" sz="2800"/>
              <a:t>It is NOT a design document. As far as possible, it should set of WHAT the system should do rather than HOW it should do it</a:t>
            </a:r>
          </a:p>
          <a:p>
            <a:pPr eaLnBrk="1" hangingPunct="1"/>
            <a:endParaRPr lang="en-US" altLang="en-US" sz="2800"/>
          </a:p>
        </p:txBody>
      </p:sp>
      <p:sp>
        <p:nvSpPr>
          <p:cNvPr id="44036" name="Slide Number Placeholder 4">
            <a:extLst>
              <a:ext uri="{FF2B5EF4-FFF2-40B4-BE49-F238E27FC236}">
                <a16:creationId xmlns:a16="http://schemas.microsoft.com/office/drawing/2014/main" id="{B3512D93-21A4-8088-3FD5-86D4DAFD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B18E1D-A7F0-4A26-BC15-01CD5631097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1">
            <a:extLst>
              <a:ext uri="{FF2B5EF4-FFF2-40B4-BE49-F238E27FC236}">
                <a16:creationId xmlns:a16="http://schemas.microsoft.com/office/drawing/2014/main" id="{EC61FEF6-4E1A-DCA8-4D34-3A7C29B18B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15E003E-5081-4450-ACCA-66D7DBF3A570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45060" name="TextBox 2">
            <a:extLst>
              <a:ext uri="{FF2B5EF4-FFF2-40B4-BE49-F238E27FC236}">
                <a16:creationId xmlns:a16="http://schemas.microsoft.com/office/drawing/2014/main" id="{E10E17E3-8D66-9817-BEC0-82DE5C349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994400"/>
            <a:ext cx="7239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Users of Requirement Document</a:t>
            </a:r>
          </a:p>
        </p:txBody>
      </p:sp>
      <p:pic>
        <p:nvPicPr>
          <p:cNvPr id="3" name="Picture 2" descr="A diagram of a system&#10;&#10;Description automatically generated with low confidence">
            <a:extLst>
              <a:ext uri="{FF2B5EF4-FFF2-40B4-BE49-F238E27FC236}">
                <a16:creationId xmlns:a16="http://schemas.microsoft.com/office/drawing/2014/main" id="{635923C8-E484-2F13-EE5B-5E5B30521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926" y="0"/>
            <a:ext cx="6066148" cy="5994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AD12D17-892A-7652-62DF-7B6AD3754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The Software Requirements document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056F682-E0B8-8A34-F3C3-F565D99CC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800"/>
              <a:t>Heninger suggests that there are 6 requirements that requirement document should satisfy. It should 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2400"/>
              <a:t>specify only external system behavior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2400"/>
              <a:t>specify constraints on the implementation.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2400"/>
              <a:t>Be easy to change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2400"/>
              <a:t>Serve as reference tool for system maintainers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2400"/>
              <a:t>Record forethought about the life cycle of the system.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2400"/>
              <a:t>Characterize acceptable responses to undesired events</a:t>
            </a:r>
          </a:p>
        </p:txBody>
      </p:sp>
      <p:sp>
        <p:nvSpPr>
          <p:cNvPr id="46084" name="Slide Number Placeholder 4">
            <a:extLst>
              <a:ext uri="{FF2B5EF4-FFF2-40B4-BE49-F238E27FC236}">
                <a16:creationId xmlns:a16="http://schemas.microsoft.com/office/drawing/2014/main" id="{EB954470-F7D4-F6D7-C84D-B9D932B6A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9F7998-09BF-4305-B51B-E67E9B85CE2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D1A4C786-25F3-43C2-80B6-3DFF02F07A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Purpose of SRS</a:t>
            </a:r>
            <a:br>
              <a:rPr lang="en-US" altLang="en-US" sz="4000"/>
            </a:br>
            <a:endParaRPr lang="en-US" altLang="en-US" sz="4000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D973ECDB-1C04-2280-5149-C7750BC64B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communication between the Customer, Analyst,system developers, maintainers, ..</a:t>
            </a:r>
          </a:p>
          <a:p>
            <a:pPr eaLnBrk="1" hangingPunct="1"/>
            <a:r>
              <a:rPr lang="en-US" altLang="en-US"/>
              <a:t>form foundation for the design phase</a:t>
            </a:r>
          </a:p>
          <a:p>
            <a:pPr eaLnBrk="1" hangingPunct="1"/>
            <a:r>
              <a:rPr lang="en-US" altLang="en-US"/>
              <a:t>support system testing activities</a:t>
            </a:r>
          </a:p>
          <a:p>
            <a:pPr eaLnBrk="1" hangingPunct="1"/>
            <a:r>
              <a:rPr lang="en-US" altLang="en-US"/>
              <a:t>Support project management and control</a:t>
            </a:r>
          </a:p>
          <a:p>
            <a:pPr eaLnBrk="1" hangingPunct="1"/>
            <a:r>
              <a:rPr lang="en-US" altLang="en-US"/>
              <a:t>controlling the evolution of the system</a:t>
            </a:r>
          </a:p>
        </p:txBody>
      </p:sp>
      <p:sp>
        <p:nvSpPr>
          <p:cNvPr id="47108" name="Slide Number Placeholder 4">
            <a:extLst>
              <a:ext uri="{FF2B5EF4-FFF2-40B4-BE49-F238E27FC236}">
                <a16:creationId xmlns:a16="http://schemas.microsoft.com/office/drawing/2014/main" id="{359C15BE-AFBC-25E5-2274-79DC7051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37BC7A-02C2-49DF-85E7-8629B18AB2A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330DEDD6-3A41-AF70-EBAA-3A29A5CCE7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848600" cy="1020762"/>
          </a:xfrm>
        </p:spPr>
        <p:txBody>
          <a:bodyPr/>
          <a:lstStyle/>
          <a:p>
            <a:pPr eaLnBrk="1" hangingPunct="1"/>
            <a:r>
              <a:rPr lang="en-GB" altLang="en-US" sz="3200" b="1"/>
              <a:t>IEEE requirements standard</a:t>
            </a:r>
            <a:endParaRPr lang="en-US" altLang="en-US" sz="3200" b="1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28A98964-2AFC-86AE-AA3F-A421C3389A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Defines a generic structure for a requirements document that must be instantiated for each specific system. </a:t>
            </a:r>
          </a:p>
          <a:p>
            <a:pPr lvl="1" eaLnBrk="1" hangingPunct="1"/>
            <a:r>
              <a:rPr lang="en-GB" altLang="en-US"/>
              <a:t>Introduction.</a:t>
            </a:r>
          </a:p>
          <a:p>
            <a:pPr lvl="1" eaLnBrk="1" hangingPunct="1"/>
            <a:r>
              <a:rPr lang="en-GB" altLang="en-US"/>
              <a:t>General description.</a:t>
            </a:r>
          </a:p>
          <a:p>
            <a:pPr lvl="1" eaLnBrk="1" hangingPunct="1"/>
            <a:r>
              <a:rPr lang="en-GB" altLang="en-US"/>
              <a:t>Specific requirements.</a:t>
            </a:r>
          </a:p>
          <a:p>
            <a:pPr lvl="1" eaLnBrk="1" hangingPunct="1"/>
            <a:r>
              <a:rPr lang="en-GB" altLang="en-US"/>
              <a:t>Appendices.</a:t>
            </a:r>
          </a:p>
          <a:p>
            <a:pPr lvl="1" eaLnBrk="1" hangingPunct="1"/>
            <a:r>
              <a:rPr lang="en-GB" altLang="en-US"/>
              <a:t>Index.</a:t>
            </a:r>
          </a:p>
          <a:p>
            <a:pPr eaLnBrk="1" hangingPunct="1">
              <a:buFontTx/>
              <a:buNone/>
            </a:pPr>
            <a:endParaRPr lang="en-GB" altLang="en-US"/>
          </a:p>
          <a:p>
            <a:pPr eaLnBrk="1" hangingPunct="1"/>
            <a:endParaRPr lang="en-US" altLang="en-US"/>
          </a:p>
        </p:txBody>
      </p:sp>
      <p:sp>
        <p:nvSpPr>
          <p:cNvPr id="48132" name="Slide Number Placeholder 4">
            <a:extLst>
              <a:ext uri="{FF2B5EF4-FFF2-40B4-BE49-F238E27FC236}">
                <a16:creationId xmlns:a16="http://schemas.microsoft.com/office/drawing/2014/main" id="{45B66160-83A4-CCC7-0429-70CF183B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67D819-5C5E-4E0F-9D47-A5096CA1873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2320A675-5ADE-576C-6110-ACFC61A667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/>
              <a:t>IEEE requirements standard</a:t>
            </a:r>
            <a:endParaRPr lang="en-US" altLang="en-US" sz="3600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808B5FA0-AFCA-E934-9E77-964C41C8B4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1.Introduction</a:t>
            </a:r>
          </a:p>
          <a:p>
            <a:pPr eaLnBrk="1" hangingPunct="1">
              <a:buFontTx/>
              <a:buNone/>
            </a:pPr>
            <a:r>
              <a:rPr lang="en-US" altLang="en-US"/>
              <a:t>  1.1 Purpose</a:t>
            </a:r>
          </a:p>
          <a:p>
            <a:pPr eaLnBrk="1" hangingPunct="1">
              <a:buFontTx/>
              <a:buNone/>
            </a:pPr>
            <a:r>
              <a:rPr lang="en-US" altLang="en-US"/>
              <a:t>  1.2 Scope</a:t>
            </a:r>
          </a:p>
          <a:p>
            <a:pPr eaLnBrk="1" hangingPunct="1">
              <a:buFontTx/>
              <a:buNone/>
            </a:pPr>
            <a:r>
              <a:rPr lang="en-US" altLang="en-US"/>
              <a:t>  1.3 Definitions, Acronyms and Abbreviations</a:t>
            </a:r>
          </a:p>
          <a:p>
            <a:pPr eaLnBrk="1" hangingPunct="1">
              <a:buFontTx/>
              <a:buNone/>
            </a:pPr>
            <a:r>
              <a:rPr lang="en-US" altLang="en-US"/>
              <a:t>  1.4 References</a:t>
            </a:r>
          </a:p>
          <a:p>
            <a:pPr eaLnBrk="1" hangingPunct="1">
              <a:buFontTx/>
              <a:buNone/>
            </a:pPr>
            <a:r>
              <a:rPr lang="en-US" altLang="en-US"/>
              <a:t>  1.5 Overview</a:t>
            </a:r>
          </a:p>
        </p:txBody>
      </p:sp>
      <p:sp>
        <p:nvSpPr>
          <p:cNvPr id="49156" name="Slide Number Placeholder 4">
            <a:extLst>
              <a:ext uri="{FF2B5EF4-FFF2-40B4-BE49-F238E27FC236}">
                <a16:creationId xmlns:a16="http://schemas.microsoft.com/office/drawing/2014/main" id="{5064573D-97D2-5E72-ABB3-691663D0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BEFEFE-14EC-49C6-B37E-5704684B709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>
            <a:extLst>
              <a:ext uri="{FF2B5EF4-FFF2-40B4-BE49-F238E27FC236}">
                <a16:creationId xmlns:a16="http://schemas.microsoft.com/office/drawing/2014/main" id="{12691119-0A3A-9B1C-A25F-BF7191D4B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2. General description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    2.1 Product perspective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    2.2 Product function summary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    2.3 User characteristics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    2.4 General constraints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    2.5 Assumptions and dependencies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3. Specific Requirements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    - Functional requirements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    -External interface requirements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    - Performance requirements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    - Design constraints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    - Attributes eg. security, availability,maintainability,   	transferability/conversion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    - Other requirements</a:t>
            </a:r>
          </a:p>
        </p:txBody>
      </p:sp>
      <p:sp>
        <p:nvSpPr>
          <p:cNvPr id="50179" name="Slide Number Placeholder 3">
            <a:extLst>
              <a:ext uri="{FF2B5EF4-FFF2-40B4-BE49-F238E27FC236}">
                <a16:creationId xmlns:a16="http://schemas.microsoft.com/office/drawing/2014/main" id="{759CF810-2DA6-FD98-469D-7B240110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C60721-C06F-46E5-B835-58C53B3ED35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AA159FB-B063-4A4E-900E-FDF2BC3D12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0295B629-05B4-59C2-110A-51D60F7E48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Software Requirements : </a:t>
            </a:r>
            <a:r>
              <a:rPr lang="en-US" altLang="en-US" dirty="0"/>
              <a:t>Functional and non-functional requirements, User requirements, System requirements, Interface specification, the software requirements document.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6D267026-6A7B-81CE-2F0A-21EAA835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034E16-17DA-42EE-A1ED-572872F37A4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>
            <a:extLst>
              <a:ext uri="{FF2B5EF4-FFF2-40B4-BE49-F238E27FC236}">
                <a16:creationId xmlns:a16="http://schemas.microsoft.com/office/drawing/2014/main" id="{78E632DA-7A9E-4808-C698-B2AFEFBBF0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/>
              <a:t>Appendices</a:t>
            </a:r>
          </a:p>
          <a:p>
            <a:pPr eaLnBrk="1" hangingPunct="1"/>
            <a:r>
              <a:rPr lang="en-US" altLang="en-US"/>
              <a:t>Index</a:t>
            </a:r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72267748-5CF3-99AD-B581-75FA6EC0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0EDFFD-27D6-42FC-8533-B04AEFEB42B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8E98108-6CC9-D1B8-0DB7-8E16620191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SOFTWARE REQUIREMENTS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A877C5B-5C95-8412-EF87-3C03F6AFB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IEEE defines Requirement as 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     1. A condition or capability needed by a user to     	solve a problem or achieve an objective				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     2. A condition or capability that must be met or 	possessed by a system or a system 	component to satisfy constract,standard, 	specification or formally imposed document             			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/>
              <a:t>    3.  A documented representation of a condition 	or capability as in 1 or 2</a:t>
            </a:r>
          </a:p>
        </p:txBody>
      </p:sp>
      <p:sp>
        <p:nvSpPr>
          <p:cNvPr id="32772" name="Slide Number Placeholder 4">
            <a:extLst>
              <a:ext uri="{FF2B5EF4-FFF2-40B4-BE49-F238E27FC236}">
                <a16:creationId xmlns:a16="http://schemas.microsoft.com/office/drawing/2014/main" id="{2DBC05CB-4C75-6441-9362-C789D704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816CF8-DFEF-4DF4-BC2E-6AA5C4212EC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28F3E14-1A30-5378-0691-14A5330B01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SOFTWARE REQUIREMENTS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435E23A-E9C4-46AC-FD25-1C76AAD713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Encompasses both the User’s view of the requirements( the external view ) and the Developer’s view( inside characteristics)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User’s Requirements						--Statements in a natural language plus    	 	diagram, describing the services the system is 	expected to provide and the constraints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System Requirements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     --Describe the system’s function, services and 		  operational condition</a:t>
            </a:r>
          </a:p>
        </p:txBody>
      </p:sp>
      <p:sp>
        <p:nvSpPr>
          <p:cNvPr id="33796" name="Slide Number Placeholder 4">
            <a:extLst>
              <a:ext uri="{FF2B5EF4-FFF2-40B4-BE49-F238E27FC236}">
                <a16:creationId xmlns:a16="http://schemas.microsoft.com/office/drawing/2014/main" id="{1FF9356D-AB90-012A-EE5A-06643B93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1A6084-A9E9-4368-8160-FB1BBB65BD1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6AB2CC6-F05E-62A2-CB3A-706730A7EB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SOFTWARE REQUIREMENTS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6B7D2B9-7E7A-4923-44BB-ADB91F2AB6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System Functional Requirements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	    --Statement of services the system should provide		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   --Describe the behavior in particular situations		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   --Defines the system reaction to particular inputs  </a:t>
            </a:r>
          </a:p>
          <a:p>
            <a:pPr eaLnBrk="1" hangingPunct="1"/>
            <a:r>
              <a:rPr lang="en-US" altLang="en-US" sz="2000"/>
              <a:t>Nonfunctional Requirements				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      -  Constraints on the services or functions offered by the system	--Include timing constraints, constraints on the development 	   process and standards				 	--Apply to system as a whole</a:t>
            </a:r>
          </a:p>
          <a:p>
            <a:pPr eaLnBrk="1" hangingPunct="1"/>
            <a:r>
              <a:rPr lang="en-US" altLang="en-US" sz="2000"/>
              <a:t>Domain  Requirements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 --Requirements relate to specific application of the system	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 --Reflect characteristics and constraints of that system</a:t>
            </a:r>
          </a:p>
        </p:txBody>
      </p:sp>
      <p:sp>
        <p:nvSpPr>
          <p:cNvPr id="34820" name="Slide Number Placeholder 4">
            <a:extLst>
              <a:ext uri="{FF2B5EF4-FFF2-40B4-BE49-F238E27FC236}">
                <a16:creationId xmlns:a16="http://schemas.microsoft.com/office/drawing/2014/main" id="{C1DB4C20-F0BD-5B2D-F5A6-3759912D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1B2282-6443-458D-970F-E0480E0751D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9FD4638-07C6-2063-F8C4-CDC8D4B07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FUNCTIONAL REQUIREMENTS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111FAC9-E0D1-6B04-2B6A-4FF909983B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Should be both complete and consistent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Completeness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  -- All services required by the user should be defined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Consistent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  -- Requirements should not have contradictory definition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Difficult to achieve completeness and consistency for large system</a:t>
            </a:r>
          </a:p>
        </p:txBody>
      </p:sp>
      <p:sp>
        <p:nvSpPr>
          <p:cNvPr id="35844" name="Slide Number Placeholder 4">
            <a:extLst>
              <a:ext uri="{FF2B5EF4-FFF2-40B4-BE49-F238E27FC236}">
                <a16:creationId xmlns:a16="http://schemas.microsoft.com/office/drawing/2014/main" id="{BACA197B-D1E5-687A-A4D4-95589E91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C83E7F-E7BB-475E-AC09-CF6DC5A0339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3F9661F-6583-C89F-B649-5B36FE0F95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NON-FUNCTIONAL REQUIREMENTS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82100D1-ACE7-39F2-C142-C8250DF74E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400"/>
              <a:t>Types of Non-functional Requirements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400"/>
              <a:t>1.Product Requirements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/>
              <a:t>      -Specify product behavior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/>
              <a:t>      -Include the following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400"/>
              <a:t> Usability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400"/>
              <a:t> Efficiency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400"/>
              <a:t> Reliability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400"/>
              <a:t> Portability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400"/>
              <a:t>2.Organisational Requirements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400"/>
              <a:t>--Derived from policies and procedures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400"/>
              <a:t>--Include the following: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1400"/>
              <a:t>Delivery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1400"/>
              <a:t>Implementation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1400"/>
              <a:t>Standard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en-US" sz="1400"/>
          </a:p>
          <a:p>
            <a:pPr eaLnBrk="1" hangingPunct="1">
              <a:lnSpc>
                <a:spcPct val="90000"/>
              </a:lnSpc>
            </a:pPr>
            <a:r>
              <a:rPr lang="en-US" altLang="en-US" sz="1400"/>
              <a:t>3.External Requirements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/>
              <a:t>          -- Derived from factors external to the system and its development process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/>
              <a:t>          --Includes the following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1000"/>
              <a:t> </a:t>
            </a:r>
            <a:r>
              <a:rPr lang="en-US" altLang="en-US" sz="1600"/>
              <a:t>Interoperability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1600"/>
              <a:t> Ethical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1600"/>
              <a:t>  Legislative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     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sz="1600"/>
          </a:p>
        </p:txBody>
      </p:sp>
      <p:sp>
        <p:nvSpPr>
          <p:cNvPr id="36868" name="Slide Number Placeholder 4">
            <a:extLst>
              <a:ext uri="{FF2B5EF4-FFF2-40B4-BE49-F238E27FC236}">
                <a16:creationId xmlns:a16="http://schemas.microsoft.com/office/drawing/2014/main" id="{4BE40481-1427-B821-1D73-4D3931A1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8529AE-BD8B-41FE-907A-3BB9B5300E7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AF6973A-5AAF-7090-C6D7-E651CC66D8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Different types of non-functional requirements</a:t>
            </a:r>
          </a:p>
        </p:txBody>
      </p:sp>
      <p:grpSp>
        <p:nvGrpSpPr>
          <p:cNvPr id="37891" name="Group 6">
            <a:extLst>
              <a:ext uri="{FF2B5EF4-FFF2-40B4-BE49-F238E27FC236}">
                <a16:creationId xmlns:a16="http://schemas.microsoft.com/office/drawing/2014/main" id="{641E5FBE-2616-484E-813F-F25A5C20B1C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0" y="1524000"/>
            <a:ext cx="8305800" cy="4953000"/>
            <a:chOff x="0" y="960"/>
            <a:chExt cx="5232" cy="3120"/>
          </a:xfrm>
        </p:grpSpPr>
        <p:sp>
          <p:nvSpPr>
            <p:cNvPr id="37893" name="AutoShape 5">
              <a:extLst>
                <a:ext uri="{FF2B5EF4-FFF2-40B4-BE49-F238E27FC236}">
                  <a16:creationId xmlns:a16="http://schemas.microsoft.com/office/drawing/2014/main" id="{F314A301-882F-A283-107E-6499CA9D1FD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960"/>
              <a:ext cx="5232" cy="3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894" name="Rectangle 7">
              <a:extLst>
                <a:ext uri="{FF2B5EF4-FFF2-40B4-BE49-F238E27FC236}">
                  <a16:creationId xmlns:a16="http://schemas.microsoft.com/office/drawing/2014/main" id="{DD143E42-03F4-D165-58AF-FA8E958E4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0"/>
              <a:ext cx="5232" cy="3120"/>
            </a:xfrm>
            <a:prstGeom prst="rect">
              <a:avLst/>
            </a:prstGeom>
            <a:noFill/>
            <a:ln w="0">
              <a:solidFill>
                <a:srgbClr val="FFFF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895" name="Rectangle 8">
              <a:extLst>
                <a:ext uri="{FF2B5EF4-FFF2-40B4-BE49-F238E27FC236}">
                  <a16:creationId xmlns:a16="http://schemas.microsoft.com/office/drawing/2014/main" id="{9355FEE7-1845-1E8F-08AA-A80E7C881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" y="3767"/>
              <a:ext cx="712" cy="300"/>
            </a:xfrm>
            <a:prstGeom prst="rect">
              <a:avLst/>
            </a:prstGeom>
            <a:solidFill>
              <a:srgbClr val="00AFE9"/>
            </a:solidFill>
            <a:ln w="12">
              <a:solidFill>
                <a:srgbClr val="00AFE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896" name="Rectangle 9">
              <a:extLst>
                <a:ext uri="{FF2B5EF4-FFF2-40B4-BE49-F238E27FC236}">
                  <a16:creationId xmlns:a16="http://schemas.microsoft.com/office/drawing/2014/main" id="{3BAE2671-4052-286E-98A9-C32571773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" y="3767"/>
              <a:ext cx="712" cy="300"/>
            </a:xfrm>
            <a:prstGeom prst="rect">
              <a:avLst/>
            </a:prstGeom>
            <a:solidFill>
              <a:srgbClr val="00AFE9"/>
            </a:solidFill>
            <a:ln w="12">
              <a:solidFill>
                <a:srgbClr val="00AFE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897" name="Rectangle 10">
              <a:extLst>
                <a:ext uri="{FF2B5EF4-FFF2-40B4-BE49-F238E27FC236}">
                  <a16:creationId xmlns:a16="http://schemas.microsoft.com/office/drawing/2014/main" id="{350E8EBA-22C2-0BB6-2D60-C5F910F56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" y="3075"/>
              <a:ext cx="712" cy="313"/>
            </a:xfrm>
            <a:prstGeom prst="rect">
              <a:avLst/>
            </a:prstGeom>
            <a:solidFill>
              <a:srgbClr val="00AFE9"/>
            </a:solidFill>
            <a:ln w="12">
              <a:solidFill>
                <a:srgbClr val="00AFE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898" name="Rectangle 11">
              <a:extLst>
                <a:ext uri="{FF2B5EF4-FFF2-40B4-BE49-F238E27FC236}">
                  <a16:creationId xmlns:a16="http://schemas.microsoft.com/office/drawing/2014/main" id="{097A1561-C089-ECE4-8E97-75D3F103E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383"/>
              <a:ext cx="712" cy="313"/>
            </a:xfrm>
            <a:prstGeom prst="rect">
              <a:avLst/>
            </a:prstGeom>
            <a:solidFill>
              <a:srgbClr val="00AFE9"/>
            </a:solidFill>
            <a:ln w="12">
              <a:solidFill>
                <a:srgbClr val="00AFE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899" name="Rectangle 12">
              <a:extLst>
                <a:ext uri="{FF2B5EF4-FFF2-40B4-BE49-F238E27FC236}">
                  <a16:creationId xmlns:a16="http://schemas.microsoft.com/office/drawing/2014/main" id="{A207FEB8-A06E-ED9A-0641-383C003B4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" y="2383"/>
              <a:ext cx="712" cy="313"/>
            </a:xfrm>
            <a:prstGeom prst="rect">
              <a:avLst/>
            </a:prstGeom>
            <a:solidFill>
              <a:srgbClr val="00AFE9"/>
            </a:solidFill>
            <a:ln w="12">
              <a:solidFill>
                <a:srgbClr val="00AFE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00" name="Rectangle 13">
              <a:extLst>
                <a:ext uri="{FF2B5EF4-FFF2-40B4-BE49-F238E27FC236}">
                  <a16:creationId xmlns:a16="http://schemas.microsoft.com/office/drawing/2014/main" id="{F48EF8E3-FCE3-E8E5-6C44-82650027A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" y="2383"/>
              <a:ext cx="712" cy="313"/>
            </a:xfrm>
            <a:prstGeom prst="rect">
              <a:avLst/>
            </a:prstGeom>
            <a:solidFill>
              <a:srgbClr val="00AFE9"/>
            </a:solidFill>
            <a:ln w="12">
              <a:solidFill>
                <a:srgbClr val="00AFE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01" name="Rectangle 14">
              <a:extLst>
                <a:ext uri="{FF2B5EF4-FFF2-40B4-BE49-F238E27FC236}">
                  <a16:creationId xmlns:a16="http://schemas.microsoft.com/office/drawing/2014/main" id="{BFF4C69C-A1A4-49E1-FB6C-83917E0E9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" y="2383"/>
              <a:ext cx="774" cy="313"/>
            </a:xfrm>
            <a:prstGeom prst="rect">
              <a:avLst/>
            </a:prstGeom>
            <a:solidFill>
              <a:srgbClr val="00AFE9"/>
            </a:solidFill>
            <a:ln w="12">
              <a:solidFill>
                <a:srgbClr val="00AFE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02" name="Rectangle 15">
              <a:extLst>
                <a:ext uri="{FF2B5EF4-FFF2-40B4-BE49-F238E27FC236}">
                  <a16:creationId xmlns:a16="http://schemas.microsoft.com/office/drawing/2014/main" id="{7D627858-96E4-4031-F386-2C7E2FD3A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8" y="2383"/>
              <a:ext cx="713" cy="313"/>
            </a:xfrm>
            <a:prstGeom prst="rect">
              <a:avLst/>
            </a:prstGeom>
            <a:solidFill>
              <a:srgbClr val="00AFE9"/>
            </a:solidFill>
            <a:ln w="12">
              <a:solidFill>
                <a:srgbClr val="00AFE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03" name="Rectangle 16">
              <a:extLst>
                <a:ext uri="{FF2B5EF4-FFF2-40B4-BE49-F238E27FC236}">
                  <a16:creationId xmlns:a16="http://schemas.microsoft.com/office/drawing/2014/main" id="{F106C616-FE59-72C1-A02E-75A89F385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7" y="3075"/>
              <a:ext cx="713" cy="313"/>
            </a:xfrm>
            <a:prstGeom prst="rect">
              <a:avLst/>
            </a:prstGeom>
            <a:solidFill>
              <a:srgbClr val="00AFE9"/>
            </a:solidFill>
            <a:ln w="12">
              <a:solidFill>
                <a:srgbClr val="00AFE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04" name="Rectangle 17">
              <a:extLst>
                <a:ext uri="{FF2B5EF4-FFF2-40B4-BE49-F238E27FC236}">
                  <a16:creationId xmlns:a16="http://schemas.microsoft.com/office/drawing/2014/main" id="{8F317095-2179-D667-23C6-4FEB5FD6F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" y="3075"/>
              <a:ext cx="774" cy="313"/>
            </a:xfrm>
            <a:prstGeom prst="rect">
              <a:avLst/>
            </a:prstGeom>
            <a:solidFill>
              <a:srgbClr val="00AFE9"/>
            </a:solidFill>
            <a:ln w="12">
              <a:solidFill>
                <a:srgbClr val="00AFE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05" name="Rectangle 18">
              <a:extLst>
                <a:ext uri="{FF2B5EF4-FFF2-40B4-BE49-F238E27FC236}">
                  <a16:creationId xmlns:a16="http://schemas.microsoft.com/office/drawing/2014/main" id="{041B77C2-BB16-2308-34F0-1C9AC9E07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3075"/>
              <a:ext cx="712" cy="313"/>
            </a:xfrm>
            <a:prstGeom prst="rect">
              <a:avLst/>
            </a:prstGeom>
            <a:solidFill>
              <a:srgbClr val="00AFE9"/>
            </a:solidFill>
            <a:ln w="12">
              <a:solidFill>
                <a:srgbClr val="00AFE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06" name="Rectangle 19">
              <a:extLst>
                <a:ext uri="{FF2B5EF4-FFF2-40B4-BE49-F238E27FC236}">
                  <a16:creationId xmlns:a16="http://schemas.microsoft.com/office/drawing/2014/main" id="{BAA7BA5D-CF48-1F0C-4B62-BF619FDAC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3075"/>
              <a:ext cx="712" cy="313"/>
            </a:xfrm>
            <a:prstGeom prst="rect">
              <a:avLst/>
            </a:prstGeom>
            <a:solidFill>
              <a:srgbClr val="00AFE9"/>
            </a:solidFill>
            <a:ln w="12">
              <a:solidFill>
                <a:srgbClr val="00AFE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07" name="Rectangle 20">
              <a:extLst>
                <a:ext uri="{FF2B5EF4-FFF2-40B4-BE49-F238E27FC236}">
                  <a16:creationId xmlns:a16="http://schemas.microsoft.com/office/drawing/2014/main" id="{5D892AAE-0ADF-41DF-9174-B2203398F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7" y="3767"/>
              <a:ext cx="713" cy="300"/>
            </a:xfrm>
            <a:prstGeom prst="rect">
              <a:avLst/>
            </a:prstGeom>
            <a:solidFill>
              <a:srgbClr val="00AFE9"/>
            </a:solidFill>
            <a:ln w="12">
              <a:solidFill>
                <a:srgbClr val="00AFE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08" name="Rectangle 21">
              <a:extLst>
                <a:ext uri="{FF2B5EF4-FFF2-40B4-BE49-F238E27FC236}">
                  <a16:creationId xmlns:a16="http://schemas.microsoft.com/office/drawing/2014/main" id="{C94DB7E7-15AE-8F1A-DF46-7374B5425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3767"/>
              <a:ext cx="713" cy="300"/>
            </a:xfrm>
            <a:prstGeom prst="rect">
              <a:avLst/>
            </a:prstGeom>
            <a:solidFill>
              <a:srgbClr val="00AFE9"/>
            </a:solidFill>
            <a:ln w="12">
              <a:solidFill>
                <a:srgbClr val="00AFE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09" name="Rectangle 22">
              <a:extLst>
                <a:ext uri="{FF2B5EF4-FFF2-40B4-BE49-F238E27FC236}">
                  <a16:creationId xmlns:a16="http://schemas.microsoft.com/office/drawing/2014/main" id="{7EF2AF31-01A4-60BF-0C0C-53FDBCC90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" y="1704"/>
              <a:ext cx="712" cy="300"/>
            </a:xfrm>
            <a:prstGeom prst="rect">
              <a:avLst/>
            </a:prstGeom>
            <a:solidFill>
              <a:srgbClr val="00AFE9"/>
            </a:solidFill>
            <a:ln w="12">
              <a:solidFill>
                <a:srgbClr val="00AFE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10" name="Rectangle 23">
              <a:extLst>
                <a:ext uri="{FF2B5EF4-FFF2-40B4-BE49-F238E27FC236}">
                  <a16:creationId xmlns:a16="http://schemas.microsoft.com/office/drawing/2014/main" id="{434C9C47-B21F-7C3F-3AC7-F591AFC74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" y="1704"/>
              <a:ext cx="712" cy="300"/>
            </a:xfrm>
            <a:prstGeom prst="rect">
              <a:avLst/>
            </a:prstGeom>
            <a:solidFill>
              <a:srgbClr val="00AFE9"/>
            </a:solidFill>
            <a:ln w="12">
              <a:solidFill>
                <a:srgbClr val="00AFE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11" name="Rectangle 24">
              <a:extLst>
                <a:ext uri="{FF2B5EF4-FFF2-40B4-BE49-F238E27FC236}">
                  <a16:creationId xmlns:a16="http://schemas.microsoft.com/office/drawing/2014/main" id="{29FD2071-4751-84BA-BCE7-2585CBAED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8" y="1704"/>
              <a:ext cx="713" cy="300"/>
            </a:xfrm>
            <a:prstGeom prst="rect">
              <a:avLst/>
            </a:prstGeom>
            <a:solidFill>
              <a:srgbClr val="00AFE9"/>
            </a:solidFill>
            <a:ln w="12">
              <a:solidFill>
                <a:srgbClr val="00AFE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12" name="Rectangle 25">
              <a:extLst>
                <a:ext uri="{FF2B5EF4-FFF2-40B4-BE49-F238E27FC236}">
                  <a16:creationId xmlns:a16="http://schemas.microsoft.com/office/drawing/2014/main" id="{76BE33CD-1ADD-3533-FD68-CE940E170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7" y="1012"/>
              <a:ext cx="750" cy="314"/>
            </a:xfrm>
            <a:prstGeom prst="rect">
              <a:avLst/>
            </a:prstGeom>
            <a:solidFill>
              <a:srgbClr val="00AFE9"/>
            </a:solidFill>
            <a:ln w="12">
              <a:solidFill>
                <a:srgbClr val="00AFE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13" name="Line 26">
              <a:extLst>
                <a:ext uri="{FF2B5EF4-FFF2-40B4-BE49-F238E27FC236}">
                  <a16:creationId xmlns:a16="http://schemas.microsoft.com/office/drawing/2014/main" id="{F90CEC77-93DF-A1C4-3431-27A76E8DE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1" y="1130"/>
              <a:ext cx="1" cy="2062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14" name="Freeform 27">
              <a:extLst>
                <a:ext uri="{FF2B5EF4-FFF2-40B4-BE49-F238E27FC236}">
                  <a16:creationId xmlns:a16="http://schemas.microsoft.com/office/drawing/2014/main" id="{B14046BE-A314-0728-13CE-5888AB7F8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469"/>
              <a:ext cx="2653" cy="1031"/>
            </a:xfrm>
            <a:custGeom>
              <a:avLst/>
              <a:gdLst>
                <a:gd name="T0" fmla="*/ 2653 w 2653"/>
                <a:gd name="T1" fmla="*/ 1031 h 1031"/>
                <a:gd name="T2" fmla="*/ 2653 w 2653"/>
                <a:gd name="T3" fmla="*/ 0 h 1031"/>
                <a:gd name="T4" fmla="*/ 0 w 2653"/>
                <a:gd name="T5" fmla="*/ 0 h 1031"/>
                <a:gd name="T6" fmla="*/ 0 w 2653"/>
                <a:gd name="T7" fmla="*/ 1031 h 10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53"/>
                <a:gd name="T13" fmla="*/ 0 h 1031"/>
                <a:gd name="T14" fmla="*/ 2653 w 2653"/>
                <a:gd name="T15" fmla="*/ 1031 h 10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53" h="1031">
                  <a:moveTo>
                    <a:pt x="2653" y="1031"/>
                  </a:moveTo>
                  <a:lnTo>
                    <a:pt x="2653" y="0"/>
                  </a:lnTo>
                  <a:lnTo>
                    <a:pt x="0" y="0"/>
                  </a:lnTo>
                  <a:lnTo>
                    <a:pt x="0" y="1031"/>
                  </a:lnTo>
                </a:path>
              </a:pathLst>
            </a:cu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15" name="Freeform 28">
              <a:extLst>
                <a:ext uri="{FF2B5EF4-FFF2-40B4-BE49-F238E27FC236}">
                  <a16:creationId xmlns:a16="http://schemas.microsoft.com/office/drawing/2014/main" id="{E5B0866C-EF22-2FFC-A8A8-1DBF0BDBF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" y="2161"/>
              <a:ext cx="2162" cy="875"/>
            </a:xfrm>
            <a:custGeom>
              <a:avLst/>
              <a:gdLst>
                <a:gd name="T0" fmla="*/ 2162 w 2162"/>
                <a:gd name="T1" fmla="*/ 339 h 875"/>
                <a:gd name="T2" fmla="*/ 2162 w 2162"/>
                <a:gd name="T3" fmla="*/ 0 h 875"/>
                <a:gd name="T4" fmla="*/ 0 w 2162"/>
                <a:gd name="T5" fmla="*/ 0 h 875"/>
                <a:gd name="T6" fmla="*/ 0 w 2162"/>
                <a:gd name="T7" fmla="*/ 875 h 8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2"/>
                <a:gd name="T13" fmla="*/ 0 h 875"/>
                <a:gd name="T14" fmla="*/ 2162 w 2162"/>
                <a:gd name="T15" fmla="*/ 875 h 8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2" h="875">
                  <a:moveTo>
                    <a:pt x="2162" y="339"/>
                  </a:moveTo>
                  <a:lnTo>
                    <a:pt x="2162" y="0"/>
                  </a:lnTo>
                  <a:lnTo>
                    <a:pt x="0" y="0"/>
                  </a:lnTo>
                  <a:lnTo>
                    <a:pt x="0" y="875"/>
                  </a:lnTo>
                </a:path>
              </a:pathLst>
            </a:cu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16" name="Freeform 29">
              <a:extLst>
                <a:ext uri="{FF2B5EF4-FFF2-40B4-BE49-F238E27FC236}">
                  <a16:creationId xmlns:a16="http://schemas.microsoft.com/office/drawing/2014/main" id="{CB166D5A-2626-BC60-67AC-F2DC29930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" y="2161"/>
              <a:ext cx="1327" cy="875"/>
            </a:xfrm>
            <a:custGeom>
              <a:avLst/>
              <a:gdLst>
                <a:gd name="T0" fmla="*/ 0 w 1327"/>
                <a:gd name="T1" fmla="*/ 339 h 875"/>
                <a:gd name="T2" fmla="*/ 0 w 1327"/>
                <a:gd name="T3" fmla="*/ 0 h 875"/>
                <a:gd name="T4" fmla="*/ 1327 w 1327"/>
                <a:gd name="T5" fmla="*/ 0 h 875"/>
                <a:gd name="T6" fmla="*/ 1327 w 1327"/>
                <a:gd name="T7" fmla="*/ 875 h 8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27"/>
                <a:gd name="T13" fmla="*/ 0 h 875"/>
                <a:gd name="T14" fmla="*/ 1327 w 1327"/>
                <a:gd name="T15" fmla="*/ 875 h 8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27" h="875">
                  <a:moveTo>
                    <a:pt x="0" y="339"/>
                  </a:moveTo>
                  <a:lnTo>
                    <a:pt x="0" y="0"/>
                  </a:lnTo>
                  <a:lnTo>
                    <a:pt x="1327" y="0"/>
                  </a:lnTo>
                  <a:lnTo>
                    <a:pt x="1327" y="875"/>
                  </a:lnTo>
                </a:path>
              </a:pathLst>
            </a:cu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17" name="Line 30">
              <a:extLst>
                <a:ext uri="{FF2B5EF4-FFF2-40B4-BE49-F238E27FC236}">
                  <a16:creationId xmlns:a16="http://schemas.microsoft.com/office/drawing/2014/main" id="{8E00313D-C2F5-CAB3-A14E-95187DED4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7" y="3192"/>
              <a:ext cx="1" cy="692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18" name="Freeform 31">
              <a:extLst>
                <a:ext uri="{FF2B5EF4-FFF2-40B4-BE49-F238E27FC236}">
                  <a16:creationId xmlns:a16="http://schemas.microsoft.com/office/drawing/2014/main" id="{24EE7E98-B7B9-81EA-9D58-7BA269336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" y="3532"/>
              <a:ext cx="835" cy="352"/>
            </a:xfrm>
            <a:custGeom>
              <a:avLst/>
              <a:gdLst>
                <a:gd name="T0" fmla="*/ 0 w 835"/>
                <a:gd name="T1" fmla="*/ 352 h 352"/>
                <a:gd name="T2" fmla="*/ 0 w 835"/>
                <a:gd name="T3" fmla="*/ 0 h 352"/>
                <a:gd name="T4" fmla="*/ 835 w 835"/>
                <a:gd name="T5" fmla="*/ 0 h 352"/>
                <a:gd name="T6" fmla="*/ 0 60000 65536"/>
                <a:gd name="T7" fmla="*/ 0 60000 65536"/>
                <a:gd name="T8" fmla="*/ 0 60000 65536"/>
                <a:gd name="T9" fmla="*/ 0 w 835"/>
                <a:gd name="T10" fmla="*/ 0 h 352"/>
                <a:gd name="T11" fmla="*/ 835 w 835"/>
                <a:gd name="T12" fmla="*/ 352 h 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5" h="352">
                  <a:moveTo>
                    <a:pt x="0" y="352"/>
                  </a:moveTo>
                  <a:lnTo>
                    <a:pt x="0" y="0"/>
                  </a:lnTo>
                  <a:lnTo>
                    <a:pt x="835" y="0"/>
                  </a:lnTo>
                </a:path>
              </a:pathLst>
            </a:cu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19" name="Freeform 32">
              <a:extLst>
                <a:ext uri="{FF2B5EF4-FFF2-40B4-BE49-F238E27FC236}">
                  <a16:creationId xmlns:a16="http://schemas.microsoft.com/office/drawing/2014/main" id="{0B24AB6A-3DA8-40B5-CB70-C83C8447D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6" y="2853"/>
              <a:ext cx="1670" cy="339"/>
            </a:xfrm>
            <a:custGeom>
              <a:avLst/>
              <a:gdLst>
                <a:gd name="T0" fmla="*/ 1670 w 1670"/>
                <a:gd name="T1" fmla="*/ 339 h 339"/>
                <a:gd name="T2" fmla="*/ 1670 w 1670"/>
                <a:gd name="T3" fmla="*/ 0 h 339"/>
                <a:gd name="T4" fmla="*/ 0 w 1670"/>
                <a:gd name="T5" fmla="*/ 0 h 339"/>
                <a:gd name="T6" fmla="*/ 0 w 1670"/>
                <a:gd name="T7" fmla="*/ 339 h 3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0"/>
                <a:gd name="T13" fmla="*/ 0 h 339"/>
                <a:gd name="T14" fmla="*/ 1670 w 1670"/>
                <a:gd name="T15" fmla="*/ 339 h 3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0" h="339">
                  <a:moveTo>
                    <a:pt x="1670" y="339"/>
                  </a:moveTo>
                  <a:lnTo>
                    <a:pt x="1670" y="0"/>
                  </a:lnTo>
                  <a:lnTo>
                    <a:pt x="0" y="0"/>
                  </a:lnTo>
                  <a:lnTo>
                    <a:pt x="0" y="339"/>
                  </a:lnTo>
                </a:path>
              </a:pathLst>
            </a:cu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20" name="Line 33">
              <a:extLst>
                <a:ext uri="{FF2B5EF4-FFF2-40B4-BE49-F238E27FC236}">
                  <a16:creationId xmlns:a16="http://schemas.microsoft.com/office/drawing/2014/main" id="{6FCDD518-0A07-07EA-6F3A-4EB2BA5FBF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0" y="2161"/>
              <a:ext cx="1" cy="339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21" name="Line 34">
              <a:extLst>
                <a:ext uri="{FF2B5EF4-FFF2-40B4-BE49-F238E27FC236}">
                  <a16:creationId xmlns:a16="http://schemas.microsoft.com/office/drawing/2014/main" id="{1885CCE5-F7D5-E792-86AC-FBAEBBF94A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0" y="2657"/>
              <a:ext cx="1" cy="875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22" name="Freeform 35">
              <a:extLst>
                <a:ext uri="{FF2B5EF4-FFF2-40B4-BE49-F238E27FC236}">
                  <a16:creationId xmlns:a16="http://schemas.microsoft.com/office/drawing/2014/main" id="{06D094D9-62C3-416F-4441-900CDE65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" y="3532"/>
              <a:ext cx="847" cy="352"/>
            </a:xfrm>
            <a:custGeom>
              <a:avLst/>
              <a:gdLst>
                <a:gd name="T0" fmla="*/ 0 w 847"/>
                <a:gd name="T1" fmla="*/ 352 h 352"/>
                <a:gd name="T2" fmla="*/ 0 w 847"/>
                <a:gd name="T3" fmla="*/ 0 h 352"/>
                <a:gd name="T4" fmla="*/ 847 w 847"/>
                <a:gd name="T5" fmla="*/ 0 h 352"/>
                <a:gd name="T6" fmla="*/ 847 w 847"/>
                <a:gd name="T7" fmla="*/ 352 h 3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7"/>
                <a:gd name="T13" fmla="*/ 0 h 352"/>
                <a:gd name="T14" fmla="*/ 847 w 847"/>
                <a:gd name="T15" fmla="*/ 352 h 3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7" h="352">
                  <a:moveTo>
                    <a:pt x="0" y="352"/>
                  </a:moveTo>
                  <a:lnTo>
                    <a:pt x="0" y="0"/>
                  </a:lnTo>
                  <a:lnTo>
                    <a:pt x="847" y="0"/>
                  </a:lnTo>
                  <a:lnTo>
                    <a:pt x="847" y="352"/>
                  </a:lnTo>
                </a:path>
              </a:pathLst>
            </a:cu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23" name="Rectangle 36">
              <a:extLst>
                <a:ext uri="{FF2B5EF4-FFF2-40B4-BE49-F238E27FC236}">
                  <a16:creationId xmlns:a16="http://schemas.microsoft.com/office/drawing/2014/main" id="{147A9AC8-DF19-2121-D5DF-3C50CE8C8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" y="3728"/>
              <a:ext cx="712" cy="313"/>
            </a:xfrm>
            <a:prstGeom prst="rect">
              <a:avLst/>
            </a:prstGeom>
            <a:solidFill>
              <a:srgbClr val="FFFFFF"/>
            </a:solidFill>
            <a:ln w="12">
              <a:solidFill>
                <a:srgbClr val="0083D7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24" name="Rectangle 37">
              <a:extLst>
                <a:ext uri="{FF2B5EF4-FFF2-40B4-BE49-F238E27FC236}">
                  <a16:creationId xmlns:a16="http://schemas.microsoft.com/office/drawing/2014/main" id="{24BE4889-802A-3E3E-DE22-97676B8E1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" y="3767"/>
              <a:ext cx="86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P</a:t>
              </a:r>
              <a:endParaRPr lang="en-US" altLang="en-US" sz="1800"/>
            </a:p>
          </p:txBody>
        </p:sp>
        <p:sp>
          <p:nvSpPr>
            <p:cNvPr id="37925" name="Rectangle 38">
              <a:extLst>
                <a:ext uri="{FF2B5EF4-FFF2-40B4-BE49-F238E27FC236}">
                  <a16:creationId xmlns:a16="http://schemas.microsoft.com/office/drawing/2014/main" id="{F340239E-01F5-F1D0-2742-74DC70225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" y="3767"/>
              <a:ext cx="98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er</a:t>
              </a:r>
              <a:endParaRPr lang="en-US" altLang="en-US" sz="1800"/>
            </a:p>
          </p:txBody>
        </p:sp>
        <p:sp>
          <p:nvSpPr>
            <p:cNvPr id="37926" name="Rectangle 39">
              <a:extLst>
                <a:ext uri="{FF2B5EF4-FFF2-40B4-BE49-F238E27FC236}">
                  <a16:creationId xmlns:a16="http://schemas.microsoft.com/office/drawing/2014/main" id="{BD6D32BC-BEDA-46D9-CC64-0FE8A198C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" y="3767"/>
              <a:ext cx="6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f</a:t>
              </a:r>
              <a:endParaRPr lang="en-US" altLang="en-US" sz="1800"/>
            </a:p>
          </p:txBody>
        </p:sp>
        <p:sp>
          <p:nvSpPr>
            <p:cNvPr id="37927" name="Rectangle 40">
              <a:extLst>
                <a:ext uri="{FF2B5EF4-FFF2-40B4-BE49-F238E27FC236}">
                  <a16:creationId xmlns:a16="http://schemas.microsoft.com/office/drawing/2014/main" id="{BECB96DB-06D6-3591-142B-0EB9BD0B4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3767"/>
              <a:ext cx="11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or</a:t>
              </a:r>
              <a:endParaRPr lang="en-US" altLang="en-US" sz="1800"/>
            </a:p>
          </p:txBody>
        </p:sp>
        <p:sp>
          <p:nvSpPr>
            <p:cNvPr id="37928" name="Rectangle 41">
              <a:extLst>
                <a:ext uri="{FF2B5EF4-FFF2-40B4-BE49-F238E27FC236}">
                  <a16:creationId xmlns:a16="http://schemas.microsoft.com/office/drawing/2014/main" id="{59CF173E-5FC6-3677-C5D4-B7B292121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" y="3767"/>
              <a:ext cx="258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mance</a:t>
              </a:r>
              <a:endParaRPr lang="en-US" altLang="en-US" sz="1800"/>
            </a:p>
          </p:txBody>
        </p:sp>
        <p:sp>
          <p:nvSpPr>
            <p:cNvPr id="37929" name="Rectangle 42">
              <a:extLst>
                <a:ext uri="{FF2B5EF4-FFF2-40B4-BE49-F238E27FC236}">
                  <a16:creationId xmlns:a16="http://schemas.microsoft.com/office/drawing/2014/main" id="{1E8DBDD8-E143-742E-7C6D-7BF637899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" y="3885"/>
              <a:ext cx="6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r</a:t>
              </a:r>
              <a:endParaRPr lang="en-US" altLang="en-US" sz="1800"/>
            </a:p>
          </p:txBody>
        </p:sp>
        <p:sp>
          <p:nvSpPr>
            <p:cNvPr id="37930" name="Rectangle 43">
              <a:extLst>
                <a:ext uri="{FF2B5EF4-FFF2-40B4-BE49-F238E27FC236}">
                  <a16:creationId xmlns:a16="http://schemas.microsoft.com/office/drawing/2014/main" id="{3343E8F7-41EA-3918-1188-CBE32C7CF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" y="3885"/>
              <a:ext cx="22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equir</a:t>
              </a:r>
              <a:endParaRPr lang="en-US" altLang="en-US" sz="1800"/>
            </a:p>
          </p:txBody>
        </p:sp>
        <p:sp>
          <p:nvSpPr>
            <p:cNvPr id="37931" name="Rectangle 44">
              <a:extLst>
                <a:ext uri="{FF2B5EF4-FFF2-40B4-BE49-F238E27FC236}">
                  <a16:creationId xmlns:a16="http://schemas.microsoft.com/office/drawing/2014/main" id="{9B810D7E-1E18-5A27-2346-36F0BF2AA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" y="3885"/>
              <a:ext cx="282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ements</a:t>
              </a:r>
              <a:endParaRPr lang="en-US" altLang="en-US" sz="1800"/>
            </a:p>
          </p:txBody>
        </p:sp>
        <p:sp>
          <p:nvSpPr>
            <p:cNvPr id="37932" name="Rectangle 45">
              <a:extLst>
                <a:ext uri="{FF2B5EF4-FFF2-40B4-BE49-F238E27FC236}">
                  <a16:creationId xmlns:a16="http://schemas.microsoft.com/office/drawing/2014/main" id="{E8E58229-8E4E-7B5F-267B-49BAD820C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" y="3728"/>
              <a:ext cx="712" cy="313"/>
            </a:xfrm>
            <a:prstGeom prst="rect">
              <a:avLst/>
            </a:prstGeom>
            <a:solidFill>
              <a:srgbClr val="FFFFFF"/>
            </a:solidFill>
            <a:ln w="12">
              <a:solidFill>
                <a:srgbClr val="0083D7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33" name="Rectangle 46">
              <a:extLst>
                <a:ext uri="{FF2B5EF4-FFF2-40B4-BE49-F238E27FC236}">
                  <a16:creationId xmlns:a16="http://schemas.microsoft.com/office/drawing/2014/main" id="{15F541FD-79BB-D2C0-DDEB-F25001731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" y="3767"/>
              <a:ext cx="246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Space</a:t>
              </a:r>
              <a:endParaRPr lang="en-US" altLang="en-US" sz="1800"/>
            </a:p>
          </p:txBody>
        </p:sp>
        <p:sp>
          <p:nvSpPr>
            <p:cNvPr id="37934" name="Rectangle 47">
              <a:extLst>
                <a:ext uri="{FF2B5EF4-FFF2-40B4-BE49-F238E27FC236}">
                  <a16:creationId xmlns:a16="http://schemas.microsoft.com/office/drawing/2014/main" id="{2BF58B6F-8429-B34A-CAE4-562336D74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" y="3885"/>
              <a:ext cx="6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r</a:t>
              </a:r>
              <a:endParaRPr lang="en-US" altLang="en-US" sz="1800"/>
            </a:p>
          </p:txBody>
        </p:sp>
        <p:sp>
          <p:nvSpPr>
            <p:cNvPr id="37935" name="Rectangle 48">
              <a:extLst>
                <a:ext uri="{FF2B5EF4-FFF2-40B4-BE49-F238E27FC236}">
                  <a16:creationId xmlns:a16="http://schemas.microsoft.com/office/drawing/2014/main" id="{4E155F2B-38E9-DCE2-D6FC-9EC6B85BE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" y="3885"/>
              <a:ext cx="22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equir</a:t>
              </a:r>
              <a:endParaRPr lang="en-US" altLang="en-US" sz="1800"/>
            </a:p>
          </p:txBody>
        </p:sp>
        <p:sp>
          <p:nvSpPr>
            <p:cNvPr id="37936" name="Rectangle 49">
              <a:extLst>
                <a:ext uri="{FF2B5EF4-FFF2-40B4-BE49-F238E27FC236}">
                  <a16:creationId xmlns:a16="http://schemas.microsoft.com/office/drawing/2014/main" id="{6053337D-320B-CBAB-F3C2-75FA844AC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3" y="3885"/>
              <a:ext cx="282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ements</a:t>
              </a:r>
              <a:endParaRPr lang="en-US" altLang="en-US" sz="1800"/>
            </a:p>
          </p:txBody>
        </p:sp>
        <p:sp>
          <p:nvSpPr>
            <p:cNvPr id="37937" name="Rectangle 50">
              <a:extLst>
                <a:ext uri="{FF2B5EF4-FFF2-40B4-BE49-F238E27FC236}">
                  <a16:creationId xmlns:a16="http://schemas.microsoft.com/office/drawing/2014/main" id="{F18943C4-93AC-8704-5B04-369B8C569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" y="3036"/>
              <a:ext cx="713" cy="313"/>
            </a:xfrm>
            <a:prstGeom prst="rect">
              <a:avLst/>
            </a:prstGeom>
            <a:solidFill>
              <a:srgbClr val="FFFFFF"/>
            </a:solidFill>
            <a:ln w="12">
              <a:solidFill>
                <a:srgbClr val="0083D7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38" name="Rectangle 51">
              <a:extLst>
                <a:ext uri="{FF2B5EF4-FFF2-40B4-BE49-F238E27FC236}">
                  <a16:creationId xmlns:a16="http://schemas.microsoft.com/office/drawing/2014/main" id="{3DD293E5-1BEB-7767-D713-B0D5693F8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" y="3075"/>
              <a:ext cx="172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Usa</a:t>
              </a:r>
              <a:endParaRPr lang="en-US" altLang="en-US" sz="1800"/>
            </a:p>
          </p:txBody>
        </p:sp>
        <p:sp>
          <p:nvSpPr>
            <p:cNvPr id="37939" name="Rectangle 52">
              <a:extLst>
                <a:ext uri="{FF2B5EF4-FFF2-40B4-BE49-F238E27FC236}">
                  <a16:creationId xmlns:a16="http://schemas.microsoft.com/office/drawing/2014/main" id="{A5F0015A-C457-2A54-F7FE-17B8098A2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" y="3075"/>
              <a:ext cx="233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bility</a:t>
              </a:r>
              <a:endParaRPr lang="en-US" altLang="en-US" sz="1800"/>
            </a:p>
          </p:txBody>
        </p:sp>
        <p:sp>
          <p:nvSpPr>
            <p:cNvPr id="37940" name="Rectangle 53">
              <a:extLst>
                <a:ext uri="{FF2B5EF4-FFF2-40B4-BE49-F238E27FC236}">
                  <a16:creationId xmlns:a16="http://schemas.microsoft.com/office/drawing/2014/main" id="{70A83A01-7F7F-975C-AC5D-578582908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" y="3206"/>
              <a:ext cx="6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r</a:t>
              </a:r>
              <a:endParaRPr lang="en-US" altLang="en-US" sz="1800"/>
            </a:p>
          </p:txBody>
        </p:sp>
        <p:sp>
          <p:nvSpPr>
            <p:cNvPr id="37941" name="Rectangle 54">
              <a:extLst>
                <a:ext uri="{FF2B5EF4-FFF2-40B4-BE49-F238E27FC236}">
                  <a16:creationId xmlns:a16="http://schemas.microsoft.com/office/drawing/2014/main" id="{82DD80F8-C910-EDFC-66AA-E01519F8F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" y="3206"/>
              <a:ext cx="22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equir</a:t>
              </a:r>
              <a:endParaRPr lang="en-US" altLang="en-US" sz="1800"/>
            </a:p>
          </p:txBody>
        </p:sp>
        <p:sp>
          <p:nvSpPr>
            <p:cNvPr id="37942" name="Rectangle 55">
              <a:extLst>
                <a:ext uri="{FF2B5EF4-FFF2-40B4-BE49-F238E27FC236}">
                  <a16:creationId xmlns:a16="http://schemas.microsoft.com/office/drawing/2014/main" id="{FB9DAF4C-7914-590E-1D92-152676B37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3206"/>
              <a:ext cx="282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ements</a:t>
              </a:r>
              <a:endParaRPr lang="en-US" altLang="en-US" sz="1800"/>
            </a:p>
          </p:txBody>
        </p:sp>
        <p:sp>
          <p:nvSpPr>
            <p:cNvPr id="37943" name="Rectangle 56">
              <a:extLst>
                <a:ext uri="{FF2B5EF4-FFF2-40B4-BE49-F238E27FC236}">
                  <a16:creationId xmlns:a16="http://schemas.microsoft.com/office/drawing/2014/main" id="{95C170AD-9FE7-EBBF-E6A8-316FC98C6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2357"/>
              <a:ext cx="712" cy="300"/>
            </a:xfrm>
            <a:prstGeom prst="rect">
              <a:avLst/>
            </a:prstGeom>
            <a:solidFill>
              <a:srgbClr val="FFFFFF"/>
            </a:solidFill>
            <a:ln w="12">
              <a:solidFill>
                <a:srgbClr val="0083D7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44" name="Rectangle 57">
              <a:extLst>
                <a:ext uri="{FF2B5EF4-FFF2-40B4-BE49-F238E27FC236}">
                  <a16:creationId xmlns:a16="http://schemas.microsoft.com/office/drawing/2014/main" id="{6E6AFB3F-31A4-2779-B950-1028DF5BB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" y="2396"/>
              <a:ext cx="11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Ef</a:t>
              </a:r>
              <a:endParaRPr lang="en-US" altLang="en-US" sz="1800"/>
            </a:p>
          </p:txBody>
        </p:sp>
        <p:sp>
          <p:nvSpPr>
            <p:cNvPr id="37945" name="Rectangle 58">
              <a:extLst>
                <a:ext uri="{FF2B5EF4-FFF2-40B4-BE49-F238E27FC236}">
                  <a16:creationId xmlns:a16="http://schemas.microsoft.com/office/drawing/2014/main" id="{F5DA6F4D-E4CD-66E2-0F9A-D61E36147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2396"/>
              <a:ext cx="319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ficiency</a:t>
              </a:r>
              <a:endParaRPr lang="en-US" altLang="en-US" sz="1800"/>
            </a:p>
          </p:txBody>
        </p:sp>
        <p:sp>
          <p:nvSpPr>
            <p:cNvPr id="37946" name="Rectangle 59">
              <a:extLst>
                <a:ext uri="{FF2B5EF4-FFF2-40B4-BE49-F238E27FC236}">
                  <a16:creationId xmlns:a16="http://schemas.microsoft.com/office/drawing/2014/main" id="{0ABAC879-4A7E-749A-BA02-F3FB630B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" y="2514"/>
              <a:ext cx="6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r</a:t>
              </a:r>
              <a:endParaRPr lang="en-US" altLang="en-US" sz="1800"/>
            </a:p>
          </p:txBody>
        </p:sp>
        <p:sp>
          <p:nvSpPr>
            <p:cNvPr id="37947" name="Rectangle 60">
              <a:extLst>
                <a:ext uri="{FF2B5EF4-FFF2-40B4-BE49-F238E27FC236}">
                  <a16:creationId xmlns:a16="http://schemas.microsoft.com/office/drawing/2014/main" id="{97760B32-7DBA-BA62-D59F-69E4263A8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" y="2514"/>
              <a:ext cx="22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equir</a:t>
              </a:r>
              <a:endParaRPr lang="en-US" altLang="en-US" sz="1800"/>
            </a:p>
          </p:txBody>
        </p:sp>
        <p:sp>
          <p:nvSpPr>
            <p:cNvPr id="37948" name="Rectangle 61">
              <a:extLst>
                <a:ext uri="{FF2B5EF4-FFF2-40B4-BE49-F238E27FC236}">
                  <a16:creationId xmlns:a16="http://schemas.microsoft.com/office/drawing/2014/main" id="{A1AFBBFA-48D3-61C2-6564-144ADA499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" y="2514"/>
              <a:ext cx="282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ements</a:t>
              </a:r>
              <a:endParaRPr lang="en-US" altLang="en-US" sz="1800"/>
            </a:p>
          </p:txBody>
        </p:sp>
        <p:sp>
          <p:nvSpPr>
            <p:cNvPr id="37949" name="Rectangle 62">
              <a:extLst>
                <a:ext uri="{FF2B5EF4-FFF2-40B4-BE49-F238E27FC236}">
                  <a16:creationId xmlns:a16="http://schemas.microsoft.com/office/drawing/2014/main" id="{12388426-1DFD-9FD5-B055-EF6A05A08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" y="2357"/>
              <a:ext cx="712" cy="300"/>
            </a:xfrm>
            <a:prstGeom prst="rect">
              <a:avLst/>
            </a:prstGeom>
            <a:solidFill>
              <a:srgbClr val="FFFFFF"/>
            </a:solidFill>
            <a:ln w="12">
              <a:solidFill>
                <a:srgbClr val="0083D7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50" name="Rectangle 63">
              <a:extLst>
                <a:ext uri="{FF2B5EF4-FFF2-40B4-BE49-F238E27FC236}">
                  <a16:creationId xmlns:a16="http://schemas.microsoft.com/office/drawing/2014/main" id="{7E1CEB63-AD76-B66F-C101-E77244957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" y="2396"/>
              <a:ext cx="98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R</a:t>
              </a:r>
              <a:endParaRPr lang="en-US" altLang="en-US" sz="1800"/>
            </a:p>
          </p:txBody>
        </p:sp>
        <p:sp>
          <p:nvSpPr>
            <p:cNvPr id="37951" name="Rectangle 64">
              <a:extLst>
                <a:ext uri="{FF2B5EF4-FFF2-40B4-BE49-F238E27FC236}">
                  <a16:creationId xmlns:a16="http://schemas.microsoft.com/office/drawing/2014/main" id="{59625A8F-33A8-D5BF-1F91-98D7F4F0E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" y="2396"/>
              <a:ext cx="160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elia</a:t>
              </a:r>
              <a:endParaRPr lang="en-US" altLang="en-US" sz="1800"/>
            </a:p>
          </p:txBody>
        </p:sp>
        <p:sp>
          <p:nvSpPr>
            <p:cNvPr id="37952" name="Rectangle 65">
              <a:extLst>
                <a:ext uri="{FF2B5EF4-FFF2-40B4-BE49-F238E27FC236}">
                  <a16:creationId xmlns:a16="http://schemas.microsoft.com/office/drawing/2014/main" id="{A9D48C4B-66A3-3C47-DC01-FF90DD75D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" y="2396"/>
              <a:ext cx="233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bility</a:t>
              </a:r>
              <a:endParaRPr lang="en-US" altLang="en-US" sz="1800"/>
            </a:p>
          </p:txBody>
        </p:sp>
        <p:sp>
          <p:nvSpPr>
            <p:cNvPr id="37953" name="Rectangle 66">
              <a:extLst>
                <a:ext uri="{FF2B5EF4-FFF2-40B4-BE49-F238E27FC236}">
                  <a16:creationId xmlns:a16="http://schemas.microsoft.com/office/drawing/2014/main" id="{5559C8EE-F824-4406-53E5-71CC8E71F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" y="2514"/>
              <a:ext cx="6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r</a:t>
              </a:r>
              <a:endParaRPr lang="en-US" altLang="en-US" sz="1800"/>
            </a:p>
          </p:txBody>
        </p:sp>
        <p:sp>
          <p:nvSpPr>
            <p:cNvPr id="37954" name="Rectangle 67">
              <a:extLst>
                <a:ext uri="{FF2B5EF4-FFF2-40B4-BE49-F238E27FC236}">
                  <a16:creationId xmlns:a16="http://schemas.microsoft.com/office/drawing/2014/main" id="{79CC2B67-AACB-8307-69DE-ED2DDA89F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" y="2514"/>
              <a:ext cx="22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equir</a:t>
              </a:r>
              <a:endParaRPr lang="en-US" altLang="en-US" sz="1800"/>
            </a:p>
          </p:txBody>
        </p:sp>
        <p:sp>
          <p:nvSpPr>
            <p:cNvPr id="37955" name="Rectangle 68">
              <a:extLst>
                <a:ext uri="{FF2B5EF4-FFF2-40B4-BE49-F238E27FC236}">
                  <a16:creationId xmlns:a16="http://schemas.microsoft.com/office/drawing/2014/main" id="{8E6B3EAD-FC7E-6341-3724-325D70A12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2514"/>
              <a:ext cx="282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ements</a:t>
              </a:r>
              <a:endParaRPr lang="en-US" altLang="en-US" sz="1800"/>
            </a:p>
          </p:txBody>
        </p:sp>
        <p:sp>
          <p:nvSpPr>
            <p:cNvPr id="37956" name="Rectangle 69">
              <a:extLst>
                <a:ext uri="{FF2B5EF4-FFF2-40B4-BE49-F238E27FC236}">
                  <a16:creationId xmlns:a16="http://schemas.microsoft.com/office/drawing/2014/main" id="{95374D25-F85C-EB93-7D5B-808F2E6C8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6" y="2357"/>
              <a:ext cx="700" cy="300"/>
            </a:xfrm>
            <a:prstGeom prst="rect">
              <a:avLst/>
            </a:prstGeom>
            <a:solidFill>
              <a:srgbClr val="FFFFFF"/>
            </a:solidFill>
            <a:ln w="12">
              <a:solidFill>
                <a:srgbClr val="0083D7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57" name="Rectangle 70">
              <a:extLst>
                <a:ext uri="{FF2B5EF4-FFF2-40B4-BE49-F238E27FC236}">
                  <a16:creationId xmlns:a16="http://schemas.microsoft.com/office/drawing/2014/main" id="{D624E33F-5BDF-FCC8-15F2-00FDC4A1D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" y="2396"/>
              <a:ext cx="86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P</a:t>
              </a:r>
              <a:endParaRPr lang="en-US" altLang="en-US" sz="1800"/>
            </a:p>
          </p:txBody>
        </p:sp>
        <p:sp>
          <p:nvSpPr>
            <p:cNvPr id="37958" name="Rectangle 71">
              <a:extLst>
                <a:ext uri="{FF2B5EF4-FFF2-40B4-BE49-F238E27FC236}">
                  <a16:creationId xmlns:a16="http://schemas.microsoft.com/office/drawing/2014/main" id="{95E2745F-C2E0-538B-5DAB-84A29A570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5" y="2396"/>
              <a:ext cx="11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or</a:t>
              </a:r>
              <a:endParaRPr lang="en-US" altLang="en-US" sz="1800"/>
            </a:p>
          </p:txBody>
        </p:sp>
        <p:sp>
          <p:nvSpPr>
            <p:cNvPr id="37959" name="Rectangle 72">
              <a:extLst>
                <a:ext uri="{FF2B5EF4-FFF2-40B4-BE49-F238E27FC236}">
                  <a16:creationId xmlns:a16="http://schemas.microsoft.com/office/drawing/2014/main" id="{C34F96F5-7D64-3B54-C531-897C77909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9" y="2396"/>
              <a:ext cx="98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ta</a:t>
              </a:r>
              <a:endParaRPr lang="en-US" altLang="en-US" sz="1800"/>
            </a:p>
          </p:txBody>
        </p:sp>
        <p:sp>
          <p:nvSpPr>
            <p:cNvPr id="37960" name="Rectangle 73">
              <a:extLst>
                <a:ext uri="{FF2B5EF4-FFF2-40B4-BE49-F238E27FC236}">
                  <a16:creationId xmlns:a16="http://schemas.microsoft.com/office/drawing/2014/main" id="{70297D86-D4AF-7751-BD44-1562DB61A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" y="2396"/>
              <a:ext cx="233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bility</a:t>
              </a:r>
              <a:endParaRPr lang="en-US" altLang="en-US" sz="1800"/>
            </a:p>
          </p:txBody>
        </p:sp>
        <p:sp>
          <p:nvSpPr>
            <p:cNvPr id="37961" name="Rectangle 74">
              <a:extLst>
                <a:ext uri="{FF2B5EF4-FFF2-40B4-BE49-F238E27FC236}">
                  <a16:creationId xmlns:a16="http://schemas.microsoft.com/office/drawing/2014/main" id="{BB1EDAD2-8E6F-3CA7-0426-B65CDDB77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2514"/>
              <a:ext cx="6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r</a:t>
              </a:r>
              <a:endParaRPr lang="en-US" altLang="en-US" sz="1800"/>
            </a:p>
          </p:txBody>
        </p:sp>
        <p:sp>
          <p:nvSpPr>
            <p:cNvPr id="37962" name="Rectangle 75">
              <a:extLst>
                <a:ext uri="{FF2B5EF4-FFF2-40B4-BE49-F238E27FC236}">
                  <a16:creationId xmlns:a16="http://schemas.microsoft.com/office/drawing/2014/main" id="{A2F406F1-9C71-4DA8-8613-8F1A8D7CD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7" y="2514"/>
              <a:ext cx="22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equir</a:t>
              </a:r>
              <a:endParaRPr lang="en-US" altLang="en-US" sz="1800"/>
            </a:p>
          </p:txBody>
        </p:sp>
        <p:sp>
          <p:nvSpPr>
            <p:cNvPr id="37963" name="Rectangle 76">
              <a:extLst>
                <a:ext uri="{FF2B5EF4-FFF2-40B4-BE49-F238E27FC236}">
                  <a16:creationId xmlns:a16="http://schemas.microsoft.com/office/drawing/2014/main" id="{B988E9E1-9D8B-989C-0302-CFA5A9964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" y="2514"/>
              <a:ext cx="282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ements</a:t>
              </a:r>
              <a:endParaRPr lang="en-US" altLang="en-US" sz="1800"/>
            </a:p>
          </p:txBody>
        </p:sp>
        <p:sp>
          <p:nvSpPr>
            <p:cNvPr id="37964" name="Rectangle 77">
              <a:extLst>
                <a:ext uri="{FF2B5EF4-FFF2-40B4-BE49-F238E27FC236}">
                  <a16:creationId xmlns:a16="http://schemas.microsoft.com/office/drawing/2014/main" id="{B553ABF1-938C-9D48-98D6-6E5A15FE2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357"/>
              <a:ext cx="773" cy="300"/>
            </a:xfrm>
            <a:prstGeom prst="rect">
              <a:avLst/>
            </a:prstGeom>
            <a:solidFill>
              <a:srgbClr val="FFFFFF"/>
            </a:solidFill>
            <a:ln w="12">
              <a:solidFill>
                <a:srgbClr val="0083D7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65" name="Rectangle 78">
              <a:extLst>
                <a:ext uri="{FF2B5EF4-FFF2-40B4-BE49-F238E27FC236}">
                  <a16:creationId xmlns:a16="http://schemas.microsoft.com/office/drawing/2014/main" id="{2D06FAB0-ABAF-D55E-7680-F5D3D7875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6" y="2396"/>
              <a:ext cx="197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Inter</a:t>
              </a:r>
              <a:endParaRPr lang="en-US" altLang="en-US" sz="1800"/>
            </a:p>
          </p:txBody>
        </p:sp>
        <p:sp>
          <p:nvSpPr>
            <p:cNvPr id="37966" name="Rectangle 79">
              <a:extLst>
                <a:ext uri="{FF2B5EF4-FFF2-40B4-BE49-F238E27FC236}">
                  <a16:creationId xmlns:a16="http://schemas.microsoft.com/office/drawing/2014/main" id="{DF00ED5B-0842-24D8-BD71-262150C87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2396"/>
              <a:ext cx="197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oper</a:t>
              </a:r>
              <a:endParaRPr lang="en-US" altLang="en-US" sz="1800"/>
            </a:p>
          </p:txBody>
        </p:sp>
        <p:sp>
          <p:nvSpPr>
            <p:cNvPr id="37967" name="Rectangle 80">
              <a:extLst>
                <a:ext uri="{FF2B5EF4-FFF2-40B4-BE49-F238E27FC236}">
                  <a16:creationId xmlns:a16="http://schemas.microsoft.com/office/drawing/2014/main" id="{C9E50DD5-7793-FF49-4886-9F7760D62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4" y="2396"/>
              <a:ext cx="74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a</a:t>
              </a:r>
              <a:endParaRPr lang="en-US" altLang="en-US" sz="1800"/>
            </a:p>
          </p:txBody>
        </p:sp>
        <p:sp>
          <p:nvSpPr>
            <p:cNvPr id="37968" name="Rectangle 81">
              <a:extLst>
                <a:ext uri="{FF2B5EF4-FFF2-40B4-BE49-F238E27FC236}">
                  <a16:creationId xmlns:a16="http://schemas.microsoft.com/office/drawing/2014/main" id="{C194F0FC-FF22-CC67-612D-6DF40A940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3" y="2396"/>
              <a:ext cx="233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bility</a:t>
              </a:r>
              <a:endParaRPr lang="en-US" altLang="en-US" sz="1800"/>
            </a:p>
          </p:txBody>
        </p:sp>
        <p:sp>
          <p:nvSpPr>
            <p:cNvPr id="37969" name="Rectangle 82">
              <a:extLst>
                <a:ext uri="{FF2B5EF4-FFF2-40B4-BE49-F238E27FC236}">
                  <a16:creationId xmlns:a16="http://schemas.microsoft.com/office/drawing/2014/main" id="{CACC6715-DBA1-8E6B-7BFC-0BC7367FC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" y="2514"/>
              <a:ext cx="6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r</a:t>
              </a:r>
              <a:endParaRPr lang="en-US" altLang="en-US" sz="1800"/>
            </a:p>
          </p:txBody>
        </p:sp>
        <p:sp>
          <p:nvSpPr>
            <p:cNvPr id="37970" name="Rectangle 83">
              <a:extLst>
                <a:ext uri="{FF2B5EF4-FFF2-40B4-BE49-F238E27FC236}">
                  <a16:creationId xmlns:a16="http://schemas.microsoft.com/office/drawing/2014/main" id="{FB2A96CA-E3E6-52A0-574A-F8AA799EA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7" y="2514"/>
              <a:ext cx="22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equir</a:t>
              </a:r>
              <a:endParaRPr lang="en-US" altLang="en-US" sz="1800"/>
            </a:p>
          </p:txBody>
        </p:sp>
        <p:sp>
          <p:nvSpPr>
            <p:cNvPr id="37971" name="Rectangle 84">
              <a:extLst>
                <a:ext uri="{FF2B5EF4-FFF2-40B4-BE49-F238E27FC236}">
                  <a16:creationId xmlns:a16="http://schemas.microsoft.com/office/drawing/2014/main" id="{43F777A9-9D8F-CC30-0845-8E1FA602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2514"/>
              <a:ext cx="282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ements</a:t>
              </a:r>
              <a:endParaRPr lang="en-US" altLang="en-US" sz="1800"/>
            </a:p>
          </p:txBody>
        </p:sp>
        <p:sp>
          <p:nvSpPr>
            <p:cNvPr id="37972" name="Rectangle 85">
              <a:extLst>
                <a:ext uri="{FF2B5EF4-FFF2-40B4-BE49-F238E27FC236}">
                  <a16:creationId xmlns:a16="http://schemas.microsoft.com/office/drawing/2014/main" id="{EDD886BB-BBCE-50B9-7688-8405319D6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" y="2357"/>
              <a:ext cx="712" cy="300"/>
            </a:xfrm>
            <a:prstGeom prst="rect">
              <a:avLst/>
            </a:prstGeom>
            <a:solidFill>
              <a:srgbClr val="FFFFFF"/>
            </a:solidFill>
            <a:ln w="12">
              <a:solidFill>
                <a:srgbClr val="0083D7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73" name="Rectangle 86">
              <a:extLst>
                <a:ext uri="{FF2B5EF4-FFF2-40B4-BE49-F238E27FC236}">
                  <a16:creationId xmlns:a16="http://schemas.microsoft.com/office/drawing/2014/main" id="{490231CE-4992-2A80-DA6A-0929706FC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2396"/>
              <a:ext cx="282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Ethical</a:t>
              </a:r>
              <a:endParaRPr lang="en-US" altLang="en-US" sz="1800"/>
            </a:p>
          </p:txBody>
        </p:sp>
        <p:sp>
          <p:nvSpPr>
            <p:cNvPr id="37974" name="Rectangle 87">
              <a:extLst>
                <a:ext uri="{FF2B5EF4-FFF2-40B4-BE49-F238E27FC236}">
                  <a16:creationId xmlns:a16="http://schemas.microsoft.com/office/drawing/2014/main" id="{60ABCACF-17F4-C83F-1703-C4853FB8C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2514"/>
              <a:ext cx="6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r</a:t>
              </a:r>
              <a:endParaRPr lang="en-US" altLang="en-US" sz="1800"/>
            </a:p>
          </p:txBody>
        </p:sp>
        <p:sp>
          <p:nvSpPr>
            <p:cNvPr id="37975" name="Rectangle 88">
              <a:extLst>
                <a:ext uri="{FF2B5EF4-FFF2-40B4-BE49-F238E27FC236}">
                  <a16:creationId xmlns:a16="http://schemas.microsoft.com/office/drawing/2014/main" id="{64CD95F9-0F99-2B42-CC8F-F153E4DF1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" y="2514"/>
              <a:ext cx="22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equir</a:t>
              </a:r>
              <a:endParaRPr lang="en-US" altLang="en-US" sz="1800"/>
            </a:p>
          </p:txBody>
        </p:sp>
        <p:sp>
          <p:nvSpPr>
            <p:cNvPr id="37976" name="Rectangle 89">
              <a:extLst>
                <a:ext uri="{FF2B5EF4-FFF2-40B4-BE49-F238E27FC236}">
                  <a16:creationId xmlns:a16="http://schemas.microsoft.com/office/drawing/2014/main" id="{B97698EA-9AA1-716E-0BBA-2596E2FBC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514"/>
              <a:ext cx="282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ements</a:t>
              </a:r>
              <a:endParaRPr lang="en-US" altLang="en-US" sz="1800"/>
            </a:p>
          </p:txBody>
        </p:sp>
        <p:sp>
          <p:nvSpPr>
            <p:cNvPr id="37977" name="Rectangle 90">
              <a:extLst>
                <a:ext uri="{FF2B5EF4-FFF2-40B4-BE49-F238E27FC236}">
                  <a16:creationId xmlns:a16="http://schemas.microsoft.com/office/drawing/2014/main" id="{FE53F360-FFA8-43FF-ABA5-FA95EBC6A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3036"/>
              <a:ext cx="712" cy="313"/>
            </a:xfrm>
            <a:prstGeom prst="rect">
              <a:avLst/>
            </a:prstGeom>
            <a:solidFill>
              <a:srgbClr val="FFFFFF"/>
            </a:solidFill>
            <a:ln w="12">
              <a:solidFill>
                <a:srgbClr val="0083D7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78" name="Rectangle 91">
              <a:extLst>
                <a:ext uri="{FF2B5EF4-FFF2-40B4-BE49-F238E27FC236}">
                  <a16:creationId xmlns:a16="http://schemas.microsoft.com/office/drawing/2014/main" id="{FC4111E0-2F86-AFFB-891C-628ABF2AE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0" y="3075"/>
              <a:ext cx="172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Leg</a:t>
              </a:r>
              <a:endParaRPr lang="en-US" altLang="en-US" sz="1800"/>
            </a:p>
          </p:txBody>
        </p:sp>
        <p:sp>
          <p:nvSpPr>
            <p:cNvPr id="37979" name="Rectangle 92">
              <a:extLst>
                <a:ext uri="{FF2B5EF4-FFF2-40B4-BE49-F238E27FC236}">
                  <a16:creationId xmlns:a16="http://schemas.microsoft.com/office/drawing/2014/main" id="{EFBC05AD-3BCC-CFE1-DE39-F2A9B6FAD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8" y="3075"/>
              <a:ext cx="160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isla</a:t>
              </a:r>
              <a:endParaRPr lang="en-US" altLang="en-US" sz="1800"/>
            </a:p>
          </p:txBody>
        </p:sp>
        <p:sp>
          <p:nvSpPr>
            <p:cNvPr id="37980" name="Rectangle 93">
              <a:extLst>
                <a:ext uri="{FF2B5EF4-FFF2-40B4-BE49-F238E27FC236}">
                  <a16:creationId xmlns:a16="http://schemas.microsoft.com/office/drawing/2014/main" id="{D150F419-E32E-A29F-D858-27765BFE4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0" y="3075"/>
              <a:ext cx="86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ti</a:t>
              </a:r>
              <a:endParaRPr lang="en-US" altLang="en-US" sz="1800"/>
            </a:p>
          </p:txBody>
        </p:sp>
        <p:sp>
          <p:nvSpPr>
            <p:cNvPr id="37981" name="Rectangle 94">
              <a:extLst>
                <a:ext uri="{FF2B5EF4-FFF2-40B4-BE49-F238E27FC236}">
                  <a16:creationId xmlns:a16="http://schemas.microsoft.com/office/drawing/2014/main" id="{B7414DF5-D623-DE75-EBF8-3C765D859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0" y="3075"/>
              <a:ext cx="86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v</a:t>
              </a:r>
              <a:endParaRPr lang="en-US" altLang="en-US" sz="1800"/>
            </a:p>
          </p:txBody>
        </p:sp>
        <p:sp>
          <p:nvSpPr>
            <p:cNvPr id="37982" name="Rectangle 95">
              <a:extLst>
                <a:ext uri="{FF2B5EF4-FFF2-40B4-BE49-F238E27FC236}">
                  <a16:creationId xmlns:a16="http://schemas.microsoft.com/office/drawing/2014/main" id="{67D09F19-8C1B-582E-B47F-80AF1BA92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" y="3075"/>
              <a:ext cx="74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e</a:t>
              </a:r>
              <a:endParaRPr lang="en-US" altLang="en-US" sz="1800"/>
            </a:p>
          </p:txBody>
        </p:sp>
        <p:sp>
          <p:nvSpPr>
            <p:cNvPr id="37983" name="Rectangle 96">
              <a:extLst>
                <a:ext uri="{FF2B5EF4-FFF2-40B4-BE49-F238E27FC236}">
                  <a16:creationId xmlns:a16="http://schemas.microsoft.com/office/drawing/2014/main" id="{4A84698A-847F-A5E0-682D-4B3C2DC25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9" y="3206"/>
              <a:ext cx="6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r</a:t>
              </a:r>
              <a:endParaRPr lang="en-US" altLang="en-US" sz="1800"/>
            </a:p>
          </p:txBody>
        </p:sp>
        <p:sp>
          <p:nvSpPr>
            <p:cNvPr id="37984" name="Rectangle 97">
              <a:extLst>
                <a:ext uri="{FF2B5EF4-FFF2-40B4-BE49-F238E27FC236}">
                  <a16:creationId xmlns:a16="http://schemas.microsoft.com/office/drawing/2014/main" id="{7C387796-FFB5-9A5C-26F1-5BC9EEFBF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3" y="3206"/>
              <a:ext cx="22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equir</a:t>
              </a:r>
              <a:endParaRPr lang="en-US" altLang="en-US" sz="1800"/>
            </a:p>
          </p:txBody>
        </p:sp>
        <p:sp>
          <p:nvSpPr>
            <p:cNvPr id="37985" name="Rectangle 98">
              <a:extLst>
                <a:ext uri="{FF2B5EF4-FFF2-40B4-BE49-F238E27FC236}">
                  <a16:creationId xmlns:a16="http://schemas.microsoft.com/office/drawing/2014/main" id="{6C0811DC-7443-69D0-A6E7-4A321B3D4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2" y="3206"/>
              <a:ext cx="282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ements</a:t>
              </a:r>
              <a:endParaRPr lang="en-US" altLang="en-US" sz="1800"/>
            </a:p>
          </p:txBody>
        </p:sp>
        <p:sp>
          <p:nvSpPr>
            <p:cNvPr id="37986" name="Rectangle 99">
              <a:extLst>
                <a:ext uri="{FF2B5EF4-FFF2-40B4-BE49-F238E27FC236}">
                  <a16:creationId xmlns:a16="http://schemas.microsoft.com/office/drawing/2014/main" id="{8AEAC12B-A09F-D870-6DFE-6ADD7CB9F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" y="3036"/>
              <a:ext cx="786" cy="313"/>
            </a:xfrm>
            <a:prstGeom prst="rect">
              <a:avLst/>
            </a:prstGeom>
            <a:solidFill>
              <a:srgbClr val="FFFFFF"/>
            </a:solidFill>
            <a:ln w="12">
              <a:solidFill>
                <a:srgbClr val="0083D7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87" name="Rectangle 100">
              <a:extLst>
                <a:ext uri="{FF2B5EF4-FFF2-40B4-BE49-F238E27FC236}">
                  <a16:creationId xmlns:a16="http://schemas.microsoft.com/office/drawing/2014/main" id="{9E6DF8C0-33CC-9103-735D-CD5446C20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" y="3075"/>
              <a:ext cx="442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Implementa</a:t>
              </a:r>
              <a:endParaRPr lang="en-US" altLang="en-US" sz="1800"/>
            </a:p>
          </p:txBody>
        </p:sp>
        <p:sp>
          <p:nvSpPr>
            <p:cNvPr id="37988" name="Rectangle 101">
              <a:extLst>
                <a:ext uri="{FF2B5EF4-FFF2-40B4-BE49-F238E27FC236}">
                  <a16:creationId xmlns:a16="http://schemas.microsoft.com/office/drawing/2014/main" id="{3BDCA4FE-2EEE-54D2-EA01-1C99A3708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3" y="3075"/>
              <a:ext cx="184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tion</a:t>
              </a:r>
              <a:endParaRPr lang="en-US" altLang="en-US" sz="1800"/>
            </a:p>
          </p:txBody>
        </p:sp>
        <p:sp>
          <p:nvSpPr>
            <p:cNvPr id="37989" name="Rectangle 102">
              <a:extLst>
                <a:ext uri="{FF2B5EF4-FFF2-40B4-BE49-F238E27FC236}">
                  <a16:creationId xmlns:a16="http://schemas.microsoft.com/office/drawing/2014/main" id="{E984F296-D8BB-A1D4-8684-7D7A7F225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" y="3206"/>
              <a:ext cx="6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r</a:t>
              </a:r>
              <a:endParaRPr lang="en-US" altLang="en-US" sz="1800"/>
            </a:p>
          </p:txBody>
        </p:sp>
        <p:sp>
          <p:nvSpPr>
            <p:cNvPr id="37990" name="Rectangle 103">
              <a:extLst>
                <a:ext uri="{FF2B5EF4-FFF2-40B4-BE49-F238E27FC236}">
                  <a16:creationId xmlns:a16="http://schemas.microsoft.com/office/drawing/2014/main" id="{86C3EF04-5F6F-0D80-3089-4BA546CE0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3206"/>
              <a:ext cx="22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equir</a:t>
              </a:r>
              <a:endParaRPr lang="en-US" altLang="en-US" sz="1800"/>
            </a:p>
          </p:txBody>
        </p:sp>
        <p:sp>
          <p:nvSpPr>
            <p:cNvPr id="37991" name="Rectangle 104">
              <a:extLst>
                <a:ext uri="{FF2B5EF4-FFF2-40B4-BE49-F238E27FC236}">
                  <a16:creationId xmlns:a16="http://schemas.microsoft.com/office/drawing/2014/main" id="{A7BA759A-8C3F-A50B-B40E-DCDCA9008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3206"/>
              <a:ext cx="282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ements</a:t>
              </a:r>
              <a:endParaRPr lang="en-US" altLang="en-US" sz="1800"/>
            </a:p>
          </p:txBody>
        </p:sp>
        <p:sp>
          <p:nvSpPr>
            <p:cNvPr id="37992" name="Rectangle 105">
              <a:extLst>
                <a:ext uri="{FF2B5EF4-FFF2-40B4-BE49-F238E27FC236}">
                  <a16:creationId xmlns:a16="http://schemas.microsoft.com/office/drawing/2014/main" id="{31B4F539-C305-E2DB-78C8-DA933A156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" y="3036"/>
              <a:ext cx="713" cy="313"/>
            </a:xfrm>
            <a:prstGeom prst="rect">
              <a:avLst/>
            </a:prstGeom>
            <a:solidFill>
              <a:srgbClr val="FFFFFF"/>
            </a:solidFill>
            <a:ln w="12">
              <a:solidFill>
                <a:srgbClr val="0083D7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93" name="Rectangle 106">
              <a:extLst>
                <a:ext uri="{FF2B5EF4-FFF2-40B4-BE49-F238E27FC236}">
                  <a16:creationId xmlns:a16="http://schemas.microsoft.com/office/drawing/2014/main" id="{279FFED2-77EE-E242-BE9F-32B095FBD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3075"/>
              <a:ext cx="307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Standar</a:t>
              </a:r>
              <a:endParaRPr lang="en-US" altLang="en-US" sz="1800"/>
            </a:p>
          </p:txBody>
        </p:sp>
        <p:sp>
          <p:nvSpPr>
            <p:cNvPr id="37994" name="Rectangle 107">
              <a:extLst>
                <a:ext uri="{FF2B5EF4-FFF2-40B4-BE49-F238E27FC236}">
                  <a16:creationId xmlns:a16="http://schemas.microsoft.com/office/drawing/2014/main" id="{4AF3492A-62A9-D0B5-0B15-B2142FDA3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" y="3075"/>
              <a:ext cx="123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ds</a:t>
              </a:r>
              <a:endParaRPr lang="en-US" altLang="en-US" sz="1800"/>
            </a:p>
          </p:txBody>
        </p:sp>
        <p:sp>
          <p:nvSpPr>
            <p:cNvPr id="37995" name="Rectangle 108">
              <a:extLst>
                <a:ext uri="{FF2B5EF4-FFF2-40B4-BE49-F238E27FC236}">
                  <a16:creationId xmlns:a16="http://schemas.microsoft.com/office/drawing/2014/main" id="{A4F813D8-70EB-A9ED-473C-240EFF7E4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9" y="3206"/>
              <a:ext cx="6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r</a:t>
              </a:r>
              <a:endParaRPr lang="en-US" altLang="en-US" sz="1800"/>
            </a:p>
          </p:txBody>
        </p:sp>
        <p:sp>
          <p:nvSpPr>
            <p:cNvPr id="37996" name="Rectangle 109">
              <a:extLst>
                <a:ext uri="{FF2B5EF4-FFF2-40B4-BE49-F238E27FC236}">
                  <a16:creationId xmlns:a16="http://schemas.microsoft.com/office/drawing/2014/main" id="{87E264BE-2C3B-990B-0B43-CBE48A075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3" y="3206"/>
              <a:ext cx="22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equir</a:t>
              </a:r>
              <a:endParaRPr lang="en-US" altLang="en-US" sz="1800"/>
            </a:p>
          </p:txBody>
        </p:sp>
        <p:sp>
          <p:nvSpPr>
            <p:cNvPr id="37997" name="Rectangle 110">
              <a:extLst>
                <a:ext uri="{FF2B5EF4-FFF2-40B4-BE49-F238E27FC236}">
                  <a16:creationId xmlns:a16="http://schemas.microsoft.com/office/drawing/2014/main" id="{07F43DD1-6BBB-6173-9227-A7330EF36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3206"/>
              <a:ext cx="282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ements</a:t>
              </a:r>
              <a:endParaRPr lang="en-US" altLang="en-US" sz="1800"/>
            </a:p>
          </p:txBody>
        </p:sp>
        <p:sp>
          <p:nvSpPr>
            <p:cNvPr id="37998" name="Rectangle 111">
              <a:extLst>
                <a:ext uri="{FF2B5EF4-FFF2-40B4-BE49-F238E27FC236}">
                  <a16:creationId xmlns:a16="http://schemas.microsoft.com/office/drawing/2014/main" id="{3687DA23-42B1-49B9-5D6E-090F0E209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" y="3036"/>
              <a:ext cx="700" cy="313"/>
            </a:xfrm>
            <a:prstGeom prst="rect">
              <a:avLst/>
            </a:prstGeom>
            <a:solidFill>
              <a:srgbClr val="FFFFFF"/>
            </a:solidFill>
            <a:ln w="12">
              <a:solidFill>
                <a:srgbClr val="0083D7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99" name="Rectangle 112">
              <a:extLst>
                <a:ext uri="{FF2B5EF4-FFF2-40B4-BE49-F238E27FC236}">
                  <a16:creationId xmlns:a16="http://schemas.microsoft.com/office/drawing/2014/main" id="{A4964B00-DB2A-928A-BAA7-CE9721899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" y="3075"/>
              <a:ext cx="184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Deli</a:t>
              </a:r>
              <a:endParaRPr lang="en-US" altLang="en-US" sz="1800"/>
            </a:p>
          </p:txBody>
        </p:sp>
        <p:sp>
          <p:nvSpPr>
            <p:cNvPr id="38000" name="Rectangle 113">
              <a:extLst>
                <a:ext uri="{FF2B5EF4-FFF2-40B4-BE49-F238E27FC236}">
                  <a16:creationId xmlns:a16="http://schemas.microsoft.com/office/drawing/2014/main" id="{9BB642F7-7047-3B95-B461-0912EEAB0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6" y="3075"/>
              <a:ext cx="86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v</a:t>
              </a:r>
              <a:endParaRPr lang="en-US" altLang="en-US" sz="1800"/>
            </a:p>
          </p:txBody>
        </p:sp>
        <p:sp>
          <p:nvSpPr>
            <p:cNvPr id="38001" name="Rectangle 114">
              <a:extLst>
                <a:ext uri="{FF2B5EF4-FFF2-40B4-BE49-F238E27FC236}">
                  <a16:creationId xmlns:a16="http://schemas.microsoft.com/office/drawing/2014/main" id="{BC8345ED-B22F-724F-B4B9-F00C1E887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3" y="3075"/>
              <a:ext cx="147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ery</a:t>
              </a:r>
              <a:endParaRPr lang="en-US" altLang="en-US" sz="1800"/>
            </a:p>
          </p:txBody>
        </p:sp>
        <p:sp>
          <p:nvSpPr>
            <p:cNvPr id="38002" name="Rectangle 115">
              <a:extLst>
                <a:ext uri="{FF2B5EF4-FFF2-40B4-BE49-F238E27FC236}">
                  <a16:creationId xmlns:a16="http://schemas.microsoft.com/office/drawing/2014/main" id="{6BC54CC7-5AE0-E82A-27E3-E9CB92339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" y="3206"/>
              <a:ext cx="6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r</a:t>
              </a:r>
              <a:endParaRPr lang="en-US" altLang="en-US" sz="1800"/>
            </a:p>
          </p:txBody>
        </p:sp>
        <p:sp>
          <p:nvSpPr>
            <p:cNvPr id="38003" name="Rectangle 116">
              <a:extLst>
                <a:ext uri="{FF2B5EF4-FFF2-40B4-BE49-F238E27FC236}">
                  <a16:creationId xmlns:a16="http://schemas.microsoft.com/office/drawing/2014/main" id="{3AD69B90-8318-153C-59CF-B1D613E90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206"/>
              <a:ext cx="22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equir</a:t>
              </a:r>
              <a:endParaRPr lang="en-US" altLang="en-US" sz="1800"/>
            </a:p>
          </p:txBody>
        </p:sp>
        <p:sp>
          <p:nvSpPr>
            <p:cNvPr id="38004" name="Rectangle 117">
              <a:extLst>
                <a:ext uri="{FF2B5EF4-FFF2-40B4-BE49-F238E27FC236}">
                  <a16:creationId xmlns:a16="http://schemas.microsoft.com/office/drawing/2014/main" id="{3F362E84-B648-756A-C576-4A56D902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9" y="3206"/>
              <a:ext cx="282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ements</a:t>
              </a:r>
              <a:endParaRPr lang="en-US" altLang="en-US" sz="1800"/>
            </a:p>
          </p:txBody>
        </p:sp>
        <p:sp>
          <p:nvSpPr>
            <p:cNvPr id="38005" name="Rectangle 118">
              <a:extLst>
                <a:ext uri="{FF2B5EF4-FFF2-40B4-BE49-F238E27FC236}">
                  <a16:creationId xmlns:a16="http://schemas.microsoft.com/office/drawing/2014/main" id="{C1307BB5-27F0-5557-EFB5-5C487325C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3728"/>
              <a:ext cx="712" cy="313"/>
            </a:xfrm>
            <a:prstGeom prst="rect">
              <a:avLst/>
            </a:prstGeom>
            <a:solidFill>
              <a:srgbClr val="FFFFFF"/>
            </a:solidFill>
            <a:ln w="12">
              <a:solidFill>
                <a:srgbClr val="0083D7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8006" name="Rectangle 119">
              <a:extLst>
                <a:ext uri="{FF2B5EF4-FFF2-40B4-BE49-F238E27FC236}">
                  <a16:creationId xmlns:a16="http://schemas.microsoft.com/office/drawing/2014/main" id="{BF879582-1132-59E5-D473-E8AFB1645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" y="3767"/>
              <a:ext cx="258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Safety</a:t>
              </a:r>
              <a:endParaRPr lang="en-US" altLang="en-US" sz="1800"/>
            </a:p>
          </p:txBody>
        </p:sp>
        <p:sp>
          <p:nvSpPr>
            <p:cNvPr id="38007" name="Rectangle 120">
              <a:extLst>
                <a:ext uri="{FF2B5EF4-FFF2-40B4-BE49-F238E27FC236}">
                  <a16:creationId xmlns:a16="http://schemas.microsoft.com/office/drawing/2014/main" id="{AD08F833-B649-6E60-EE26-10413DAC4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9" y="3885"/>
              <a:ext cx="6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r</a:t>
              </a:r>
              <a:endParaRPr lang="en-US" altLang="en-US" sz="1800"/>
            </a:p>
          </p:txBody>
        </p:sp>
        <p:sp>
          <p:nvSpPr>
            <p:cNvPr id="38008" name="Rectangle 121">
              <a:extLst>
                <a:ext uri="{FF2B5EF4-FFF2-40B4-BE49-F238E27FC236}">
                  <a16:creationId xmlns:a16="http://schemas.microsoft.com/office/drawing/2014/main" id="{4AEA0C2A-1AA6-E1C1-6E11-D1DFD3CE4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3" y="3885"/>
              <a:ext cx="22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equir</a:t>
              </a:r>
              <a:endParaRPr lang="en-US" altLang="en-US" sz="1800"/>
            </a:p>
          </p:txBody>
        </p:sp>
        <p:sp>
          <p:nvSpPr>
            <p:cNvPr id="38009" name="Rectangle 122">
              <a:extLst>
                <a:ext uri="{FF2B5EF4-FFF2-40B4-BE49-F238E27FC236}">
                  <a16:creationId xmlns:a16="http://schemas.microsoft.com/office/drawing/2014/main" id="{82BEFF08-CA94-350A-408E-4A47ABCEB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2" y="3885"/>
              <a:ext cx="282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ements</a:t>
              </a:r>
              <a:endParaRPr lang="en-US" altLang="en-US" sz="1800"/>
            </a:p>
          </p:txBody>
        </p:sp>
        <p:sp>
          <p:nvSpPr>
            <p:cNvPr id="38010" name="Rectangle 123">
              <a:extLst>
                <a:ext uri="{FF2B5EF4-FFF2-40B4-BE49-F238E27FC236}">
                  <a16:creationId xmlns:a16="http://schemas.microsoft.com/office/drawing/2014/main" id="{4E491F66-3CA2-1411-171F-2EA9758BD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3728"/>
              <a:ext cx="713" cy="313"/>
            </a:xfrm>
            <a:prstGeom prst="rect">
              <a:avLst/>
            </a:prstGeom>
            <a:solidFill>
              <a:srgbClr val="FFFFFF"/>
            </a:solidFill>
            <a:ln w="12">
              <a:solidFill>
                <a:srgbClr val="0083D7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8011" name="Rectangle 124">
              <a:extLst>
                <a:ext uri="{FF2B5EF4-FFF2-40B4-BE49-F238E27FC236}">
                  <a16:creationId xmlns:a16="http://schemas.microsoft.com/office/drawing/2014/main" id="{8B34BDEC-A748-501A-F218-5D943BC3E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3767"/>
              <a:ext cx="135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Pri</a:t>
              </a:r>
              <a:endParaRPr lang="en-US" altLang="en-US" sz="1800"/>
            </a:p>
          </p:txBody>
        </p:sp>
        <p:sp>
          <p:nvSpPr>
            <p:cNvPr id="38012" name="Rectangle 125">
              <a:extLst>
                <a:ext uri="{FF2B5EF4-FFF2-40B4-BE49-F238E27FC236}">
                  <a16:creationId xmlns:a16="http://schemas.microsoft.com/office/drawing/2014/main" id="{F485B9C5-2EB3-D3AF-3CB6-9E71B6DFD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7" y="3767"/>
              <a:ext cx="86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v</a:t>
              </a:r>
              <a:endParaRPr lang="en-US" altLang="en-US" sz="1800"/>
            </a:p>
          </p:txBody>
        </p:sp>
        <p:sp>
          <p:nvSpPr>
            <p:cNvPr id="38013" name="Rectangle 126">
              <a:extLst>
                <a:ext uri="{FF2B5EF4-FFF2-40B4-BE49-F238E27FC236}">
                  <a16:creationId xmlns:a16="http://schemas.microsoft.com/office/drawing/2014/main" id="{1B937585-8110-238F-3A1B-EDF98D5F8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4" y="3767"/>
              <a:ext cx="160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acy</a:t>
              </a:r>
              <a:endParaRPr lang="en-US" altLang="en-US" sz="1800"/>
            </a:p>
          </p:txBody>
        </p:sp>
        <p:sp>
          <p:nvSpPr>
            <p:cNvPr id="38014" name="Rectangle 127">
              <a:extLst>
                <a:ext uri="{FF2B5EF4-FFF2-40B4-BE49-F238E27FC236}">
                  <a16:creationId xmlns:a16="http://schemas.microsoft.com/office/drawing/2014/main" id="{B56B6A72-076C-885E-1646-C345F75CE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885"/>
              <a:ext cx="6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r</a:t>
              </a:r>
              <a:endParaRPr lang="en-US" altLang="en-US" sz="1800"/>
            </a:p>
          </p:txBody>
        </p:sp>
        <p:sp>
          <p:nvSpPr>
            <p:cNvPr id="38015" name="Rectangle 128">
              <a:extLst>
                <a:ext uri="{FF2B5EF4-FFF2-40B4-BE49-F238E27FC236}">
                  <a16:creationId xmlns:a16="http://schemas.microsoft.com/office/drawing/2014/main" id="{86B0BC2B-E59E-EEEE-B7C0-5378F48ED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3885"/>
              <a:ext cx="22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equir</a:t>
              </a:r>
              <a:endParaRPr lang="en-US" altLang="en-US" sz="1800"/>
            </a:p>
          </p:txBody>
        </p:sp>
        <p:sp>
          <p:nvSpPr>
            <p:cNvPr id="38016" name="Rectangle 129">
              <a:extLst>
                <a:ext uri="{FF2B5EF4-FFF2-40B4-BE49-F238E27FC236}">
                  <a16:creationId xmlns:a16="http://schemas.microsoft.com/office/drawing/2014/main" id="{372FC57B-7400-FA72-A684-EA99F769A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7" y="3885"/>
              <a:ext cx="282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ements</a:t>
              </a:r>
              <a:endParaRPr lang="en-US" altLang="en-US" sz="1800"/>
            </a:p>
          </p:txBody>
        </p:sp>
        <p:sp>
          <p:nvSpPr>
            <p:cNvPr id="38017" name="Rectangle 130">
              <a:extLst>
                <a:ext uri="{FF2B5EF4-FFF2-40B4-BE49-F238E27FC236}">
                  <a16:creationId xmlns:a16="http://schemas.microsoft.com/office/drawing/2014/main" id="{02E0114A-F2CD-29DB-ACF9-AA493BA9B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" y="1665"/>
              <a:ext cx="712" cy="313"/>
            </a:xfrm>
            <a:prstGeom prst="rect">
              <a:avLst/>
            </a:prstGeom>
            <a:solidFill>
              <a:srgbClr val="FFFFFF"/>
            </a:solidFill>
            <a:ln w="12">
              <a:solidFill>
                <a:srgbClr val="0083D7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8018" name="Rectangle 131">
              <a:extLst>
                <a:ext uri="{FF2B5EF4-FFF2-40B4-BE49-F238E27FC236}">
                  <a16:creationId xmlns:a16="http://schemas.microsoft.com/office/drawing/2014/main" id="{8F485462-EEFF-E521-3D4D-A83C6DF4A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" y="1704"/>
              <a:ext cx="11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Pr</a:t>
              </a:r>
              <a:endParaRPr lang="en-US" altLang="en-US" sz="1800"/>
            </a:p>
          </p:txBody>
        </p:sp>
        <p:sp>
          <p:nvSpPr>
            <p:cNvPr id="38019" name="Rectangle 132">
              <a:extLst>
                <a:ext uri="{FF2B5EF4-FFF2-40B4-BE49-F238E27FC236}">
                  <a16:creationId xmlns:a16="http://schemas.microsoft.com/office/drawing/2014/main" id="{53956C0F-6FFD-B4E5-AE05-177F8F606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1704"/>
              <a:ext cx="246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oduct</a:t>
              </a:r>
              <a:endParaRPr lang="en-US" altLang="en-US" sz="1800"/>
            </a:p>
          </p:txBody>
        </p:sp>
        <p:sp>
          <p:nvSpPr>
            <p:cNvPr id="38020" name="Rectangle 133">
              <a:extLst>
                <a:ext uri="{FF2B5EF4-FFF2-40B4-BE49-F238E27FC236}">
                  <a16:creationId xmlns:a16="http://schemas.microsoft.com/office/drawing/2014/main" id="{8C5FD58E-DA3A-80E0-5CF5-D71765234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" y="1822"/>
              <a:ext cx="6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r</a:t>
              </a:r>
              <a:endParaRPr lang="en-US" altLang="en-US" sz="1800"/>
            </a:p>
          </p:txBody>
        </p:sp>
        <p:sp>
          <p:nvSpPr>
            <p:cNvPr id="38021" name="Rectangle 134">
              <a:extLst>
                <a:ext uri="{FF2B5EF4-FFF2-40B4-BE49-F238E27FC236}">
                  <a16:creationId xmlns:a16="http://schemas.microsoft.com/office/drawing/2014/main" id="{011BEE84-CEC5-65A0-983B-7BBE891FB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" y="1822"/>
              <a:ext cx="22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equir</a:t>
              </a:r>
              <a:endParaRPr lang="en-US" altLang="en-US" sz="1800"/>
            </a:p>
          </p:txBody>
        </p:sp>
        <p:sp>
          <p:nvSpPr>
            <p:cNvPr id="38022" name="Rectangle 135">
              <a:extLst>
                <a:ext uri="{FF2B5EF4-FFF2-40B4-BE49-F238E27FC236}">
                  <a16:creationId xmlns:a16="http://schemas.microsoft.com/office/drawing/2014/main" id="{99218184-0A18-9E82-7A86-8F0283B4D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1822"/>
              <a:ext cx="282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ements</a:t>
              </a:r>
              <a:endParaRPr lang="en-US" altLang="en-US" sz="1800"/>
            </a:p>
          </p:txBody>
        </p:sp>
        <p:sp>
          <p:nvSpPr>
            <p:cNvPr id="38023" name="Rectangle 136">
              <a:extLst>
                <a:ext uri="{FF2B5EF4-FFF2-40B4-BE49-F238E27FC236}">
                  <a16:creationId xmlns:a16="http://schemas.microsoft.com/office/drawing/2014/main" id="{D916B433-BC5F-1BF8-9A4A-1DA021A85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" y="1665"/>
              <a:ext cx="712" cy="313"/>
            </a:xfrm>
            <a:prstGeom prst="rect">
              <a:avLst/>
            </a:prstGeom>
            <a:solidFill>
              <a:srgbClr val="FFFFFF"/>
            </a:solidFill>
            <a:ln w="12">
              <a:solidFill>
                <a:srgbClr val="0083D7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8024" name="Rectangle 137">
              <a:extLst>
                <a:ext uri="{FF2B5EF4-FFF2-40B4-BE49-F238E27FC236}">
                  <a16:creationId xmlns:a16="http://schemas.microsoft.com/office/drawing/2014/main" id="{C398DA31-241B-70B2-C4A4-F5B002405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1704"/>
              <a:ext cx="565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Organisational</a:t>
              </a:r>
              <a:endParaRPr lang="en-US" altLang="en-US" sz="1800"/>
            </a:p>
          </p:txBody>
        </p:sp>
        <p:sp>
          <p:nvSpPr>
            <p:cNvPr id="38025" name="Rectangle 138">
              <a:extLst>
                <a:ext uri="{FF2B5EF4-FFF2-40B4-BE49-F238E27FC236}">
                  <a16:creationId xmlns:a16="http://schemas.microsoft.com/office/drawing/2014/main" id="{EC53DC5B-D82E-8D9A-5330-4C67B25C8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" y="1822"/>
              <a:ext cx="6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r</a:t>
              </a:r>
              <a:endParaRPr lang="en-US" altLang="en-US" sz="1800"/>
            </a:p>
          </p:txBody>
        </p:sp>
        <p:sp>
          <p:nvSpPr>
            <p:cNvPr id="38026" name="Rectangle 139">
              <a:extLst>
                <a:ext uri="{FF2B5EF4-FFF2-40B4-BE49-F238E27FC236}">
                  <a16:creationId xmlns:a16="http://schemas.microsoft.com/office/drawing/2014/main" id="{1143981D-5AC9-BA94-77BE-31405479C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6" y="1822"/>
              <a:ext cx="22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equir</a:t>
              </a:r>
              <a:endParaRPr lang="en-US" altLang="en-US" sz="1800"/>
            </a:p>
          </p:txBody>
        </p:sp>
        <p:sp>
          <p:nvSpPr>
            <p:cNvPr id="38027" name="Rectangle 140">
              <a:extLst>
                <a:ext uri="{FF2B5EF4-FFF2-40B4-BE49-F238E27FC236}">
                  <a16:creationId xmlns:a16="http://schemas.microsoft.com/office/drawing/2014/main" id="{B5787544-90CB-CDBF-32BB-79EB80A78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1822"/>
              <a:ext cx="282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ements</a:t>
              </a:r>
              <a:endParaRPr lang="en-US" altLang="en-US" sz="1800"/>
            </a:p>
          </p:txBody>
        </p:sp>
        <p:sp>
          <p:nvSpPr>
            <p:cNvPr id="38028" name="Rectangle 141">
              <a:extLst>
                <a:ext uri="{FF2B5EF4-FFF2-40B4-BE49-F238E27FC236}">
                  <a16:creationId xmlns:a16="http://schemas.microsoft.com/office/drawing/2014/main" id="{BA52EB25-A975-CD5F-3C10-8D815DE6C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" y="1665"/>
              <a:ext cx="712" cy="313"/>
            </a:xfrm>
            <a:prstGeom prst="rect">
              <a:avLst/>
            </a:prstGeom>
            <a:solidFill>
              <a:srgbClr val="FFFFFF"/>
            </a:solidFill>
            <a:ln w="12">
              <a:solidFill>
                <a:srgbClr val="0083D7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8029" name="Rectangle 142">
              <a:extLst>
                <a:ext uri="{FF2B5EF4-FFF2-40B4-BE49-F238E27FC236}">
                  <a16:creationId xmlns:a16="http://schemas.microsoft.com/office/drawing/2014/main" id="{6C5C9FAB-29F2-5714-56E8-9A8B325DB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8" y="1704"/>
              <a:ext cx="332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External</a:t>
              </a:r>
              <a:endParaRPr lang="en-US" altLang="en-US" sz="1800"/>
            </a:p>
          </p:txBody>
        </p:sp>
        <p:sp>
          <p:nvSpPr>
            <p:cNvPr id="38030" name="Rectangle 143">
              <a:extLst>
                <a:ext uri="{FF2B5EF4-FFF2-40B4-BE49-F238E27FC236}">
                  <a16:creationId xmlns:a16="http://schemas.microsoft.com/office/drawing/2014/main" id="{6DDE8E2F-1557-62C8-11F8-1DDACEE8F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1822"/>
              <a:ext cx="6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r</a:t>
              </a:r>
              <a:endParaRPr lang="en-US" altLang="en-US" sz="1800"/>
            </a:p>
          </p:txBody>
        </p:sp>
        <p:sp>
          <p:nvSpPr>
            <p:cNvPr id="38031" name="Rectangle 144">
              <a:extLst>
                <a:ext uri="{FF2B5EF4-FFF2-40B4-BE49-F238E27FC236}">
                  <a16:creationId xmlns:a16="http://schemas.microsoft.com/office/drawing/2014/main" id="{1FB10531-68DD-448E-9673-C9DAABEDD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" y="1822"/>
              <a:ext cx="22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equir</a:t>
              </a:r>
              <a:endParaRPr lang="en-US" altLang="en-US" sz="1800"/>
            </a:p>
          </p:txBody>
        </p:sp>
        <p:sp>
          <p:nvSpPr>
            <p:cNvPr id="38032" name="Rectangle 145">
              <a:extLst>
                <a:ext uri="{FF2B5EF4-FFF2-40B4-BE49-F238E27FC236}">
                  <a16:creationId xmlns:a16="http://schemas.microsoft.com/office/drawing/2014/main" id="{6F25F3BE-CD16-DC24-6D43-035729D83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1822"/>
              <a:ext cx="282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ements</a:t>
              </a:r>
              <a:endParaRPr lang="en-US" altLang="en-US" sz="1800"/>
            </a:p>
          </p:txBody>
        </p:sp>
        <p:sp>
          <p:nvSpPr>
            <p:cNvPr id="38033" name="Rectangle 146">
              <a:extLst>
                <a:ext uri="{FF2B5EF4-FFF2-40B4-BE49-F238E27FC236}">
                  <a16:creationId xmlns:a16="http://schemas.microsoft.com/office/drawing/2014/main" id="{7EACF5A1-4AD8-B360-1B7D-8BC876150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973"/>
              <a:ext cx="737" cy="313"/>
            </a:xfrm>
            <a:prstGeom prst="rect">
              <a:avLst/>
            </a:prstGeom>
            <a:solidFill>
              <a:srgbClr val="FFFFFF"/>
            </a:solidFill>
            <a:ln w="12">
              <a:solidFill>
                <a:srgbClr val="0083D7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8034" name="Rectangle 147">
              <a:extLst>
                <a:ext uri="{FF2B5EF4-FFF2-40B4-BE49-F238E27FC236}">
                  <a16:creationId xmlns:a16="http://schemas.microsoft.com/office/drawing/2014/main" id="{C9180100-3B56-A25E-2B01-FA8419139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" y="1026"/>
              <a:ext cx="590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Non-functional</a:t>
              </a:r>
              <a:endParaRPr lang="en-US" altLang="en-US" sz="1800"/>
            </a:p>
          </p:txBody>
        </p:sp>
        <p:sp>
          <p:nvSpPr>
            <p:cNvPr id="38035" name="Rectangle 148">
              <a:extLst>
                <a:ext uri="{FF2B5EF4-FFF2-40B4-BE49-F238E27FC236}">
                  <a16:creationId xmlns:a16="http://schemas.microsoft.com/office/drawing/2014/main" id="{26691962-58D4-ED51-1086-697535EFD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" y="1143"/>
              <a:ext cx="6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r</a:t>
              </a:r>
              <a:endParaRPr lang="en-US" altLang="en-US" sz="1800"/>
            </a:p>
          </p:txBody>
        </p:sp>
        <p:sp>
          <p:nvSpPr>
            <p:cNvPr id="38036" name="Rectangle 149">
              <a:extLst>
                <a:ext uri="{FF2B5EF4-FFF2-40B4-BE49-F238E27FC236}">
                  <a16:creationId xmlns:a16="http://schemas.microsoft.com/office/drawing/2014/main" id="{E40DF93D-FF70-C135-990D-D51247799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6" y="1143"/>
              <a:ext cx="22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equir</a:t>
              </a:r>
              <a:endParaRPr lang="en-US" altLang="en-US" sz="1800"/>
            </a:p>
          </p:txBody>
        </p:sp>
        <p:sp>
          <p:nvSpPr>
            <p:cNvPr id="38037" name="Rectangle 150">
              <a:extLst>
                <a:ext uri="{FF2B5EF4-FFF2-40B4-BE49-F238E27FC236}">
                  <a16:creationId xmlns:a16="http://schemas.microsoft.com/office/drawing/2014/main" id="{62C1397C-F2CA-2E91-6635-23BDC8251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1143"/>
              <a:ext cx="282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Formata Regular"/>
                </a:rPr>
                <a:t>ements</a:t>
              </a:r>
              <a:endParaRPr lang="en-US" altLang="en-US" sz="1800"/>
            </a:p>
          </p:txBody>
        </p:sp>
      </p:grpSp>
      <p:sp>
        <p:nvSpPr>
          <p:cNvPr id="37892" name="Slide Number Placeholder 149">
            <a:extLst>
              <a:ext uri="{FF2B5EF4-FFF2-40B4-BE49-F238E27FC236}">
                <a16:creationId xmlns:a16="http://schemas.microsoft.com/office/drawing/2014/main" id="{58F5D357-1625-CFCB-69D9-8C3AB6AC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4F3656-9730-41E0-939D-0437909DB5B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157C277F-5CEA-4675-8FF2-1657B99B22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PROBLEMS FACED USING THE NATURAL LANGUAGE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9DFABAA-B06B-CB67-FCC4-D00F0EC0D4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1. Lack of clarity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       -- Leads to misunderstanding because 	of ambiguity of natural language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   2. Confusion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       -- Due to over flexibility,sometime   	difficult to find whether requirements 	are same or distinct.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   3. Amalgamation problem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       -- Difficult to modularize natural language 	requirements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    </a:t>
            </a:r>
          </a:p>
        </p:txBody>
      </p:sp>
      <p:sp>
        <p:nvSpPr>
          <p:cNvPr id="38916" name="Slide Number Placeholder 4">
            <a:extLst>
              <a:ext uri="{FF2B5EF4-FFF2-40B4-BE49-F238E27FC236}">
                <a16:creationId xmlns:a16="http://schemas.microsoft.com/office/drawing/2014/main" id="{05E0E2F8-6204-F2D1-E009-8F7E5065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F7F266-4AC9-4E11-98AE-DA172C2BC75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1033</Words>
  <Application>Microsoft Office PowerPoint</Application>
  <PresentationFormat>On-screen Show (4:3)</PresentationFormat>
  <Paragraphs>257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Formata Regular</vt:lpstr>
      <vt:lpstr>Arial</vt:lpstr>
      <vt:lpstr>Times New Roman</vt:lpstr>
      <vt:lpstr>Wingdings</vt:lpstr>
      <vt:lpstr>Default Design</vt:lpstr>
      <vt:lpstr>Software Engineering </vt:lpstr>
      <vt:lpstr>PowerPoint Presentation</vt:lpstr>
      <vt:lpstr>SOFTWARE REQUIREMENTS</vt:lpstr>
      <vt:lpstr>SOFTWARE REQUIREMENTS</vt:lpstr>
      <vt:lpstr>SOFTWARE REQUIREMENTS</vt:lpstr>
      <vt:lpstr>FUNCTIONAL REQUIREMENTS</vt:lpstr>
      <vt:lpstr>NON-FUNCTIONAL REQUIREMENTS</vt:lpstr>
      <vt:lpstr>Different types of non-functional requirements</vt:lpstr>
      <vt:lpstr>PROBLEMS FACED USING THE NATURAL LANGUAGE</vt:lpstr>
      <vt:lpstr>STRUCTURED LANGUAGE SPECIFICATION</vt:lpstr>
      <vt:lpstr>SYSTEM REQUIREMENTS STANDARD FORM</vt:lpstr>
      <vt:lpstr>Interface Specification</vt:lpstr>
      <vt:lpstr>The Software Requirements document</vt:lpstr>
      <vt:lpstr>PowerPoint Presentation</vt:lpstr>
      <vt:lpstr>The Software Requirements document</vt:lpstr>
      <vt:lpstr>Purpose of SRS </vt:lpstr>
      <vt:lpstr>IEEE requirements standard</vt:lpstr>
      <vt:lpstr>IEEE requirements standard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unit2</dc:title>
  <dc:creator>REENA</dc:creator>
  <cp:lastModifiedBy>Mr. C. Ravi Kishore Reddy</cp:lastModifiedBy>
  <cp:revision>124</cp:revision>
  <dcterms:created xsi:type="dcterms:W3CDTF">2008-11-12T05:18:27Z</dcterms:created>
  <dcterms:modified xsi:type="dcterms:W3CDTF">2023-07-01T17:07:19Z</dcterms:modified>
</cp:coreProperties>
</file>