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4B6EA-6CB7-722B-3A93-FE7CB8E5612D}" v="20" dt="2022-04-26T04:15:52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4849-D88A-46CE-B9D8-05BD6FDD2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56BF5-90F2-4460-90D6-8D8E5815D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C440-C952-4313-93DE-5E552BE3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854D-FAB4-401A-B4E6-ADA8C524EEB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F73BA-FBCD-4938-B635-E6D6CD7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415F-C8F9-4295-B1FD-F322D294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67-1508-4626-8E6E-65DAB39DE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0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9B8B-7C09-4F57-A5CD-F6972DBF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D5F52-0218-4865-A547-122FF9DD3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46D8-63C3-42D8-8293-0E7BCA2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854D-FAB4-401A-B4E6-ADA8C524EEB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1A4E-BCE6-40BA-A054-05359E04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76EB1-503B-4EFA-B600-A1412BA7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67-1508-4626-8E6E-65DAB39DE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4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87811-2F51-46D3-BBA7-CB3A0C465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606EA-1889-40E3-AD70-FAD4C1BC1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9557-5BB3-4E73-A2B7-FB8183EC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854D-FAB4-401A-B4E6-ADA8C524EEB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5D749-0350-4250-B354-6E138899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B5FA-080C-460F-92FF-11444E6B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67-1508-4626-8E6E-65DAB39DE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4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F1B6-7AF7-4B47-9B94-78D11D82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2FA24-F52E-4365-AB5C-9BF46D4A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9DD8C-F845-46F7-A707-310E39F1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854D-FAB4-401A-B4E6-ADA8C524EEB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F53A-F2E6-44FD-A6B7-C210FD0E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D29E5-4992-4578-8CF2-BD1A9E27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67-1508-4626-8E6E-65DAB39DE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6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9B59-67FF-4772-A225-90681318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44B40-B906-4764-B3B4-49928FD6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F8D5-7D66-4E50-9EC6-89E24118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854D-FAB4-401A-B4E6-ADA8C524EEB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F5F0-DE47-48E6-AFD3-8E31670A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FCEC-05D7-4480-A4FE-E2F33540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67-1508-4626-8E6E-65DAB39DE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4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994B-BDC0-4E45-A58F-56E71F37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BE48-D11C-4F1A-8029-3887F194C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87339-2421-4C16-AB7A-9391E5014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4F0F-3FD5-468C-B2D6-C0E86C71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854D-FAB4-401A-B4E6-ADA8C524EEB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36027-00B7-4A6F-96A4-5F670E66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CCC4D-EC4B-4914-99AE-B556AC39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67-1508-4626-8E6E-65DAB39DE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490-8FE9-4725-B445-A3BF16CB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CDCA4-6A41-4F65-87D3-4E69DD63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00C25-C8AD-4C6B-ABFE-926BBAEB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2973A-ABA7-4B7D-8016-48F697B14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11170-EA87-488A-9DEE-E72C59187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4092E-A310-444D-A16C-26AF6070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854D-FAB4-401A-B4E6-ADA8C524EEB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97275-1DBC-4762-9645-67743F3F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BF4CD-683E-44F8-B043-281FA715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67-1508-4626-8E6E-65DAB39DE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2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BD03-2AE0-4680-AB07-2CE17CF9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C1779-7016-4BC1-AAAD-844182AA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854D-FAB4-401A-B4E6-ADA8C524EEB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2A47F-21FF-420F-916F-4ACE1747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01501-E41A-423F-AB45-79C694FF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67-1508-4626-8E6E-65DAB39DE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4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8D00E-F460-4B27-BD4A-7FC50714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854D-FAB4-401A-B4E6-ADA8C524EEB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B7455-E092-4DD3-9C43-8E8D7E8D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D6739-687B-4CD1-AFA0-6624ACE2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67-1508-4626-8E6E-65DAB39DE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8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D9E9-CC37-4D0F-AABA-F84631C0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AF7E-0EF9-4AF0-BF0A-A107EDF0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5688-305A-4C30-9BAC-9630ECACB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006C5-8F64-42CF-AFCB-6215A36B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854D-FAB4-401A-B4E6-ADA8C524EEB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3EE86-32D1-4942-822B-12A3AC88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BD00-574A-4422-BD67-8189498D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67-1508-4626-8E6E-65DAB39DE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8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A2FE-6453-4151-BFC2-FEEDD1DC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187D2-A0CE-4478-9B1E-81D93E206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6F75F-25AB-48B9-B7D1-467371811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A5204-BA34-41E4-941B-C50DF3B9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854D-FAB4-401A-B4E6-ADA8C524EEB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C8A9-CBFD-4326-B24D-4591CE47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7FA9-87A2-45EC-A588-5F96CF90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2F67-1508-4626-8E6E-65DAB39DE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7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6289B-D026-4341-BC9B-42928077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5A6EB-17FC-4534-88BC-7EBD1CEC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A461-4E62-4575-BB42-5C38FFC6E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854D-FAB4-401A-B4E6-ADA8C524EEB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96C22-EF06-49E1-91DF-1CD3E9EA6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9FF94-0A9C-4A4F-B615-EB8CAE64D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2F67-1508-4626-8E6E-65DAB39DE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84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772C850F-90A5-0C00-33F2-18950A928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9D71B-B197-46B6-BD02-057BE9987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IN" sz="6600" dirty="0"/>
              <a:t>MongoDB Case study</a:t>
            </a:r>
            <a:br>
              <a:rPr lang="en-IN" sz="6600" dirty="0"/>
            </a:br>
            <a:r>
              <a:rPr lang="en-IN" sz="6600" dirty="0"/>
              <a:t> Review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6DD4-D6CC-4A0C-88BD-0C1DAE7BB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IN" sz="2000" b="1" dirty="0"/>
              <a:t>19CSE357 | BIGDATA ANALYTICS	DIVESH KOSURI [CB.EN.U4CSE19422]</a:t>
            </a:r>
          </a:p>
        </p:txBody>
      </p:sp>
    </p:spTree>
    <p:extLst>
      <p:ext uri="{BB962C8B-B14F-4D97-AF65-F5344CB8AC3E}">
        <p14:creationId xmlns:p14="http://schemas.microsoft.com/office/powerpoint/2010/main" val="2442838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2CE503-7E9E-4E41-92E0-74E951F1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IN" sz="4000"/>
              <a:t>MAP-REDUCE QUERY 2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EBF98-A8D0-4F0C-A7B9-4666A7F7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78" y="671951"/>
            <a:ext cx="9203038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DDF6-3F2B-48E0-9406-391C5115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270" y="4597201"/>
            <a:ext cx="8101047" cy="218011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 dirty="0"/>
              <a:t>QUERY 9: </a:t>
            </a:r>
            <a:r>
              <a:rPr lang="en-IN" sz="1800" dirty="0"/>
              <a:t>Defining Mapper and Reducer </a:t>
            </a:r>
          </a:p>
          <a:p>
            <a:r>
              <a:rPr lang="en-IN" sz="1800" dirty="0"/>
              <a:t>var mapCheck2 = function(){ emit( </a:t>
            </a:r>
            <a:r>
              <a:rPr lang="en-IN" sz="1800" dirty="0" err="1"/>
              <a:t>this.carrier_name</a:t>
            </a:r>
            <a:r>
              <a:rPr lang="en-IN" sz="1800" dirty="0"/>
              <a:t>, </a:t>
            </a:r>
            <a:r>
              <a:rPr lang="en-IN" sz="1800" dirty="0" err="1"/>
              <a:t>this.weather_delay</a:t>
            </a:r>
            <a:r>
              <a:rPr lang="en-IN" sz="1800" dirty="0"/>
              <a:t> );}</a:t>
            </a:r>
          </a:p>
          <a:p>
            <a:r>
              <a:rPr lang="en-IN" sz="1800" dirty="0"/>
              <a:t>var reduceCheck2 = function( key, </a:t>
            </a:r>
            <a:r>
              <a:rPr lang="en-IN" sz="1800" dirty="0" err="1"/>
              <a:t>valArr</a:t>
            </a:r>
            <a:r>
              <a:rPr lang="en-IN" sz="1800" dirty="0"/>
              <a:t> ) {return </a:t>
            </a:r>
            <a:r>
              <a:rPr lang="en-IN" sz="1800" dirty="0" err="1"/>
              <a:t>Array.sum</a:t>
            </a:r>
            <a:r>
              <a:rPr lang="en-IN" sz="1800" dirty="0"/>
              <a:t>( </a:t>
            </a:r>
            <a:r>
              <a:rPr lang="en-IN" sz="1800" dirty="0" err="1"/>
              <a:t>valArr</a:t>
            </a:r>
            <a:r>
              <a:rPr lang="en-IN" sz="1800" dirty="0"/>
              <a:t> );}</a:t>
            </a:r>
          </a:p>
          <a:p>
            <a:r>
              <a:rPr lang="en-IN" sz="1800" dirty="0" err="1"/>
              <a:t>db.delayData.mapReduce</a:t>
            </a:r>
            <a:r>
              <a:rPr lang="en-IN" sz="1800" dirty="0"/>
              <a:t>( mapCheck2, reduceCheck2, {out:"</a:t>
            </a:r>
            <a:r>
              <a:rPr lang="en-IN" sz="1800" dirty="0" err="1"/>
              <a:t>NewOutputMR</a:t>
            </a:r>
            <a:r>
              <a:rPr lang="en-IN" sz="1800" dirty="0"/>
              <a:t>"});</a:t>
            </a:r>
          </a:p>
        </p:txBody>
      </p:sp>
    </p:spTree>
    <p:extLst>
      <p:ext uri="{BB962C8B-B14F-4D97-AF65-F5344CB8AC3E}">
        <p14:creationId xmlns:p14="http://schemas.microsoft.com/office/powerpoint/2010/main" val="33577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759417-CE7F-4DF6-9A82-3F06B72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IN" sz="4000" dirty="0">
                <a:cs typeface="Calibri Light"/>
              </a:rPr>
              <a:t>Loading Data</a:t>
            </a:r>
            <a:endParaRPr lang="en-IN" sz="4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859CE-970B-4FB8-8DBE-C238DC5A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700" y="671951"/>
            <a:ext cx="5013593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DDA8-FD56-4956-B873-7CE86D6D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 10:</a:t>
            </a:r>
          </a:p>
          <a:p>
            <a:pPr marL="0" indent="0">
              <a:buNone/>
            </a:pPr>
            <a:r>
              <a:rPr lang="en-US" sz="2400" dirty="0"/>
              <a:t> Loading the output with sorted order according to the requirement.</a:t>
            </a:r>
          </a:p>
        </p:txBody>
      </p:sp>
    </p:spTree>
    <p:extLst>
      <p:ext uri="{BB962C8B-B14F-4D97-AF65-F5344CB8AC3E}">
        <p14:creationId xmlns:p14="http://schemas.microsoft.com/office/powerpoint/2010/main" val="4018501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A7454B-C795-4375-866B-A774BEF8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2800" dirty="0"/>
              <a:t>FINDING THE MINIMUM AND MAXIMUM YEAR RECORDED IN THE DATABASE</a:t>
            </a:r>
            <a:endParaRPr lang="en-IN" sz="28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8B4D0-652C-4C26-ABF3-F85430802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21" y="671951"/>
            <a:ext cx="5070351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70CD-CE4D-43CD-B47F-13C8D79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464" y="4767660"/>
            <a:ext cx="6709089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QUERY 1: </a:t>
            </a:r>
            <a:r>
              <a:rPr lang="en-IN" sz="2400" dirty="0" err="1"/>
              <a:t>db.delayData.find</a:t>
            </a:r>
            <a:r>
              <a:rPr lang="en-IN" sz="2400" dirty="0"/>
              <a:t>().sort({year:1}).limit(1).pretty();</a:t>
            </a:r>
          </a:p>
        </p:txBody>
      </p:sp>
    </p:spTree>
    <p:extLst>
      <p:ext uri="{BB962C8B-B14F-4D97-AF65-F5344CB8AC3E}">
        <p14:creationId xmlns:p14="http://schemas.microsoft.com/office/powerpoint/2010/main" val="171453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0E335-EF2B-46F3-B58C-3B653016B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11" y="671951"/>
            <a:ext cx="5374572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7CFF-FB63-4197-9E93-53738912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424" y="4667429"/>
            <a:ext cx="6529152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QUERY 2: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db.delayData.find</a:t>
            </a:r>
            <a:r>
              <a:rPr lang="en-IN" sz="2400" dirty="0"/>
              <a:t>().sort({year:-1}).limit(1).pretty();</a:t>
            </a:r>
          </a:p>
        </p:txBody>
      </p:sp>
    </p:spTree>
    <p:extLst>
      <p:ext uri="{BB962C8B-B14F-4D97-AF65-F5344CB8AC3E}">
        <p14:creationId xmlns:p14="http://schemas.microsoft.com/office/powerpoint/2010/main" val="3840387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5E4980-69CA-40F8-BA7C-2A49DF33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3100"/>
              <a:t>FINDING THE YEARS OF SERVICE [AGGREGATE FUNTIONS]</a:t>
            </a:r>
            <a:endParaRPr lang="en-IN" sz="310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B1AEA-790F-48CF-BB44-65AB22DF5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18" y="671951"/>
            <a:ext cx="6554358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741D-4F2A-423C-B5CC-3FDC1381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QUERY 3: </a:t>
            </a:r>
          </a:p>
          <a:p>
            <a:pPr marL="0" indent="0">
              <a:buNone/>
            </a:pPr>
            <a:r>
              <a:rPr lang="en-IN" sz="2400" dirty="0" err="1"/>
              <a:t>db.delayData.aggregate</a:t>
            </a:r>
            <a:r>
              <a:rPr lang="en-IN" sz="2400" dirty="0"/>
              <a:t>([{$group : {_id : “$carrier”, </a:t>
            </a:r>
            <a:r>
              <a:rPr lang="en-IN" sz="2400" dirty="0" err="1"/>
              <a:t>MinYear</a:t>
            </a:r>
            <a:r>
              <a:rPr lang="en-IN" sz="2400" dirty="0"/>
              <a:t> : {$min : “$year”}}}]);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8203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59C1-2110-4312-B9AB-7E9428EA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55" y="671951"/>
            <a:ext cx="6586484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05F3-F6A0-43A4-8595-0BE7EC0F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707" y="4809413"/>
            <a:ext cx="6281873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QUERY 4: </a:t>
            </a:r>
          </a:p>
          <a:p>
            <a:pPr marL="0" indent="0">
              <a:buNone/>
            </a:pPr>
            <a:r>
              <a:rPr lang="en-IN" sz="2400" dirty="0" err="1"/>
              <a:t>db.delayData.aggregate</a:t>
            </a:r>
            <a:r>
              <a:rPr lang="en-IN" sz="2400" dirty="0"/>
              <a:t>([{$group : {_id : "$carrier", </a:t>
            </a:r>
            <a:r>
              <a:rPr lang="en-IN" sz="2400" dirty="0" err="1"/>
              <a:t>MaxYear</a:t>
            </a:r>
            <a:r>
              <a:rPr lang="en-IN" sz="2400" dirty="0"/>
              <a:t> : {$max : "$year"}}}]);</a:t>
            </a:r>
          </a:p>
        </p:txBody>
      </p:sp>
    </p:spTree>
    <p:extLst>
      <p:ext uri="{BB962C8B-B14F-4D97-AF65-F5344CB8AC3E}">
        <p14:creationId xmlns:p14="http://schemas.microsoft.com/office/powerpoint/2010/main" val="1448465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F57D2D-4D4F-455E-B7C5-DBD8BB3B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2800"/>
              <a:t>TO FIND THE TOTAL DELAY OCCURRED DUE TO CARRIER LOAD-UNLOAD</a:t>
            </a:r>
            <a:endParaRPr lang="en-IN" sz="280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897C9-0093-47EA-9246-CAD4353FB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03" y="671951"/>
            <a:ext cx="7506387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CBE3-84B9-40E8-9A74-C2FE12B3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Query 5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 err="1"/>
              <a:t>db.delayData.aggregate</a:t>
            </a:r>
            <a:r>
              <a:rPr lang="en-IN" sz="2400" dirty="0"/>
              <a:t>([{$group : {_id : "$carrier", </a:t>
            </a:r>
            <a:r>
              <a:rPr lang="en-IN" sz="2400" dirty="0" err="1"/>
              <a:t>TotalDelay</a:t>
            </a:r>
            <a:r>
              <a:rPr lang="en-IN" sz="2400" dirty="0"/>
              <a:t>: {$sum : "$</a:t>
            </a:r>
            <a:r>
              <a:rPr lang="en-IN" sz="2400" dirty="0" err="1"/>
              <a:t>carrier_ct</a:t>
            </a:r>
            <a:r>
              <a:rPr lang="en-IN" sz="2400" dirty="0"/>
              <a:t>"}}}]);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7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D913E3-9515-419C-BE70-7A8C49EE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IN" sz="4000"/>
              <a:t>INSERTING NEW RECORD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A5E4C-AAF5-4F1E-B41F-122AED7E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55733"/>
            <a:ext cx="10914060" cy="13915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E3D6-417C-4275-A14B-70836C1A1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828" y="4751079"/>
            <a:ext cx="7251843" cy="19407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600" b="1" dirty="0"/>
              <a:t>QUERY 6: </a:t>
            </a:r>
            <a:r>
              <a:rPr lang="en-IN" sz="1600" dirty="0" err="1"/>
              <a:t>db.delayDB.insert</a:t>
            </a:r>
            <a:r>
              <a:rPr lang="en-IN" sz="1600" dirty="0"/>
              <a:t>([{"year" : 2022,  "month" : 4,  "carrier" : "AAA",  "</a:t>
            </a:r>
            <a:r>
              <a:rPr lang="en-IN" sz="1600" dirty="0" err="1"/>
              <a:t>carrier_name</a:t>
            </a:r>
            <a:r>
              <a:rPr lang="en-IN" sz="1600" dirty="0"/>
              <a:t>" : "Divesh Airlines Inc.",  "airport" : "DSM",  "</a:t>
            </a:r>
            <a:r>
              <a:rPr lang="en-IN" sz="1600" dirty="0" err="1"/>
              <a:t>airport_name</a:t>
            </a:r>
            <a:r>
              <a:rPr lang="en-IN" sz="1600" dirty="0"/>
              <a:t>" : "Divesh International",  "</a:t>
            </a:r>
            <a:r>
              <a:rPr lang="en-IN" sz="1600" dirty="0" err="1"/>
              <a:t>arr_flights</a:t>
            </a:r>
            <a:r>
              <a:rPr lang="en-IN" sz="1600" dirty="0"/>
              <a:t>" : 422,  "arr_del15" : 15,  "</a:t>
            </a:r>
            <a:r>
              <a:rPr lang="en-IN" sz="1600" dirty="0" err="1"/>
              <a:t>carrier_ct</a:t>
            </a:r>
            <a:r>
              <a:rPr lang="en-IN" sz="1600" dirty="0"/>
              <a:t>" : 3.39,  "</a:t>
            </a:r>
            <a:r>
              <a:rPr lang="en-IN" sz="1600" dirty="0" err="1"/>
              <a:t>weather_ct</a:t>
            </a:r>
            <a:r>
              <a:rPr lang="en-IN" sz="1600" dirty="0"/>
              <a:t>" : 1.57,  "</a:t>
            </a:r>
            <a:r>
              <a:rPr lang="en-IN" sz="1600" dirty="0" err="1"/>
              <a:t>nas_ct</a:t>
            </a:r>
            <a:r>
              <a:rPr lang="en-IN" sz="1600" dirty="0"/>
              <a:t>" : 5.07,  "</a:t>
            </a:r>
            <a:r>
              <a:rPr lang="en-IN" sz="1600" dirty="0" err="1"/>
              <a:t>security_ct</a:t>
            </a:r>
            <a:r>
              <a:rPr lang="en-IN" sz="1600" dirty="0"/>
              <a:t>" : 0,  "</a:t>
            </a:r>
            <a:r>
              <a:rPr lang="en-IN" sz="1600" dirty="0" err="1"/>
              <a:t>late_aircraft_ct</a:t>
            </a:r>
            <a:r>
              <a:rPr lang="en-IN" sz="1600" dirty="0"/>
              <a:t>" : 6.97,  "</a:t>
            </a:r>
            <a:r>
              <a:rPr lang="en-IN" sz="1600" dirty="0" err="1"/>
              <a:t>arr_cancelled</a:t>
            </a:r>
            <a:r>
              <a:rPr lang="en-IN" sz="1600" dirty="0"/>
              <a:t>" : 0,  "</a:t>
            </a:r>
            <a:r>
              <a:rPr lang="en-IN" sz="1600" dirty="0" err="1"/>
              <a:t>arr_diverted</a:t>
            </a:r>
            <a:r>
              <a:rPr lang="en-IN" sz="1600" dirty="0"/>
              <a:t>" : 0,  "</a:t>
            </a:r>
            <a:r>
              <a:rPr lang="en-IN" sz="1600" dirty="0" err="1"/>
              <a:t>arr_delay</a:t>
            </a:r>
            <a:r>
              <a:rPr lang="en-IN" sz="1600" dirty="0"/>
              <a:t>" : 0,  "</a:t>
            </a:r>
            <a:r>
              <a:rPr lang="en-IN" sz="1600" dirty="0" err="1"/>
              <a:t>carrier_delay</a:t>
            </a:r>
            <a:r>
              <a:rPr lang="en-IN" sz="1600" dirty="0"/>
              <a:t>" : 212,  "</a:t>
            </a:r>
            <a:r>
              <a:rPr lang="en-IN" sz="1600" dirty="0" err="1"/>
              <a:t>weather_delay</a:t>
            </a:r>
            <a:r>
              <a:rPr lang="en-IN" sz="1600" dirty="0"/>
              <a:t>" : 50,  "</a:t>
            </a:r>
            <a:r>
              <a:rPr lang="en-IN" sz="1600" dirty="0" err="1"/>
              <a:t>nas_delay</a:t>
            </a:r>
            <a:r>
              <a:rPr lang="en-IN" sz="1600" dirty="0"/>
              <a:t>" : 259,  "</a:t>
            </a:r>
            <a:r>
              <a:rPr lang="en-IN" sz="1600" dirty="0" err="1"/>
              <a:t>security_delay</a:t>
            </a:r>
            <a:r>
              <a:rPr lang="en-IN" sz="1600" dirty="0"/>
              <a:t>" : 0,  "</a:t>
            </a:r>
            <a:r>
              <a:rPr lang="en-IN" sz="1600" dirty="0" err="1"/>
              <a:t>late_aircraft_delay</a:t>
            </a:r>
            <a:r>
              <a:rPr lang="en-IN" sz="1600" dirty="0"/>
              <a:t>" : 345,  "" : ""}]);</a:t>
            </a:r>
          </a:p>
        </p:txBody>
      </p:sp>
    </p:spTree>
    <p:extLst>
      <p:ext uri="{BB962C8B-B14F-4D97-AF65-F5344CB8AC3E}">
        <p14:creationId xmlns:p14="http://schemas.microsoft.com/office/powerpoint/2010/main" val="3615559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1F7F16-99FE-4E74-B68E-FA992F61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IN" sz="4000"/>
              <a:t>MAP-REDUCE QUERY 1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21E57-09DA-498E-A264-02E1172D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46" y="671951"/>
            <a:ext cx="9266502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6196-6B44-4DA3-8257-62BEB910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554" y="4767659"/>
            <a:ext cx="7844118" cy="177030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IN" sz="2000" b="1" dirty="0"/>
              <a:t>QUERY 7: </a:t>
            </a:r>
            <a:r>
              <a:rPr lang="en-IN" sz="2000" dirty="0"/>
              <a:t>Defining Mapper and Reducer </a:t>
            </a:r>
          </a:p>
          <a:p>
            <a:pPr marL="0" indent="0">
              <a:buNone/>
            </a:pPr>
            <a:r>
              <a:rPr lang="en-IN" sz="2000" dirty="0"/>
              <a:t>• var mapCheck1 = function(){ emit( </a:t>
            </a:r>
            <a:r>
              <a:rPr lang="en-IN" sz="2000" dirty="0" err="1"/>
              <a:t>this.carrier_name</a:t>
            </a:r>
            <a:r>
              <a:rPr lang="en-IN" sz="2000" dirty="0"/>
              <a:t>, </a:t>
            </a:r>
            <a:r>
              <a:rPr lang="en-IN" sz="2000" dirty="0" err="1"/>
              <a:t>this.carrier_delay</a:t>
            </a:r>
            <a:r>
              <a:rPr lang="en-IN" sz="2000" dirty="0"/>
              <a:t> );}</a:t>
            </a:r>
          </a:p>
          <a:p>
            <a:pPr marL="0" indent="0">
              <a:buNone/>
            </a:pPr>
            <a:r>
              <a:rPr lang="en-IN" sz="2000" dirty="0"/>
              <a:t>•var reduceCheck1 = function( key, </a:t>
            </a:r>
            <a:r>
              <a:rPr lang="en-IN" sz="2000" dirty="0" err="1"/>
              <a:t>valArr</a:t>
            </a:r>
            <a:r>
              <a:rPr lang="en-IN" sz="2000" dirty="0"/>
              <a:t> ) {return </a:t>
            </a:r>
            <a:r>
              <a:rPr lang="en-IN" sz="2000" dirty="0" err="1"/>
              <a:t>Array.sum</a:t>
            </a:r>
            <a:r>
              <a:rPr lang="en-IN" sz="2000" dirty="0"/>
              <a:t>( </a:t>
            </a:r>
            <a:r>
              <a:rPr lang="en-IN" sz="2000" dirty="0" err="1"/>
              <a:t>valArr</a:t>
            </a:r>
            <a:r>
              <a:rPr lang="en-IN" sz="2000" dirty="0"/>
              <a:t> );}</a:t>
            </a:r>
          </a:p>
          <a:p>
            <a:pPr marL="0" indent="0">
              <a:buNone/>
            </a:pPr>
            <a:r>
              <a:rPr lang="en-IN" sz="2000" dirty="0"/>
              <a:t>•</a:t>
            </a:r>
            <a:r>
              <a:rPr lang="en-IN" sz="2000" dirty="0" err="1"/>
              <a:t>db.delayData.mapReduce</a:t>
            </a:r>
            <a:r>
              <a:rPr lang="en-IN" sz="2000" dirty="0"/>
              <a:t>( mapCheck1, reduceCheck1,{out:"</a:t>
            </a:r>
            <a:r>
              <a:rPr lang="en-IN" sz="2000" dirty="0" err="1"/>
              <a:t>outputMR</a:t>
            </a:r>
            <a:r>
              <a:rPr lang="en-IN" sz="2000" dirty="0"/>
              <a:t>"});</a:t>
            </a:r>
          </a:p>
        </p:txBody>
      </p:sp>
    </p:spTree>
    <p:extLst>
      <p:ext uri="{BB962C8B-B14F-4D97-AF65-F5344CB8AC3E}">
        <p14:creationId xmlns:p14="http://schemas.microsoft.com/office/powerpoint/2010/main" val="47304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45C5F8-5379-42A1-859D-08A35F15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IN" sz="4000" dirty="0">
                <a:cs typeface="Calibri Light"/>
              </a:rPr>
              <a:t>Loading Data</a:t>
            </a:r>
            <a:endParaRPr lang="en-IN" sz="4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41362-175C-470A-9FA0-3B401765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749" y="671951"/>
            <a:ext cx="3701495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6FD9-C61F-4592-A91A-07D0F613C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QUERY 8: </a:t>
            </a:r>
          </a:p>
          <a:p>
            <a:pPr marL="0" indent="0">
              <a:buNone/>
            </a:pPr>
            <a:r>
              <a:rPr lang="en-US" sz="2400" dirty="0"/>
              <a:t>Loading the output with sorted order according to the requirement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2505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510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MongoDB Case study  Review</vt:lpstr>
      <vt:lpstr>FINDING THE MINIMUM AND MAXIMUM YEAR RECORDED IN THE DATABASE</vt:lpstr>
      <vt:lpstr>PowerPoint Presentation</vt:lpstr>
      <vt:lpstr>FINDING THE YEARS OF SERVICE [AGGREGATE FUNTIONS]</vt:lpstr>
      <vt:lpstr>PowerPoint Presentation</vt:lpstr>
      <vt:lpstr>TO FIND THE TOTAL DELAY OCCURRED DUE TO CARRIER LOAD-UNLOAD</vt:lpstr>
      <vt:lpstr>INSERTING NEW RECORD</vt:lpstr>
      <vt:lpstr>MAP-REDUCE QUERY 1</vt:lpstr>
      <vt:lpstr>Loading Data</vt:lpstr>
      <vt:lpstr>MAP-REDUCE QUERY 2</vt:lpstr>
      <vt:lpstr>Loading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Divesh Kosuri</dc:creator>
  <cp:lastModifiedBy>Divesh Kosuri</cp:lastModifiedBy>
  <cp:revision>38</cp:revision>
  <dcterms:created xsi:type="dcterms:W3CDTF">2022-04-26T04:01:23Z</dcterms:created>
  <dcterms:modified xsi:type="dcterms:W3CDTF">2022-04-26T04:25:47Z</dcterms:modified>
</cp:coreProperties>
</file>