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800E9-D8A4-45BD-9137-4CB5F28475C9}" v="135" dt="2022-04-18T17:00:52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9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6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3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4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2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4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3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4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0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0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8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2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1D983374-3839-4F06-972D-B4C3CF238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5EF71282-C33D-1722-5478-FF0A4D28CF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1" b="13248"/>
          <a:stretch/>
        </p:blipFill>
        <p:spPr>
          <a:xfrm>
            <a:off x="4285860" y="10"/>
            <a:ext cx="7906139" cy="6857989"/>
          </a:xfrm>
          <a:prstGeom prst="rect">
            <a:avLst/>
          </a:prstGeom>
        </p:spPr>
      </p:pic>
      <p:sp useBgFill="1">
        <p:nvSpPr>
          <p:cNvPr id="18" name="Freeform: Shape 12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592970" cy="6858000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613" y="1122363"/>
            <a:ext cx="3541909" cy="2387600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MongoDB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613" y="3602038"/>
            <a:ext cx="3541909" cy="23876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cs typeface="Calibri"/>
              </a:rPr>
              <a:t>CB.EN.U4CSE19459</a:t>
            </a:r>
          </a:p>
          <a:p>
            <a:r>
              <a:rPr lang="en-US" dirty="0">
                <a:cs typeface="Calibri"/>
              </a:rPr>
              <a:t>SHANTHAN REDDY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FA50-C7A7-EF76-6F73-0407CEDA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Dataset</a:t>
            </a:r>
            <a:endParaRPr lang="en-US" dirty="0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CA0D5A0-8A48-283D-772A-DD2F64E57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652" y="2106204"/>
            <a:ext cx="7192696" cy="4036534"/>
          </a:xfrm>
        </p:spPr>
      </p:pic>
    </p:spTree>
    <p:extLst>
      <p:ext uri="{BB962C8B-B14F-4D97-AF65-F5344CB8AC3E}">
        <p14:creationId xmlns:p14="http://schemas.microsoft.com/office/powerpoint/2010/main" val="123424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64E4A9-D8D0-4AE7-99BD-EFE51D6E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FD62F46-8DC3-4EDF-BDEF-27C439C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B2372-72D0-DC8B-4AE9-729166B2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458" y="552782"/>
            <a:ext cx="5125941" cy="1936746"/>
          </a:xfrm>
        </p:spPr>
        <p:txBody>
          <a:bodyPr>
            <a:normAutofit/>
          </a:bodyPr>
          <a:lstStyle/>
          <a:p>
            <a:r>
              <a:rPr lang="en-US" dirty="0">
                <a:cs typeface="Posterama"/>
              </a:rPr>
              <a:t>QUERY 1: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694048-E035-1C8D-2818-6D1DD1EBD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458" y="2735229"/>
            <a:ext cx="5125941" cy="34845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db.delayData.find</a:t>
            </a:r>
            <a:r>
              <a:rPr lang="en-US" dirty="0">
                <a:ea typeface="+mn-lt"/>
                <a:cs typeface="+mn-lt"/>
              </a:rPr>
              <a:t>({</a:t>
            </a:r>
            <a:r>
              <a:rPr lang="en-US" dirty="0" err="1">
                <a:ea typeface="+mn-lt"/>
                <a:cs typeface="+mn-lt"/>
              </a:rPr>
              <a:t>carrier_name:"American</a:t>
            </a:r>
            <a:r>
              <a:rPr lang="en-US" dirty="0">
                <a:ea typeface="+mn-lt"/>
                <a:cs typeface="+mn-lt"/>
              </a:rPr>
              <a:t> Airlines Inc."}).pretty();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42983CA-3DF6-5AC0-0247-2EC558961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13" y="552782"/>
            <a:ext cx="4335287" cy="566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7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37C48F90-AFD5-4232-AE7D-27B956BF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3">
            <a:extLst>
              <a:ext uri="{FF2B5EF4-FFF2-40B4-BE49-F238E27FC236}">
                <a16:creationId xmlns:a16="http://schemas.microsoft.com/office/drawing/2014/main" id="{73C96EE1-9524-4300-BFAC-56AA55EB4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55747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B2372-72D0-DC8B-4AE9-729166B2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545870" cy="1658525"/>
          </a:xfrm>
        </p:spPr>
        <p:txBody>
          <a:bodyPr>
            <a:normAutofit/>
          </a:bodyPr>
          <a:lstStyle/>
          <a:p>
            <a:r>
              <a:rPr lang="en-US" dirty="0">
                <a:cs typeface="Posterama"/>
              </a:rPr>
              <a:t>QUERY 2: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694048-E035-1C8D-2818-6D1DD1EBD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548521"/>
            <a:ext cx="5545867" cy="347061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var m1 = function(){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...   emit( </a:t>
            </a:r>
            <a:r>
              <a:rPr lang="en-US" dirty="0" err="1">
                <a:ea typeface="+mn-lt"/>
                <a:cs typeface="+mn-lt"/>
              </a:rPr>
              <a:t>this.airport_name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this.arr_diverted</a:t>
            </a:r>
            <a:r>
              <a:rPr lang="en-US" dirty="0">
                <a:ea typeface="+mn-lt"/>
                <a:cs typeface="+mn-lt"/>
              </a:rPr>
              <a:t> );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... };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var r1 = function( key, </a:t>
            </a:r>
            <a:r>
              <a:rPr lang="en-US" dirty="0" err="1">
                <a:ea typeface="+mn-lt"/>
                <a:cs typeface="+mn-lt"/>
              </a:rPr>
              <a:t>valArr</a:t>
            </a:r>
            <a:r>
              <a:rPr lang="en-US" dirty="0">
                <a:ea typeface="+mn-lt"/>
                <a:cs typeface="+mn-lt"/>
              </a:rPr>
              <a:t> ) {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...   return </a:t>
            </a:r>
            <a:r>
              <a:rPr lang="en-US" dirty="0" err="1">
                <a:ea typeface="+mn-lt"/>
                <a:cs typeface="+mn-lt"/>
              </a:rPr>
              <a:t>Array.sum</a:t>
            </a:r>
            <a:r>
              <a:rPr lang="en-US" dirty="0">
                <a:ea typeface="+mn-lt"/>
                <a:cs typeface="+mn-lt"/>
              </a:rPr>
              <a:t>( </a:t>
            </a:r>
            <a:r>
              <a:rPr lang="en-US" dirty="0" err="1">
                <a:ea typeface="+mn-lt"/>
                <a:cs typeface="+mn-lt"/>
              </a:rPr>
              <a:t>valArr</a:t>
            </a:r>
            <a:r>
              <a:rPr lang="en-US" dirty="0">
                <a:ea typeface="+mn-lt"/>
                <a:cs typeface="+mn-lt"/>
              </a:rPr>
              <a:t> );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... }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dirty="0" err="1">
                <a:ea typeface="+mn-lt"/>
                <a:cs typeface="+mn-lt"/>
              </a:rPr>
              <a:t>db.delayData.mapReduce</a:t>
            </a:r>
            <a:r>
              <a:rPr lang="en-US" dirty="0">
                <a:ea typeface="+mn-lt"/>
                <a:cs typeface="+mn-lt"/>
              </a:rPr>
              <a:t>( m1, r1, {out:'</a:t>
            </a:r>
            <a:r>
              <a:rPr lang="en-US" dirty="0" err="1">
                <a:ea typeface="+mn-lt"/>
                <a:cs typeface="+mn-lt"/>
              </a:rPr>
              <a:t>tmp</a:t>
            </a:r>
            <a:r>
              <a:rPr lang="en-US" dirty="0">
                <a:ea typeface="+mn-lt"/>
                <a:cs typeface="+mn-lt"/>
              </a:rPr>
              <a:t>'});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EE54D8E-7162-807A-552A-DF5A20AD3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116" y="726132"/>
            <a:ext cx="4289283" cy="52308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EC40A3-CB31-01A3-7F6F-82F3B0188936}"/>
              </a:ext>
            </a:extLst>
          </p:cNvPr>
          <p:cNvSpPr txBox="1"/>
          <p:nvPr/>
        </p:nvSpPr>
        <p:spPr>
          <a:xfrm>
            <a:off x="6958208" y="37160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89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4E64E4A9-D8D0-4AE7-99BD-EFE51D6E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27">
            <a:extLst>
              <a:ext uri="{FF2B5EF4-FFF2-40B4-BE49-F238E27FC236}">
                <a16:creationId xmlns:a16="http://schemas.microsoft.com/office/drawing/2014/main" id="{AFD62F46-8DC3-4EDF-BDEF-27C439C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ADBB3-038C-F332-8EF2-3CDA55BBE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458" y="552782"/>
            <a:ext cx="5125941" cy="1936746"/>
          </a:xfrm>
        </p:spPr>
        <p:txBody>
          <a:bodyPr>
            <a:normAutofit/>
          </a:bodyPr>
          <a:lstStyle/>
          <a:p>
            <a:r>
              <a:rPr lang="en-US" dirty="0">
                <a:cs typeface="Posterama"/>
              </a:rPr>
              <a:t>QUERY 3: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D5DB2-D82E-283A-915E-CE092CF57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458" y="2735229"/>
            <a:ext cx="5125941" cy="34845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db.tmp.find</a:t>
            </a:r>
            <a:r>
              <a:rPr lang="en-US" dirty="0">
                <a:ea typeface="+mn-lt"/>
                <a:cs typeface="+mn-lt"/>
              </a:rPr>
              <a:t>().sort( {value:1} )</a:t>
            </a: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A55A405-767C-DDC3-F85D-5437F33C4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6" y="1879476"/>
            <a:ext cx="6062282" cy="322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0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380B7A-5B85-4642-8878-2089DEF2C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8D562A-EF99-44C6-AA29-9D3E42177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2299" y="-1"/>
            <a:ext cx="5726653" cy="6858000"/>
          </a:xfrm>
          <a:custGeom>
            <a:avLst/>
            <a:gdLst>
              <a:gd name="connsiteX0" fmla="*/ 615190 w 5726653"/>
              <a:gd name="connsiteY0" fmla="*/ 3536635 h 6858000"/>
              <a:gd name="connsiteX1" fmla="*/ 1124778 w 5726653"/>
              <a:gd name="connsiteY1" fmla="*/ 4046223 h 6858000"/>
              <a:gd name="connsiteX2" fmla="*/ 615190 w 5726653"/>
              <a:gd name="connsiteY2" fmla="*/ 4555811 h 6858000"/>
              <a:gd name="connsiteX3" fmla="*/ 105602 w 5726653"/>
              <a:gd name="connsiteY3" fmla="*/ 4046223 h 6858000"/>
              <a:gd name="connsiteX4" fmla="*/ 615190 w 5726653"/>
              <a:gd name="connsiteY4" fmla="*/ 3536635 h 6858000"/>
              <a:gd name="connsiteX5" fmla="*/ 1497780 w 5726653"/>
              <a:gd name="connsiteY5" fmla="*/ 0 h 6858000"/>
              <a:gd name="connsiteX6" fmla="*/ 5164844 w 5726653"/>
              <a:gd name="connsiteY6" fmla="*/ 0 h 6858000"/>
              <a:gd name="connsiteX7" fmla="*/ 5726653 w 5726653"/>
              <a:gd name="connsiteY7" fmla="*/ 0 h 6858000"/>
              <a:gd name="connsiteX8" fmla="*/ 5726653 w 5726653"/>
              <a:gd name="connsiteY8" fmla="*/ 6858000 h 6858000"/>
              <a:gd name="connsiteX9" fmla="*/ 311757 w 5726653"/>
              <a:gd name="connsiteY9" fmla="*/ 6858000 h 6858000"/>
              <a:gd name="connsiteX10" fmla="*/ 314130 w 5726653"/>
              <a:gd name="connsiteY10" fmla="*/ 6707670 h 6858000"/>
              <a:gd name="connsiteX11" fmla="*/ 599702 w 5726653"/>
              <a:gd name="connsiteY11" fmla="*/ 5670858 h 6858000"/>
              <a:gd name="connsiteX12" fmla="*/ 1211433 w 5726653"/>
              <a:gd name="connsiteY12" fmla="*/ 4641255 h 6858000"/>
              <a:gd name="connsiteX13" fmla="*/ 1053041 w 5726653"/>
              <a:gd name="connsiteY13" fmla="*/ 3164269 h 6858000"/>
              <a:gd name="connsiteX14" fmla="*/ 607048 w 5726653"/>
              <a:gd name="connsiteY14" fmla="*/ 2589405 h 6858000"/>
              <a:gd name="connsiteX15" fmla="*/ 1054915 w 5726653"/>
              <a:gd name="connsiteY15" fmla="*/ 1068099 h 6858000"/>
              <a:gd name="connsiteX16" fmla="*/ 1502877 w 5726653"/>
              <a:gd name="connsiteY16" fmla="*/ 419995 h 6858000"/>
              <a:gd name="connsiteX17" fmla="*/ 1505904 w 5726653"/>
              <a:gd name="connsiteY17" fmla="*/ 184996 h 6858000"/>
              <a:gd name="connsiteX18" fmla="*/ 14543 w 5726653"/>
              <a:gd name="connsiteY18" fmla="*/ 0 h 6858000"/>
              <a:gd name="connsiteX19" fmla="*/ 879351 w 5726653"/>
              <a:gd name="connsiteY19" fmla="*/ 0 h 6858000"/>
              <a:gd name="connsiteX20" fmla="*/ 892053 w 5726653"/>
              <a:gd name="connsiteY20" fmla="*/ 78052 h 6858000"/>
              <a:gd name="connsiteX21" fmla="*/ 561940 w 5726653"/>
              <a:gd name="connsiteY21" fmla="*/ 535443 h 6858000"/>
              <a:gd name="connsiteX22" fmla="*/ 15319 w 5726653"/>
              <a:gd name="connsiteY22" fmla="*/ 219852 h 6858000"/>
              <a:gd name="connsiteX23" fmla="*/ 4234 w 5726653"/>
              <a:gd name="connsiteY23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26653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5164844" y="0"/>
                </a:lnTo>
                <a:lnTo>
                  <a:pt x="5726653" y="0"/>
                </a:lnTo>
                <a:lnTo>
                  <a:pt x="5726653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858E4-4F17-622F-B358-217AF8C88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82784"/>
          </a:xfrm>
        </p:spPr>
        <p:txBody>
          <a:bodyPr>
            <a:normAutofit/>
          </a:bodyPr>
          <a:lstStyle/>
          <a:p>
            <a:r>
              <a:rPr lang="en-US" dirty="0">
                <a:cs typeface="Posterama"/>
              </a:rPr>
              <a:t>QUERY 4: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44609-8253-9D24-DE76-5F992F78B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56598"/>
            <a:ext cx="5355276" cy="37905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db.delayData.find</a:t>
            </a:r>
            <a:r>
              <a:rPr lang="en-US" dirty="0">
                <a:ea typeface="+mn-lt"/>
                <a:cs typeface="+mn-lt"/>
              </a:rPr>
              <a:t>({</a:t>
            </a:r>
            <a:r>
              <a:rPr lang="en-US" dirty="0" err="1">
                <a:ea typeface="+mn-lt"/>
                <a:cs typeface="+mn-lt"/>
              </a:rPr>
              <a:t>arr_cancelled</a:t>
            </a:r>
            <a:r>
              <a:rPr lang="en-US" dirty="0">
                <a:ea typeface="+mn-lt"/>
                <a:cs typeface="+mn-lt"/>
              </a:rPr>
              <a:t>:{$lte:5}}).pretty();</a:t>
            </a:r>
          </a:p>
          <a:p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13F9D8B-432D-7790-C3CD-B91378B0F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521" y="196327"/>
            <a:ext cx="4332281" cy="591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7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64E4A9-D8D0-4AE7-99BD-EFE51D6E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FD62F46-8DC3-4EDF-BDEF-27C439C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F1F8EF-7BE8-FE6B-1E05-EA7F24E19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458" y="552782"/>
            <a:ext cx="5125941" cy="1936746"/>
          </a:xfrm>
        </p:spPr>
        <p:txBody>
          <a:bodyPr>
            <a:normAutofit/>
          </a:bodyPr>
          <a:lstStyle/>
          <a:p>
            <a:r>
              <a:rPr lang="en-US" dirty="0">
                <a:cs typeface="Posterama"/>
              </a:rPr>
              <a:t>QUERY 5: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0D4E8-33BE-5B60-B20C-40A0CBAF2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458" y="2735229"/>
            <a:ext cx="5125941" cy="34845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db.delayData.find</a:t>
            </a:r>
            <a:r>
              <a:rPr lang="en-US" dirty="0">
                <a:ea typeface="+mn-lt"/>
                <a:cs typeface="+mn-lt"/>
              </a:rPr>
              <a:t>().sort({arr_flights:1}).pretty().limit(10);</a:t>
            </a:r>
          </a:p>
          <a:p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E174682-2DE0-2EA7-75D2-57A28A7AA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67" y="552782"/>
            <a:ext cx="3683578" cy="566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6885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DarkSeedLeftStep">
      <a:dk1>
        <a:srgbClr val="000000"/>
      </a:dk1>
      <a:lt1>
        <a:srgbClr val="FFFFFF"/>
      </a:lt1>
      <a:dk2>
        <a:srgbClr val="251D3A"/>
      </a:dk2>
      <a:lt2>
        <a:srgbClr val="E2E8E2"/>
      </a:lt2>
      <a:accent1>
        <a:srgbClr val="DF31D2"/>
      </a:accent1>
      <a:accent2>
        <a:srgbClr val="911FCD"/>
      </a:accent2>
      <a:accent3>
        <a:srgbClr val="5B31DF"/>
      </a:accent3>
      <a:accent4>
        <a:srgbClr val="1F3ECD"/>
      </a:accent4>
      <a:accent5>
        <a:srgbClr val="3198DF"/>
      </a:accent5>
      <a:accent6>
        <a:srgbClr val="1BB4B2"/>
      </a:accent6>
      <a:hlink>
        <a:srgbClr val="3F76BF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SplashVTI</vt:lpstr>
      <vt:lpstr>MongoDB</vt:lpstr>
      <vt:lpstr>Dataset</vt:lpstr>
      <vt:lpstr>QUERY 1:</vt:lpstr>
      <vt:lpstr>QUERY 2:</vt:lpstr>
      <vt:lpstr>QUERY 3:</vt:lpstr>
      <vt:lpstr>QUERY 4:</vt:lpstr>
      <vt:lpstr>QUERY 5: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57</cp:revision>
  <dcterms:created xsi:type="dcterms:W3CDTF">2022-04-18T16:44:42Z</dcterms:created>
  <dcterms:modified xsi:type="dcterms:W3CDTF">2022-04-18T17:01:09Z</dcterms:modified>
</cp:coreProperties>
</file>