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B1FB-0DFB-44E0-92E3-4D68ECA4D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BE9AA-070B-4B00-8F80-30EB5C629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7027-AD65-46C6-A713-0465C811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2BB7-E112-40D2-9837-F52A912A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60C5-95B4-4533-91A6-256B5D08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8E0-2F2A-4360-807D-9BE351D6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DF03E-C4CD-4654-9017-C6673D6C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70E33-01A6-44E5-9450-4301109F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3B03-5E64-4828-A56E-242D919F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3A07C-A9A1-4EEF-9A97-9136E130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896F1-7F58-49F5-BC6F-1AA9C5E87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9A228-B67B-465A-A387-2DD9D992F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2C72-E4DA-490E-B60D-28CA4DF0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6775-1618-4D3C-9607-A8FBA951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CD08-499A-4718-972C-0BC3812D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7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B4F7-4FD0-4C06-AB01-D1239FD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0308-FC0E-4625-AF5B-CB18C756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3E197-935F-4B2B-B03F-C8E40235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396F-A699-4646-AEDC-06BD14F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B0B3-5AAF-4CE5-8CF9-930A5C1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83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614F-52C9-4D88-9FDA-3D2A4AF6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DE430-864A-479F-89A7-930332CD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6719-D04D-41D8-9616-14D29685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66BB-E191-4F4C-BF89-E875D7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C009-0250-465B-A1E2-6C53052D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1789-25ED-4FAE-85C9-27CF075A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FBA6-468F-44E5-868A-30CE35196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BD4D-9072-4059-BFD9-9CABEF09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B245-F9B2-477E-B747-B7BBBA5B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948F7-B252-4D5F-B8FB-162957E0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EB6D4-B08F-4D89-8814-3ECDC56C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2E22-91B2-4309-8568-67B3187C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6434F-B06B-4862-BD7A-F8189E42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E6B1E-8F2E-4623-86CA-A6E3B458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815C4-C7B9-4E70-84CA-F88750C30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D9F65-7CD3-45E0-9C6F-E61CAD2A7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9C1F7-F45C-45E9-9AC9-6511BF15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A8431-E78C-4E83-AB0D-0ED4BF97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C2A39-B588-4F46-A20F-D3C26613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E95-49BC-48C2-A70B-BCEC9EC1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637E9-D5FA-4673-8B44-9BAA27BA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02D4F-CBA7-4023-99B8-F17B98E2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5F021-4079-4643-9A6B-99192282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8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A1EAE-F7F7-4B3A-9D73-8ADA2048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FA8FA-7E32-4725-B4A4-469BB529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50852-1356-4229-AC6B-746F6CE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9A11-FF08-470C-8928-A7395DF7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5C8F-A34E-4D21-BB97-DF13FA90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C4AB7-F461-40D4-A7B0-C3B60249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DAE8-18F2-4604-BD2F-F97794DF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9A74F-CD02-4E7A-BC25-D41B311F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555B6-04F0-4D55-A958-937783C7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3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88B3-BA28-4523-9AEF-ECAE9A91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78CEC-7168-498C-83D2-D34920CCA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17381-4513-4DAE-84A5-919B2BB33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EA388-E59D-43BA-B4A0-6202EBBF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F249-C5BF-4E54-95DB-60771A61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8635F-7374-4302-86FD-EAC4E2AD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7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B4AFD-9B98-41A5-A553-A896AD30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8CFA-A755-4F5D-83AD-F67DB095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6494-21D1-4053-8679-41235D62D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1973-0DC5-43E5-9C89-104073F1F72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E6E2-6F44-44F5-9FBE-6533C4C1D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B06A-038C-4A8D-B73A-D1814D10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21606-F2FA-4B18-AF80-6C6BD8389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701B-EDCD-46A6-9E2A-10D9253F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Review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D471-8C08-4D0C-86D4-73220A32F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 KOUSHIK [CB.EN.U4CSE19449]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03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D8AC-E663-476A-98FA-B135FA0E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Updating the carrier name from the database.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F0B-5C22-488B-9F91-2EACC751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db.delayData.update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carrier_name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"American Airlines Inc."},{$set:{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carrier_name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"Russian Airlines Inc."}},{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multi:true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C0AB7-2168-4C80-AF57-21C84A3E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11" y="2679826"/>
            <a:ext cx="9189267" cy="29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6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6233-22D4-422C-92C6-5F522659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Finding the maximum number of flights cancelled for that airport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4715-8E12-4660-A403-00E482A6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db.delayData.aggregate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([{$group : {_id : "$airport", number : {$max : "$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arr_cancelled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"}}}])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BB4E1-434F-441B-90FD-BE070D56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4" y="2678143"/>
            <a:ext cx="9189267" cy="34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8C18-C585-4D93-B398-026A2EAE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Finding the flights data which ends with a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CE7-C469-429A-99E0-9452A5DF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db.delayData.find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({airport :/D$/});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73F39-0F66-4120-B7A1-D70A34167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16" y="2689862"/>
            <a:ext cx="8329189" cy="27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4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EFEB-EE23-45C9-92AE-B05A5F3B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Skip: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1C47-440F-4894-A945-0214EA69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db.delayData.find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().limit(6).skip(1).sort({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security_delay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1});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0862E-B1B6-4322-91EA-58DEB911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06" y="2362954"/>
            <a:ext cx="8265814" cy="29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4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ED8D-99E2-4BE6-9D4F-EC0384B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To find how many flights are there in carrier by using 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9434-2667-4820-9915-CA898F11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db.delayData.count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carrier:"AA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"});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882C0-3F46-41F2-9678-B8135DDF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18" y="3358836"/>
            <a:ext cx="5681992" cy="12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5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MongoDB Review</vt:lpstr>
      <vt:lpstr>1. Updating the carrier name from the database.</vt:lpstr>
      <vt:lpstr>2. Finding the maximum number of flights cancelled for that airport</vt:lpstr>
      <vt:lpstr>3. Finding the flights data which ends with a Strings</vt:lpstr>
      <vt:lpstr>4. Skip:</vt:lpstr>
      <vt:lpstr>5.  To find how many flights are there in carrier by using Count: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Penugonda Tandava Sai Naga Koushik - [CB.EN.U4CSE19449]</dc:creator>
  <cp:lastModifiedBy>Divesh Kosuri</cp:lastModifiedBy>
  <cp:revision>3</cp:revision>
  <dcterms:created xsi:type="dcterms:W3CDTF">2022-04-19T09:51:59Z</dcterms:created>
  <dcterms:modified xsi:type="dcterms:W3CDTF">2022-04-26T04:37:14Z</dcterms:modified>
</cp:coreProperties>
</file>