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70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6A85-806C-4538-ACB0-CF07A43A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AB6E-6364-4878-AFF1-3C7BFDBDF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5A89-4097-4CC9-925D-D0F996F9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AFF7-6C17-41F3-AA04-83C7225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D5D3-B556-47F1-95A7-126FD3B6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C304-5126-45C5-BD8D-7233C7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5F1B4-7FF1-4BD4-8537-3ABBD2F7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7848-0EA7-4CD3-B6A4-F9F3BFC4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6E10-91EC-4B76-BBF2-9F1B5899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4A71-4610-480B-9025-66F7B7ED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74DB8-F095-4588-BE66-8796BA1CD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C3F3-F7CB-41CD-88FD-4285F827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3504-DA5F-41BD-BE36-088BA4C4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EEE-EF9C-4748-A3B7-DEF6D7A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A50A-9687-463D-AFF6-16489E4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F4C-52FB-4A5E-A0C7-D496E637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AB8-D962-4B01-A1B7-32FEA6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F5A1-5F94-4688-B8A6-B848C20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1307-FA5E-47C2-A1AB-D828A99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DD53-0B90-4CE5-8ACF-D74C7355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7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D26C-E2DB-4314-BF12-8F31EBDF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4FF6C-8477-400B-8AF3-4788AE29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48A6-FAA6-436B-9B09-77668292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96E0-637B-4DC2-A2F9-E8AA1F4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150B-3A98-478A-BD21-0BACA230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2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355C-CA51-4052-B562-8AA26F4E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DBD8-2D28-448E-B2FD-EA6BE9A7F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5B81A-9A89-4FFC-8FB3-8592BE4EB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8133-1D4B-4705-B7CD-00D2556B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1476-23EB-4D04-9AAA-F045C32D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7E62-6DC2-4593-B9BA-119C56B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BB0-0C22-4F34-97D6-65F37081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2E66-9E1D-4EDC-8CB8-C0CF69DE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2DAF-6DB2-49A8-B28F-A09F71EB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56F5-B684-43E6-9323-F639F8F17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FDEB7-C5AE-4B1C-81EC-0BB44D18E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7A5BF-438F-445F-A9E7-68469BD0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760F-A5AF-44D5-A870-B0B531D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A2E2A-0823-4DFC-822D-5D9242E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E73C-EE60-47F3-9A38-2F59FA06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798C4-09E3-4511-B6FE-BF30AD43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030D0-D285-4D60-9960-768A5BBC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7685-F4C2-4F69-B9F7-FCDAC34B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20C24-3D5D-45C9-BCC4-E06728B9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CA6CC-7E4E-4BBD-A510-0B430AB7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6B15E-CB2F-446F-88F2-17AEE02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DE1C-AD69-49B9-8805-EFB31FB7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6057-173A-44AF-AD20-02DC24E5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B6FB-2FF5-48A8-83A6-362B52FB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6BDDB-93F3-40ED-BA92-B5C580FF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81D0-6451-4F0B-B44D-B584514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E11A-5EF8-4965-80DD-DF113D8B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1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2F1D-EBC9-4445-92D7-8F435B3A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2E528-A396-4848-89CD-5F9CC207C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8CE0-154A-4B87-AC11-B5D669A0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15CE-AAE1-4A56-805B-C3587CEF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1BB4-7BCE-4195-8EF7-B588FD3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60D5-6434-4989-9032-85E34F3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02E4E-6746-4EE6-B880-8FF40BD2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B648-4699-47EA-8123-515C4F6A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4338-3940-4D5D-A587-F4A2B5E5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6521-EA16-4948-AA45-EFE4F9B7604E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CAB0-DA81-4493-86D8-5C227F1A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4856-E7D6-4E25-8051-454A966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D2E1-ED51-40BC-A309-8AA897D7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E51-2D50-4B49-8D03-78D426B8C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B62A5-BCFC-40DA-B895-3E9D4D0DF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79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A4A29-0C02-44E1-9DAE-FC7FD6836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358BE4E-DD75-446F-B1B9-0B3638D1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03" y="643466"/>
            <a:ext cx="77375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6DCA6-5992-454D-B9A7-340726ED7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245D5-3206-48EC-87DC-5F0FFB098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032" y="643466"/>
            <a:ext cx="66719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8902A-4C66-4362-81F6-026B7685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005" y="6434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9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3B56204-CEBD-4FC8-AC02-C6C9E8D7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4" y="643466"/>
            <a:ext cx="76055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E7E5-281F-448D-8A0F-01D313A2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77645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38E161-D0F2-4D7F-BACD-33B000F31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953C2-E232-4D32-9F75-1B6047B5E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0B6230-F7BF-48AD-BD4F-0BF117000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69E670C-71B7-4B54-85C7-0C943B2D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79" y="643466"/>
            <a:ext cx="78190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7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8C0B191E-EE00-4823-B330-DAEBA94E2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04DE4B4-8DFB-45CF-B42B-6927D3753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C7298-053F-467E-B0E0-78F2DDDFE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80585E3-EE89-428C-ACF0-27FBF727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5" y="643466"/>
            <a:ext cx="94826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F39C56-4312-4E3A-ACB4-7AF2A888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53" y="643466"/>
            <a:ext cx="69386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6A1ED-D56A-4D21-BAF2-BF4F17C69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4" y="643466"/>
            <a:ext cx="92851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3CC17-B106-4BCD-B2A3-01269072C4A2}"/>
</file>

<file path=customXml/itemProps2.xml><?xml version="1.0" encoding="utf-8"?>
<ds:datastoreItem xmlns:ds="http://schemas.openxmlformats.org/officeDocument/2006/customXml" ds:itemID="{490248D0-DEA2-4099-A1A6-2839120E1B0E}"/>
</file>

<file path=customXml/itemProps3.xml><?xml version="1.0" encoding="utf-8"?>
<ds:datastoreItem xmlns:ds="http://schemas.openxmlformats.org/officeDocument/2006/customXml" ds:itemID="{C0593058-06A7-4A60-811D-AE596DE0FCF7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Selvi C (CSE)</dc:creator>
  <cp:lastModifiedBy>Selvi C (CSE)</cp:lastModifiedBy>
  <cp:revision>1</cp:revision>
  <dcterms:created xsi:type="dcterms:W3CDTF">2021-08-12T06:39:06Z</dcterms:created>
  <dcterms:modified xsi:type="dcterms:W3CDTF">2021-08-12T09:42:51Z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