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0" r:id="rId7"/>
    <p:sldId id="257" r:id="rId8"/>
    <p:sldId id="258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69" r:id="rId20"/>
    <p:sldId id="270" r:id="rId21"/>
    <p:sldId id="271" r:id="rId22"/>
    <p:sldId id="272" r:id="rId23"/>
    <p:sldId id="273" r:id="rId24"/>
    <p:sldId id="275" r:id="rId25"/>
    <p:sldId id="274" r:id="rId26"/>
    <p:sldId id="27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F01B-D2A8-44ED-A4BA-92E9C0A85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BA28F-E5BA-48E6-A651-1CF07A842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DE75-D852-4398-8EA6-66CF5E9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D59E-7602-407F-844C-C9A052E7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EF3D-DEBF-48F9-9A31-B2159F7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D120-81C6-48CD-A753-23DCB152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373-2658-4408-AE5F-D57CB7DA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9F74-AC45-4574-8273-0318E8B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9405-9A78-404C-85BA-63DFE2E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A9BA-0509-4DEB-8A86-D62F6151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5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19899-FD74-4FC1-A13D-1BED3399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5AA8B-4429-4F6C-B0B8-AD9AC615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7390-42ED-42D3-886C-7068F3E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4783-63DA-4FEC-9339-EAA55248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5AEC-7138-400B-929B-05A3D89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3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47DF-FD1F-4EEE-A1C8-B5DA5661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BDC0-A4C5-4042-BCD5-9770FC1F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B8EB-A590-4FDF-9DC3-D3850B7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73F6-31AC-4188-9F09-376290FB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AA7E-3CAB-4DC0-A86D-60B1B522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D317-4C36-4052-ACF2-E7D69F78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AEA02-3F86-462F-8DE0-8E4AAD5B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6A67-29EE-478C-B9A5-E483C0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B943-D640-4D35-8B7B-8243785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CFEB-0FDB-4F50-80FD-D78C297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6448-EBBA-4874-8409-4F940D3D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BC6D-1F30-4F2F-9433-CBBCA9C8D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1195-7EF4-4A3B-8C13-A479848B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332AE-15B2-4357-988F-B7A34A69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8BF2-CF6A-4F08-9B1D-418F6B54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370C-F2BD-4DB5-8378-2A2B4E9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3046-25FA-4DBE-B2A7-521ECE03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12B7-D406-4B12-AB90-CA220EB8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543D-1374-447E-94BF-F9360653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48CD4-0756-4F7B-99D7-BCE766EA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4704E-2DF6-454B-9A7D-AAF879BBF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E7112-1BB6-4F57-99F5-E8565BD1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BB182-C368-4382-9798-DFD20073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E182-6142-4949-97C8-DF171795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2CE8-4429-4C42-B5DF-B9D3B3C4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0399-C1D9-4267-B8F3-4A28A307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88B36-5E07-4259-B09B-1600F4C5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6385-5F98-422A-A058-492BD78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165FA-9759-4356-8232-3A1DD19A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58BC5-5E4B-4DB1-B430-8B8A5FE6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8A1D-2B47-4C57-BD6B-6E26951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9669-5B8A-48D3-90D0-9521DD75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C4B1-761C-4975-898E-CDFC4D4A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9403-60A4-407B-A751-353F912E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C8B2-92CA-4711-9982-2E004A2C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E60-E397-45E6-964F-BF5D62C7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5BE1D-FF32-45CB-A707-6A43B736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12EB-573B-485C-8FBF-2EF610F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EB66-A379-40C3-8499-0D96C9873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0C05-6FFC-4018-A843-0C0403CA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ABCF-8AB5-48A9-AC70-20FEF59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8C27-4CAB-44E4-A56D-008F358E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B0B0-9BFB-449A-8710-7D6E6851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9C7EC-3E6E-407E-B758-D22CDA30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9EFF3-DA76-4C7C-BC39-AEAD1292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53D7-3438-4A8D-B499-00451431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973C-5F95-4259-A49A-A8FCCD7E351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BF9C-F760-4AFF-AB41-080D9FAF4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6570-7D94-4A56-993E-FC244507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B256-0C39-4EB0-B893-9D65BD72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1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89C-9465-4DA4-8264-9FDF1BD1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Logistic Regression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FFFBB-D6DD-42B4-9A88-55E9583E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91" y="1252830"/>
            <a:ext cx="6286500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CFA5D-E4B9-4FD9-B485-2346E15E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56" y="4240676"/>
            <a:ext cx="7896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6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68AC-319E-44F1-A6EB-C4F164FC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66837"/>
            <a:ext cx="7010400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E684-EBAE-4E92-A8A6-6E9B4DC1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78" y="5084299"/>
            <a:ext cx="3114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04407-2099-4352-8C17-E04C7D64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362075"/>
            <a:ext cx="73723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1313E-634C-412A-A355-989D3E76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8" y="1423987"/>
            <a:ext cx="74961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CE255-CFAA-4AAE-BC4A-FE8359C9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868" y="2045749"/>
            <a:ext cx="2990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8430-DB2A-42C6-B89F-EFD0BFCC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79" y="1282138"/>
            <a:ext cx="7349710" cy="37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957ED-C014-4A5A-991E-CE8A2BED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200400"/>
            <a:ext cx="6391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C9E51-1131-48C5-ADE2-0DF2994A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2" y="433461"/>
            <a:ext cx="461962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79E5E-EC50-4218-B648-1FD897D5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8224"/>
            <a:ext cx="573405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BFFD4-109C-41AF-A049-2023D775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88906"/>
            <a:ext cx="5810250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80305-497F-4CB6-A531-96C43EE12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02" y="2900800"/>
            <a:ext cx="5924550" cy="3228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31A944-F4AE-4098-9390-67595A012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5656456"/>
            <a:ext cx="4857750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AEEF7-FEEA-47F8-835A-C8C956BD2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394" y="6218431"/>
            <a:ext cx="4391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7B4B-18A2-420C-A136-5B94268E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1" y="455954"/>
            <a:ext cx="51435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208E-226F-4484-B8A9-60BB6B8D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15" y="455954"/>
            <a:ext cx="56578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7CC5B-1152-432D-8B5B-AF2AB30B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3" y="2820647"/>
            <a:ext cx="5762625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7C3C-A9DA-450D-A0D1-9FD22F2D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537" y="5463979"/>
            <a:ext cx="4724400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768AE-5E67-4052-9431-0C8ACB325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712" y="6259830"/>
            <a:ext cx="4848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320C8-3119-4297-AEA6-E5032E64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5" y="16851"/>
            <a:ext cx="5167313" cy="157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5E14F-01B1-4708-A914-EAB1BD86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79" y="505849"/>
            <a:ext cx="5847196" cy="1304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B2CFE-BEDF-4343-803C-00A0AE99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8" y="1849240"/>
            <a:ext cx="776287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DC618-C4F3-4D44-9021-1075A4BA9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41" y="4474186"/>
            <a:ext cx="6129633" cy="191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24461A-68D4-47AA-B4AA-0CB7C58D8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814" y="4474186"/>
            <a:ext cx="5389007" cy="18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3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589EB-C38A-4FFB-A2B2-5A0EBA3C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11" y="192698"/>
            <a:ext cx="7677150" cy="2001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F2732-34E2-492A-8AE5-81F92D83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25" y="2304758"/>
            <a:ext cx="7705725" cy="200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F980E-AB63-4FB0-B292-6CA89D71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25" y="4670036"/>
            <a:ext cx="7515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DCA2C4-045A-444A-8591-CFA8945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09725"/>
            <a:ext cx="81248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06852-A677-4B64-BB76-0A2EED02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0B463-4144-4D4F-A331-84D7F898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2" y="1086509"/>
            <a:ext cx="370522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26BB8-7A12-44BD-A1CA-6F259EBF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1" y="3105809"/>
            <a:ext cx="4448250" cy="3385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FD913-BF78-4E9E-A5BA-9094553D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618" y="760387"/>
            <a:ext cx="4448250" cy="32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84F6D-E2E2-49AB-809D-A7754C1A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554935"/>
            <a:ext cx="62484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E2774-7519-419E-AD60-00175835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4505325"/>
            <a:ext cx="7077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CA93A-ACA4-4B16-8B22-114853B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4" y="539198"/>
            <a:ext cx="42767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EA25E-452F-4C1F-8AE1-78F660B6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50" y="1295814"/>
            <a:ext cx="38195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B785F-ED93-453E-9A3C-CB39887A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107634"/>
            <a:ext cx="58674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763DD-B004-4FD7-8318-68252B15D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7" y="4924011"/>
            <a:ext cx="1476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B2863-7972-47C5-A8AD-F5464D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2" y="209136"/>
            <a:ext cx="79248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19FF2-0AF4-499B-BA14-99E9B97E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09" y="3505615"/>
            <a:ext cx="8020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4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DC092-7B8F-4B9F-9A07-6C4D0213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00" y="506895"/>
            <a:ext cx="7667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17309-4154-4C55-87D0-A1052887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72D17-9568-40FB-8445-3049A0EA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5" y="193604"/>
            <a:ext cx="65341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79E49-B606-4E1A-AA76-C3E51F1E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129" y="4462309"/>
            <a:ext cx="357187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67E68-48B2-4AC7-93A0-7B2D02CC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46" y="1700059"/>
            <a:ext cx="5114925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0C48E-1668-4C5E-9E0E-3C2EF7DB5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5" y="5154269"/>
            <a:ext cx="336232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989AB-F14A-4873-B616-9A4A5BF80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982" y="2386687"/>
            <a:ext cx="4391025" cy="225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529227-25FA-4614-8F23-18FB89135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332" y="4462309"/>
            <a:ext cx="1828800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CA8985-1846-47A8-B98B-287308EC6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209" y="5063158"/>
            <a:ext cx="3543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A89-D812-4FE7-9D28-9BF12F0B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End of Session 1</a:t>
            </a:r>
            <a:endParaRPr lang="en-IN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A5E48-4BD6-466D-9A66-CE18D7C3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43" y="608564"/>
            <a:ext cx="6143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29B47-44C9-445C-8692-85CE77D7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269103"/>
            <a:ext cx="5057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DFF1B-3AE9-4967-9095-BAC82724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" y="222594"/>
            <a:ext cx="589597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A945B-61C8-4B1F-8BB1-255FB541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63" y="2701581"/>
            <a:ext cx="5781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89C-9465-4DA4-8264-9FDF1BD1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Odds , Probability, Log of Odds, Odds of ratio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2BCFD-0B23-4C3D-848D-5FAAEB0E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1" y="0"/>
            <a:ext cx="59626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D0956-348E-4F93-B5A5-A7F19F0F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9" y="3148305"/>
            <a:ext cx="732472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AF206-F975-4C25-827C-A21D6B3B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89" y="4891380"/>
            <a:ext cx="7353300" cy="161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B31319-4372-4136-A7BE-6169DB636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990" y="4891380"/>
            <a:ext cx="3124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D7A34-F646-4577-91F5-F1A94A91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75285"/>
            <a:ext cx="57721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6FA36-D509-4D2D-B344-375BE3A2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" y="3735852"/>
            <a:ext cx="7524750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C5FEB-3DA0-4881-92F5-28B5B4160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36" y="4792541"/>
            <a:ext cx="3067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A33B6-A40D-408B-A8B9-97A563C6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52750"/>
            <a:ext cx="2743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98F32-9A26-4937-B0CA-4897EF4B9647}"/>
</file>

<file path=customXml/itemProps2.xml><?xml version="1.0" encoding="utf-8"?>
<ds:datastoreItem xmlns:ds="http://schemas.openxmlformats.org/officeDocument/2006/customXml" ds:itemID="{8FE05AFD-6AD5-4AEF-A6AC-3A523AB6A137}"/>
</file>

<file path=customXml/itemProps3.xml><?xml version="1.0" encoding="utf-8"?>
<ds:datastoreItem xmlns:ds="http://schemas.openxmlformats.org/officeDocument/2006/customXml" ds:itemID="{B236DB74-68CA-49F0-B798-93BC4AC8C4DE}"/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17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Odds , Probability, Log of Odds, Odds of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Session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c_selvi@cb.amrita.edu</dc:creator>
  <cp:lastModifiedBy>Selvi C (CSE)</cp:lastModifiedBy>
  <cp:revision>10</cp:revision>
  <dcterms:created xsi:type="dcterms:W3CDTF">2021-03-26T02:18:27Z</dcterms:created>
  <dcterms:modified xsi:type="dcterms:W3CDTF">2021-03-28T10:08:18Z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