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80" r:id="rId4"/>
    <p:sldId id="281" r:id="rId5"/>
    <p:sldId id="282" r:id="rId6"/>
    <p:sldId id="283" r:id="rId7"/>
    <p:sldId id="284" r:id="rId8"/>
    <p:sldId id="265" r:id="rId9"/>
    <p:sldId id="264" r:id="rId10"/>
    <p:sldId id="286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E8CCF-437C-4680-AC65-3FF8CF369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CA698-564A-4194-BCB4-B13413394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01D0B-B777-4C06-BCA4-FC28D44CA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0F05C-97C9-4058-8E7C-91078DDC7E8A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646B4-830D-45A1-8427-9157886BD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B4BE8-51B1-440B-8D84-CF74ED368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78B7-C4F0-4545-97FB-DEDD753E6D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74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C6F8-DBD5-4B25-9911-E4DCA4782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012521-17E9-4291-BBC6-C9FFF7611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0C583-C4AD-4A3E-89FB-46074DC2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0F05C-97C9-4058-8E7C-91078DDC7E8A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41F78-866C-4FA1-98F4-B06322AC6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17736-1C0D-40AA-AE97-3618BC53B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78B7-C4F0-4545-97FB-DEDD753E6D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578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0D5F2F-469E-4C10-BB49-90AB3FB8B8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37665-7298-4EC8-95ED-5C645AE1B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A3D09-9BC4-4550-9124-BF704798A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0F05C-97C9-4058-8E7C-91078DDC7E8A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44D5F-6BA0-4DBF-8620-6230D1228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F8283-147C-48B6-9FBF-BC261357E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78B7-C4F0-4545-97FB-DEDD753E6D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50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A40A0-B4D5-46CB-9173-198CA1CC9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BDA5C-D7A5-4F45-B3A4-06A91363F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B05FB-557F-42BE-9EFE-2C9839FED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0F05C-97C9-4058-8E7C-91078DDC7E8A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2548F-0A4E-4517-9B58-20CB4AD91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ABFDC-EA76-4395-B9A1-78AA95851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78B7-C4F0-4545-97FB-DEDD753E6D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067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FED4-0A9D-481B-B427-756DDDB99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78AE6-BC00-49D3-9455-C8AE02D0C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71303-3DD7-4A04-98C0-90FF34FF7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0F05C-97C9-4058-8E7C-91078DDC7E8A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367AA-77DA-4829-AA63-6F1D54387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CC95F-45DD-4228-8A19-0DBE1B2CC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78B7-C4F0-4545-97FB-DEDD753E6D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680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3E1BD-FB5A-44D5-80BD-F7C6EDA4B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75803-7F8D-4E1B-A4EA-DD0969BED7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C7CB86-01C1-420F-B9B7-C386EF9FB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084BD-7B64-498A-99F8-64F90D337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0F05C-97C9-4058-8E7C-91078DDC7E8A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BEE2B-C616-45B8-B69C-3B5A4D4EC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940AD-B436-4348-A236-83FAF4983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78B7-C4F0-4545-97FB-DEDD753E6D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710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345B4-1ECE-4460-BA0D-40E4A4FB5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FA8B6-285E-465F-B4FA-E54A0A687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4528A-6F93-4459-B39B-B5113C884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0BB37A-97EC-48B9-8BBB-BACABAE9BB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B95F7F-7E31-47BE-90AD-E8211243B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F3B714-CD34-4798-8DAE-1166D9BC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0F05C-97C9-4058-8E7C-91078DDC7E8A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EE81B6-EDBA-4DA7-902C-7539FD17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73AD17-B6A5-48E1-A81C-B46A1EEF6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78B7-C4F0-4545-97FB-DEDD753E6D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469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39AAA-F543-48B2-A314-DF0DC871E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83B9E5-6225-4591-B26A-02D05B4F4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0F05C-97C9-4058-8E7C-91078DDC7E8A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68E0C-4034-4CD1-8638-B0880968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FADD0-6FF5-4BD9-B872-A53D2A9E9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78B7-C4F0-4545-97FB-DEDD753E6D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56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AB5EC2-8C1B-46BD-8FC5-FE6A273A5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0F05C-97C9-4058-8E7C-91078DDC7E8A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62102E-DF0E-4036-9D51-D52E03790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E7125B-E787-4F8D-A048-144998813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78B7-C4F0-4545-97FB-DEDD753E6D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291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A4202-9756-4003-85B2-C95E35DAD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71871-34FC-4970-945D-6D59C3F23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ADDA4-5020-4D98-B291-B20D4D173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1DA93-CDBA-40C9-9ED1-B8889465D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0F05C-97C9-4058-8E7C-91078DDC7E8A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C64CD-6CDC-480C-ACBB-CBC1BF29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848E4-8AAF-4283-92B2-D45D7F27F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78B7-C4F0-4545-97FB-DEDD753E6D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5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9C0FC-F4CB-4A5C-9F17-665D4C77E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CB53A5-2845-4A64-A389-01074EFB2B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C150CB-A886-49CC-97B1-AF23EAA6B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F24B9-18D7-4E34-A12E-40FC69397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0F05C-97C9-4058-8E7C-91078DDC7E8A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F5860-E250-420D-AB4D-49812EC5D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C3241-4446-4106-91E9-354BC47E9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78B7-C4F0-4545-97FB-DEDD753E6D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871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4FA00B-99B9-4BEA-87AE-D7F1267D1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5C564-483E-4110-B51B-EDA4DC6F1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94C8F-F695-4E2A-B45E-EF0EE8D422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0F05C-97C9-4058-8E7C-91078DDC7E8A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86B74-121A-47DA-8308-97B19E79C6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A332D-1DC6-498F-AE75-6489CFBE8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F78B7-C4F0-4545-97FB-DEDD753E6D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97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A5FB9-BE1E-42F4-90A9-55BB34ECA0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17605-6A40-4448-9337-7638DD25A2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040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34826-8B95-4002-9FFE-A2462394D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Decision Stump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577013-48DC-4FDB-BAA9-01FC25D9E460}"/>
              </a:ext>
            </a:extLst>
          </p:cNvPr>
          <p:cNvSpPr txBox="1"/>
          <p:nvPr/>
        </p:nvSpPr>
        <p:spPr>
          <a:xfrm>
            <a:off x="1736035" y="1951672"/>
            <a:ext cx="79513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202124"/>
                </a:solidFill>
                <a:effectLst/>
                <a:latin typeface="Georgia" panose="02040502050405020303" pitchFamily="18" charset="0"/>
              </a:rPr>
              <a:t>A decision stump is </a:t>
            </a:r>
            <a:r>
              <a:rPr lang="en-US" b="1" i="0" dirty="0">
                <a:solidFill>
                  <a:srgbClr val="202124"/>
                </a:solidFill>
                <a:effectLst/>
                <a:latin typeface="Georgia" panose="02040502050405020303" pitchFamily="18" charset="0"/>
              </a:rPr>
              <a:t>a machine learning model consisting of a one-level decision tree</a:t>
            </a:r>
            <a:r>
              <a:rPr lang="en-US" b="0" i="0" dirty="0">
                <a:solidFill>
                  <a:srgbClr val="202124"/>
                </a:solidFill>
                <a:effectLst/>
                <a:latin typeface="Georgia" panose="02040502050405020303" pitchFamily="18" charset="0"/>
              </a:rPr>
              <a:t>. That is, it is a decision tree with one internal node (the root) which is immediately connected to the terminal nodes (its leaves). A decision stump makes a prediction based on the value of just a single input feature.</a:t>
            </a:r>
            <a:endParaRPr lang="en-IN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924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EFBA481-1D27-4A0D-A80E-68E1570C98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941" y="643467"/>
            <a:ext cx="990411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99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C6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4F0290-52EC-44B3-B3A3-F82C01BDC7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572" y="643467"/>
            <a:ext cx="981685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952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6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5DA13C27-BE73-4A55-99BE-8F7E9933CD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4311" y="643467"/>
            <a:ext cx="1008337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187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95F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DB228B-EC0F-42D0-A746-5FE620525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941" y="643467"/>
            <a:ext cx="990411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849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77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02C013-8871-469C-A9D2-31CFD93D0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0439" y="643467"/>
            <a:ext cx="973112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098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75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A6367A-6D82-4A43-BA62-78039E25A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661839"/>
            <a:ext cx="10905066" cy="55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838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815D03-9803-46C8-A9BE-D521F903A4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893573"/>
            <a:ext cx="10905066" cy="507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177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D20237-DA6E-4620-834F-EB2F7863BE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893573"/>
            <a:ext cx="10905066" cy="507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965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04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D8432D-3707-4C10-9D9F-2782584976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5852" y="643467"/>
            <a:ext cx="986029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49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BFB4D5-5EF9-4894-92E9-303333633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648209"/>
            <a:ext cx="10905066" cy="556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601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878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F54B7D-065A-4D4D-A054-8F55873ED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3356" y="643467"/>
            <a:ext cx="960528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626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D5E749-E786-4410-925A-9657C69E57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689103"/>
            <a:ext cx="10905066" cy="547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52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E3DCA52C-0435-46A0-BF7F-C08ABBFE0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852679"/>
            <a:ext cx="10905066" cy="515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237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C57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87868C-DCF2-4B53-92E6-B44E2C1BC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527" y="643467"/>
            <a:ext cx="999294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947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8FFCC3-C066-4B4A-9DFB-7F1926548A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029886"/>
            <a:ext cx="10905066" cy="479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385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8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4D9B02-5ADE-4C0A-B519-2743E13C27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03205" y="643467"/>
            <a:ext cx="898558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122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94E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4D3389-2AED-4C6C-A0F4-CF9AAA762A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5014" y="643467"/>
            <a:ext cx="902197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293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8C8D4D-DA84-4ECF-86C1-8684E8F47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3969" y="643467"/>
            <a:ext cx="956406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559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766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B86A75-0942-44FB-BCE1-CB63586A5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605" y="643467"/>
            <a:ext cx="1031679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740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3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D4269C-8E2A-4867-81BD-F87DC7CF4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8850" y="643467"/>
            <a:ext cx="787429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2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D2B9D5-1BA9-4BB4-AEB5-1031CA09D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866310"/>
            <a:ext cx="10905066" cy="512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130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DDF1D1-D784-4AEB-A8CE-4EB64EC40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836" y="643467"/>
            <a:ext cx="1066232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529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D5CACCCA6A2F4B826633AF63C01814" ma:contentTypeVersion="4" ma:contentTypeDescription="Create a new document." ma:contentTypeScope="" ma:versionID="39b57c08188997e0595fa070e682dae2">
  <xsd:schema xmlns:xsd="http://www.w3.org/2001/XMLSchema" xmlns:xs="http://www.w3.org/2001/XMLSchema" xmlns:p="http://schemas.microsoft.com/office/2006/metadata/properties" xmlns:ns2="aa8502c3-c2ce-4a7c-b654-b20deb31b3a4" targetNamespace="http://schemas.microsoft.com/office/2006/metadata/properties" ma:root="true" ma:fieldsID="9abee85fb150d4124e3837f8663e840f" ns2:_="">
    <xsd:import namespace="aa8502c3-c2ce-4a7c-b654-b20deb31b3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8502c3-c2ce-4a7c-b654-b20deb31b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21CFB15-F884-4C42-B704-AE45F19D17F7}"/>
</file>

<file path=customXml/itemProps2.xml><?xml version="1.0" encoding="utf-8"?>
<ds:datastoreItem xmlns:ds="http://schemas.openxmlformats.org/officeDocument/2006/customXml" ds:itemID="{FB226857-4D84-4236-AF24-C35A61FE347C}"/>
</file>

<file path=customXml/itemProps3.xml><?xml version="1.0" encoding="utf-8"?>
<ds:datastoreItem xmlns:ds="http://schemas.openxmlformats.org/officeDocument/2006/customXml" ds:itemID="{406F100F-235E-4C22-A709-1B63EEBEE9E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</TotalTime>
  <Words>62</Words>
  <Application>Microsoft Office PowerPoint</Application>
  <PresentationFormat>Widescreen</PresentationFormat>
  <Paragraphs>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Decision Stump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Selvi C (CSE)</dc:creator>
  <cp:lastModifiedBy>Selvi C (CSE)</cp:lastModifiedBy>
  <cp:revision>1</cp:revision>
  <dcterms:created xsi:type="dcterms:W3CDTF">2021-09-30T01:57:18Z</dcterms:created>
  <dcterms:modified xsi:type="dcterms:W3CDTF">2021-09-30T09:43:49Z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0x01010016D5CACCCA6A2F4B826633AF63C01814</vt:lpwstr>
  </property>
</Properties>
</file>