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31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E97B-F56D-4326-AF65-41E2BED1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CBAA-AFD5-45F4-ABFE-9335BFED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A34B-4441-4BF1-A9B3-C4CC9E58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CD87-16E2-4E2D-A8E4-B264C833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9E-B504-4EC2-8195-EB118545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0BFA-3D73-4C9B-84AE-6696A8B1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7D496-F698-4E71-A098-61192F11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5FF8-0FF8-4F50-934E-770D943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E0F8-BBD6-47FA-B374-47E05AA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8066-1D9F-4367-8040-9F8A24E8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85F0A-460B-4B87-9D36-A98EC887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FF22-5F05-45BC-A063-D569D8B4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BABB-E474-43F0-A911-33607F91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E4E3-4E93-4C59-8F15-60A083DD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10B0-9E78-436C-ADAC-235D308A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2A72-8C88-431D-8271-A456865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0F5D-108C-4E2B-8216-AAA9E60F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48B9-F98B-4527-A27E-73BE89F4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FD81-B411-45EA-9E40-7EDFDEC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CC37-547A-4D87-8D12-2A96AC0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7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9579-D108-4BAE-AFA3-5C966A5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B3BC-DF68-4553-964A-DB69A766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7763-A06A-4890-89F6-69ACBAD6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5411-EDE6-49E3-91B5-5C41582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6406-3FEE-46DF-9893-769FA4D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2547-05E4-4C93-9336-96EBAB69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C29-8652-4392-A6D7-36A2BEF62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1711-8CFB-4AB3-B63E-2C70A5F1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D164-F065-4996-9106-1D645883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B5B9-E668-4715-8CDC-95B3F0A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66B4-0D2B-43E2-B08A-DCA45982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8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8190-0EB2-4E4E-BBB1-8AA031A1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3CA8-E84A-420C-897B-F1CACF36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E0EF2-40C8-4334-A7E1-F77304B5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958F-12A3-47DA-883A-6090F33D1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EF961-73C6-42A7-B7ED-40F98EBD0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229C-37B2-4A76-9EE3-8B11EB1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4DF4E-E2D7-40B2-85F1-29B60BAD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2D0F7-EF62-41A7-A48D-2FDDD2EC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2D8F-9EEF-49C3-B618-3BB85DF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1C509-878B-4845-AC0D-491D3217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70FCF-EDE4-41C8-8C13-937C1B78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5F59-871A-48A0-A2C9-2E79E7D3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88BC-9EED-4FC7-A2B5-FAEA3B0E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D415-0E90-44C4-920E-A6C592B0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3F6A-5C23-4B40-8F4C-D705BC4F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9442-FD59-434B-8401-E26C3036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E2E7-700A-49DD-BB37-8EF2FD1A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2C663-16F0-4578-8CA4-BE316277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0BD7-9ABE-4D11-A427-447FA8E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7F42C-90B9-4DD3-A1ED-126728CF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D33E-2C35-472A-AD7A-4769A1DA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223B-3478-4031-A830-79E0501D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4EF9A-4893-459E-AA40-ADE477E3E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F4289-2FFF-424C-8BB1-6846B31D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AC537-71CE-48F8-9CCC-7D1F0B5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4C26-6A1B-4E54-90D6-773879ED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0F32-7A68-4AB8-AC15-A7225B97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DE092-F183-4A1E-AE7A-BF46EBB8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3EE6B-E161-4774-83F5-C5A91FE9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B597-31DC-4FCB-B4C4-02620A706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DC74-A754-4DD6-94F0-412BCAC7F15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03D3-0A7F-4808-BE94-C64C87F8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FCAB-F128-4F89-B230-4D31C7396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49BB-BDFF-4CD6-9ECA-EB548A254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EE5F-BDED-4600-9F4B-BD95A716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CART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019AB-DDE9-4114-ACE5-6E8CC0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7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A7688-0637-4C32-80F4-A1FAC081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1" y="712511"/>
            <a:ext cx="10635352" cy="5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4D0CA-B2C5-4259-A13E-60C272D7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5" y="560489"/>
            <a:ext cx="10084077" cy="5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517A5-2B9E-4A99-A715-160812A3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12047"/>
            <a:ext cx="11293426" cy="57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2AC68-E6FB-461A-9193-F055622D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9" y="547066"/>
            <a:ext cx="10983593" cy="5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BCE0E-9F14-4347-B6FB-C6C4A92A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6" y="313393"/>
            <a:ext cx="10587655" cy="3468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DEC2C-35FC-4E22-9434-246510A2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3" y="3940891"/>
            <a:ext cx="10487011" cy="27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B36EC-D014-45A3-82BB-83602B04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7" y="572120"/>
            <a:ext cx="10395088" cy="62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13AE9-D9CD-49AD-817D-84711A9B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0" y="664991"/>
            <a:ext cx="10727188" cy="5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B37282-DA87-4DE1-8ABB-B316E01D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32" y="4529944"/>
            <a:ext cx="4581525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2D0CE-67DF-4415-AB1D-FE55C499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7" y="944587"/>
            <a:ext cx="75152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F4A05-9C59-477D-8F03-1EC0B8F1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77556"/>
            <a:ext cx="10003850" cy="5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B9B30-ADB5-4448-B52B-A361CE2C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23" y="485774"/>
            <a:ext cx="10891596" cy="55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8E95-AC24-4335-B64F-CE69157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0" y="436099"/>
            <a:ext cx="11301349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47C69-DE42-4B20-9B83-0B1E89C8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6" y="220173"/>
            <a:ext cx="11342178" cy="61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7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A38A2C-ABF0-4667-B0C8-E4B0655B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5" y="309343"/>
            <a:ext cx="11422027" cy="62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2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B18DC-0243-46B6-BE9B-6E60B301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2" y="309562"/>
            <a:ext cx="11144517" cy="60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112BC-EC2E-4705-9E9F-E3F74934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464418"/>
            <a:ext cx="11268222" cy="59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EBDD82-C22D-44A8-8FCB-DBAAE8EFBF94}"/>
</file>

<file path=customXml/itemProps2.xml><?xml version="1.0" encoding="utf-8"?>
<ds:datastoreItem xmlns:ds="http://schemas.openxmlformats.org/officeDocument/2006/customXml" ds:itemID="{0E42DAB6-A729-4CA8-B38A-AE5B141D0D54}"/>
</file>

<file path=customXml/itemProps3.xml><?xml version="1.0" encoding="utf-8"?>
<ds:datastoreItem xmlns:ds="http://schemas.openxmlformats.org/officeDocument/2006/customXml" ds:itemID="{06DF3A1B-2B4D-46FE-993B-5521204C7997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</dc:title>
  <dc:creator>Selvi C (CSE)</dc:creator>
  <cp:lastModifiedBy>Selvi C (CSE)</cp:lastModifiedBy>
  <cp:revision>4</cp:revision>
  <dcterms:created xsi:type="dcterms:W3CDTF">2021-02-19T01:51:46Z</dcterms:created>
  <dcterms:modified xsi:type="dcterms:W3CDTF">2021-02-19T02:26:27Z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