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49" r:id="rId4"/>
  </p:sldMasterIdLst>
  <p:notesMasterIdLst>
    <p:notesMasterId r:id="rId43"/>
  </p:notesMasterIdLst>
  <p:handoutMasterIdLst>
    <p:handoutMasterId r:id="rId44"/>
  </p:handoutMasterIdLst>
  <p:sldIdLst>
    <p:sldId id="316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593" r:id="rId23"/>
    <p:sldId id="612" r:id="rId24"/>
    <p:sldId id="611" r:id="rId25"/>
    <p:sldId id="594" r:id="rId26"/>
    <p:sldId id="595" r:id="rId27"/>
    <p:sldId id="596" r:id="rId28"/>
    <p:sldId id="597" r:id="rId29"/>
    <p:sldId id="598" r:id="rId30"/>
    <p:sldId id="599" r:id="rId31"/>
    <p:sldId id="600" r:id="rId32"/>
    <p:sldId id="601" r:id="rId33"/>
    <p:sldId id="602" r:id="rId34"/>
    <p:sldId id="603" r:id="rId35"/>
    <p:sldId id="604" r:id="rId36"/>
    <p:sldId id="605" r:id="rId37"/>
    <p:sldId id="606" r:id="rId38"/>
    <p:sldId id="607" r:id="rId39"/>
    <p:sldId id="609" r:id="rId40"/>
    <p:sldId id="610" r:id="rId41"/>
    <p:sldId id="55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0BDC4"/>
    <a:srgbClr val="C1DEFA"/>
    <a:srgbClr val="A7A7A7"/>
    <a:srgbClr val="D3D3D3"/>
    <a:srgbClr val="7F0101"/>
    <a:srgbClr val="B4CFDC"/>
    <a:srgbClr val="C9D4DC"/>
    <a:srgbClr val="9DB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CCFB1384-598A-A640-ACB5-F116E6A90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2889AE38-8DF2-F24B-8B10-D1A89E031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79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E9EA-5C3F-4E6B-9029-5EB669E455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49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09D307F-9FCD-4E3B-9560-B7801F8D99EF}" type="datetime1">
              <a:rPr lang="en-US" smtClean="0"/>
              <a:t>10/11/2021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154350F-E379-4457-9F02-64BB037BA63E}" type="slidenum">
              <a:rPr lang="en-IN" smtClean="0"/>
              <a:t>‹#›</a:t>
            </a:fld>
            <a:endParaRPr lang="en-IN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028B5357-2991-4DC2-8568-B311F6955D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447800"/>
            <a:ext cx="7315200" cy="502920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3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22EFE1-7744-4F57-9093-00F28F2B4A76}" type="datetime1">
              <a:rPr lang="en-US" smtClean="0"/>
              <a:t>10/11/2021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9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C8738B-BD46-440A-A949-8FD795F3CDF1}" type="datetime1">
              <a:rPr lang="en-US" smtClean="0"/>
              <a:t>10/11/2021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7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18351"/>
      </p:ext>
    </p:extLst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E740C57F-200B-40F7-A319-9CDD6DD34E1B}" type="datetime1">
              <a:rPr lang="en-US" smtClean="0"/>
              <a:t>10/11/2021</a:t>
            </a:fld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5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49F480D9-E1B2-4261-BCC0-71F999ABF914}" type="datetime1">
              <a:rPr lang="en-US" smtClean="0"/>
              <a:t>10/11/2021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95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3E181E-67EE-4190-8EBF-17DB72D2826C}" type="datetime1">
              <a:rPr lang="en-US" smtClean="0"/>
              <a:t>10/11/2021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25DAF-A2CB-1F4C-8B89-ABEC3F4977A2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4061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942A94-F452-44DA-984D-7680894834D1}" type="datetime1">
              <a:rPr lang="en-US" smtClean="0"/>
              <a:t>10/11/2021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58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C049678D-58CC-49C0-B797-2BFF31C29E71}" type="datetime1">
              <a:rPr lang="en-US" smtClean="0"/>
              <a:t>10/11/2021</a:t>
            </a:fld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7105FDE3-59EE-A74C-9AE1-D51F2D36BD58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870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8C321A-6FEA-4446-A4B1-99A26CE91F13}" type="datetime1">
              <a:rPr lang="en-US" smtClean="0"/>
              <a:t>10/11/2021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914AC-9068-8247-82D5-433C18FCE72A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1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C1ADB508-0007-4422-A024-3C1B746E6E47}" type="datetime1">
              <a:rPr lang="en-US" smtClean="0"/>
              <a:t>10/11/2021</a:t>
            </a:fld>
            <a:endParaRPr lang="de-CH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496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675F2377-619B-4EC8-892B-D9FA387E8A0F}" type="datetime1">
              <a:rPr lang="en-US" smtClean="0"/>
              <a:t>10/11/2021</a:t>
            </a:fld>
            <a:endParaRPr lang="de-C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083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6B86FD7-9832-4DB0-B0D9-2BE596E926F4}" type="datetime1">
              <a:rPr lang="en-US" smtClean="0"/>
              <a:t>10/11/2021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0D823D3-D07C-470F-ADAF-2FD2FF0AA5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5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stictutors.webs.com/" TargetMode="External"/><Relationship Id="rId2" Type="http://schemas.openxmlformats.org/officeDocument/2006/relationships/hyperlink" Target="https://scholastic.teachable.com/courses/pattern-classification/lectures/146251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82994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Machine Learning – Support Vector Machines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974722" y="451566"/>
            <a:ext cx="576562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FF0000"/>
                </a:solidFill>
              </a:rPr>
              <a:t>Support </a:t>
            </a:r>
            <a:r>
              <a:rPr sz="4000" b="1" spc="-40" dirty="0">
                <a:solidFill>
                  <a:srgbClr val="FF0000"/>
                </a:solidFill>
              </a:rPr>
              <a:t>Vector</a:t>
            </a:r>
            <a:r>
              <a:rPr sz="4000" b="1" spc="-25" dirty="0">
                <a:solidFill>
                  <a:srgbClr val="FF0000"/>
                </a:solidFill>
              </a:rPr>
              <a:t> </a:t>
            </a:r>
            <a:r>
              <a:rPr sz="4000" b="1" spc="-5" dirty="0">
                <a:solidFill>
                  <a:srgbClr val="FF0000"/>
                </a:solidFill>
              </a:rPr>
              <a:t>Machines</a:t>
            </a:r>
          </a:p>
        </p:txBody>
      </p:sp>
      <p:sp>
        <p:nvSpPr>
          <p:cNvPr id="21" name="object 21"/>
          <p:cNvSpPr/>
          <p:nvPr/>
        </p:nvSpPr>
        <p:spPr>
          <a:xfrm>
            <a:off x="2978785" y="4160523"/>
            <a:ext cx="3816985" cy="257175"/>
          </a:xfrm>
          <a:custGeom>
            <a:avLst/>
            <a:gdLst/>
            <a:ahLst/>
            <a:cxnLst/>
            <a:rect l="l" t="t" r="r" b="b"/>
            <a:pathLst>
              <a:path w="3816984" h="257175">
                <a:moveTo>
                  <a:pt x="3703220" y="128393"/>
                </a:moveTo>
                <a:lnTo>
                  <a:pt x="3574034" y="203704"/>
                </a:lnTo>
                <a:lnTo>
                  <a:pt x="3565568" y="211262"/>
                </a:lnTo>
                <a:lnTo>
                  <a:pt x="3560794" y="221118"/>
                </a:lnTo>
                <a:lnTo>
                  <a:pt x="3560067" y="232046"/>
                </a:lnTo>
                <a:lnTo>
                  <a:pt x="3563746" y="242820"/>
                </a:lnTo>
                <a:lnTo>
                  <a:pt x="3571305" y="251267"/>
                </a:lnTo>
                <a:lnTo>
                  <a:pt x="3581161" y="256012"/>
                </a:lnTo>
                <a:lnTo>
                  <a:pt x="3592089" y="256732"/>
                </a:lnTo>
                <a:lnTo>
                  <a:pt x="3602863" y="253107"/>
                </a:lnTo>
                <a:lnTo>
                  <a:pt x="3767630" y="156968"/>
                </a:lnTo>
                <a:lnTo>
                  <a:pt x="3759962" y="156968"/>
                </a:lnTo>
                <a:lnTo>
                  <a:pt x="3759962" y="153031"/>
                </a:lnTo>
                <a:lnTo>
                  <a:pt x="3745484" y="153031"/>
                </a:lnTo>
                <a:lnTo>
                  <a:pt x="3703220" y="128393"/>
                </a:lnTo>
                <a:close/>
              </a:path>
              <a:path w="3816984" h="257175">
                <a:moveTo>
                  <a:pt x="3654203" y="99818"/>
                </a:moveTo>
                <a:lnTo>
                  <a:pt x="0" y="99818"/>
                </a:lnTo>
                <a:lnTo>
                  <a:pt x="0" y="156968"/>
                </a:lnTo>
                <a:lnTo>
                  <a:pt x="3654203" y="156968"/>
                </a:lnTo>
                <a:lnTo>
                  <a:pt x="3703220" y="128393"/>
                </a:lnTo>
                <a:lnTo>
                  <a:pt x="3654203" y="99818"/>
                </a:lnTo>
                <a:close/>
              </a:path>
              <a:path w="3816984" h="257175">
                <a:moveTo>
                  <a:pt x="3767630" y="99818"/>
                </a:moveTo>
                <a:lnTo>
                  <a:pt x="3759962" y="99818"/>
                </a:lnTo>
                <a:lnTo>
                  <a:pt x="3759962" y="156968"/>
                </a:lnTo>
                <a:lnTo>
                  <a:pt x="3767630" y="156968"/>
                </a:lnTo>
                <a:lnTo>
                  <a:pt x="3816604" y="128393"/>
                </a:lnTo>
                <a:lnTo>
                  <a:pt x="3767630" y="99818"/>
                </a:lnTo>
                <a:close/>
              </a:path>
              <a:path w="3816984" h="257175">
                <a:moveTo>
                  <a:pt x="3745484" y="103755"/>
                </a:moveTo>
                <a:lnTo>
                  <a:pt x="3703220" y="128393"/>
                </a:lnTo>
                <a:lnTo>
                  <a:pt x="3745484" y="153031"/>
                </a:lnTo>
                <a:lnTo>
                  <a:pt x="3745484" y="103755"/>
                </a:lnTo>
                <a:close/>
              </a:path>
              <a:path w="3816984" h="257175">
                <a:moveTo>
                  <a:pt x="3759962" y="103755"/>
                </a:moveTo>
                <a:lnTo>
                  <a:pt x="3745484" y="103755"/>
                </a:lnTo>
                <a:lnTo>
                  <a:pt x="3745484" y="153031"/>
                </a:lnTo>
                <a:lnTo>
                  <a:pt x="3759962" y="153031"/>
                </a:lnTo>
                <a:lnTo>
                  <a:pt x="3759962" y="103755"/>
                </a:lnTo>
                <a:close/>
              </a:path>
              <a:path w="3816984" h="257175">
                <a:moveTo>
                  <a:pt x="3592089" y="0"/>
                </a:moveTo>
                <a:lnTo>
                  <a:pt x="3581161" y="726"/>
                </a:lnTo>
                <a:lnTo>
                  <a:pt x="3571305" y="5500"/>
                </a:lnTo>
                <a:lnTo>
                  <a:pt x="3563746" y="13966"/>
                </a:lnTo>
                <a:lnTo>
                  <a:pt x="3560067" y="24685"/>
                </a:lnTo>
                <a:lnTo>
                  <a:pt x="3560794" y="35619"/>
                </a:lnTo>
                <a:lnTo>
                  <a:pt x="3565568" y="45505"/>
                </a:lnTo>
                <a:lnTo>
                  <a:pt x="3574034" y="53082"/>
                </a:lnTo>
                <a:lnTo>
                  <a:pt x="3703220" y="128393"/>
                </a:lnTo>
                <a:lnTo>
                  <a:pt x="3745484" y="103755"/>
                </a:lnTo>
                <a:lnTo>
                  <a:pt x="3759962" y="103755"/>
                </a:lnTo>
                <a:lnTo>
                  <a:pt x="3759962" y="99818"/>
                </a:lnTo>
                <a:lnTo>
                  <a:pt x="3767630" y="99818"/>
                </a:lnTo>
                <a:lnTo>
                  <a:pt x="3602863" y="3679"/>
                </a:lnTo>
                <a:lnTo>
                  <a:pt x="359208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0792" y="2852801"/>
            <a:ext cx="257175" cy="2736850"/>
          </a:xfrm>
          <a:custGeom>
            <a:avLst/>
            <a:gdLst/>
            <a:ahLst/>
            <a:cxnLst/>
            <a:rect l="l" t="t" r="r" b="b"/>
            <a:pathLst>
              <a:path w="257175" h="2736850">
                <a:moveTo>
                  <a:pt x="128345" y="113465"/>
                </a:moveTo>
                <a:lnTo>
                  <a:pt x="99818" y="162400"/>
                </a:lnTo>
                <a:lnTo>
                  <a:pt x="99818" y="2736443"/>
                </a:lnTo>
                <a:lnTo>
                  <a:pt x="156968" y="2736443"/>
                </a:lnTo>
                <a:lnTo>
                  <a:pt x="156908" y="162400"/>
                </a:lnTo>
                <a:lnTo>
                  <a:pt x="128345" y="113465"/>
                </a:lnTo>
                <a:close/>
              </a:path>
              <a:path w="257175" h="2736850">
                <a:moveTo>
                  <a:pt x="128393" y="0"/>
                </a:moveTo>
                <a:lnTo>
                  <a:pt x="3679" y="213740"/>
                </a:lnTo>
                <a:lnTo>
                  <a:pt x="0" y="224514"/>
                </a:lnTo>
                <a:lnTo>
                  <a:pt x="726" y="235442"/>
                </a:lnTo>
                <a:lnTo>
                  <a:pt x="5500" y="245298"/>
                </a:lnTo>
                <a:lnTo>
                  <a:pt x="13966" y="252857"/>
                </a:lnTo>
                <a:lnTo>
                  <a:pt x="24685" y="256536"/>
                </a:lnTo>
                <a:lnTo>
                  <a:pt x="35619" y="255809"/>
                </a:lnTo>
                <a:lnTo>
                  <a:pt x="45505" y="251035"/>
                </a:lnTo>
                <a:lnTo>
                  <a:pt x="53082" y="242570"/>
                </a:lnTo>
                <a:lnTo>
                  <a:pt x="99758" y="162501"/>
                </a:lnTo>
                <a:lnTo>
                  <a:pt x="99818" y="56769"/>
                </a:lnTo>
                <a:lnTo>
                  <a:pt x="161516" y="56769"/>
                </a:lnTo>
                <a:lnTo>
                  <a:pt x="128393" y="0"/>
                </a:lnTo>
                <a:close/>
              </a:path>
              <a:path w="257175" h="2736850">
                <a:moveTo>
                  <a:pt x="161516" y="56769"/>
                </a:moveTo>
                <a:lnTo>
                  <a:pt x="156968" y="56769"/>
                </a:lnTo>
                <a:lnTo>
                  <a:pt x="156968" y="162501"/>
                </a:lnTo>
                <a:lnTo>
                  <a:pt x="203704" y="242570"/>
                </a:lnTo>
                <a:lnTo>
                  <a:pt x="211262" y="251035"/>
                </a:lnTo>
                <a:lnTo>
                  <a:pt x="221118" y="255809"/>
                </a:lnTo>
                <a:lnTo>
                  <a:pt x="232046" y="256536"/>
                </a:lnTo>
                <a:lnTo>
                  <a:pt x="242820" y="252857"/>
                </a:lnTo>
                <a:lnTo>
                  <a:pt x="251267" y="245298"/>
                </a:lnTo>
                <a:lnTo>
                  <a:pt x="256012" y="235442"/>
                </a:lnTo>
                <a:lnTo>
                  <a:pt x="256732" y="224514"/>
                </a:lnTo>
                <a:lnTo>
                  <a:pt x="253107" y="213740"/>
                </a:lnTo>
                <a:lnTo>
                  <a:pt x="161516" y="56769"/>
                </a:lnTo>
                <a:close/>
              </a:path>
              <a:path w="257175" h="2736850">
                <a:moveTo>
                  <a:pt x="156968" y="71120"/>
                </a:moveTo>
                <a:lnTo>
                  <a:pt x="153031" y="71120"/>
                </a:lnTo>
                <a:lnTo>
                  <a:pt x="128345" y="113465"/>
                </a:lnTo>
                <a:lnTo>
                  <a:pt x="156968" y="162501"/>
                </a:lnTo>
                <a:lnTo>
                  <a:pt x="156968" y="71120"/>
                </a:lnTo>
                <a:close/>
              </a:path>
              <a:path w="257175" h="2736850">
                <a:moveTo>
                  <a:pt x="156968" y="56769"/>
                </a:moveTo>
                <a:lnTo>
                  <a:pt x="99818" y="56769"/>
                </a:lnTo>
                <a:lnTo>
                  <a:pt x="99818" y="162400"/>
                </a:lnTo>
                <a:lnTo>
                  <a:pt x="128345" y="113465"/>
                </a:lnTo>
                <a:lnTo>
                  <a:pt x="103628" y="71120"/>
                </a:lnTo>
                <a:lnTo>
                  <a:pt x="156968" y="71120"/>
                </a:lnTo>
                <a:lnTo>
                  <a:pt x="156968" y="56769"/>
                </a:lnTo>
                <a:close/>
              </a:path>
              <a:path w="257175" h="2736850">
                <a:moveTo>
                  <a:pt x="153031" y="71120"/>
                </a:moveTo>
                <a:lnTo>
                  <a:pt x="103628" y="71120"/>
                </a:lnTo>
                <a:lnTo>
                  <a:pt x="128345" y="113465"/>
                </a:lnTo>
                <a:lnTo>
                  <a:pt x="153031" y="7112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4128" y="366928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4128" y="366928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26229" y="3656584"/>
            <a:ext cx="169418" cy="169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23560" y="422109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23560" y="422109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93460" y="477418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3460" y="477418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84696" y="422440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84696" y="422440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784213" y="4374642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76727" y="258330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06876" y="414909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10939" y="4156583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59480" y="537324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59100" y="374129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59100" y="3264153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59100" y="4835271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95570" y="414909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6138" y="414909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56705" y="414909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706116" y="4671771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06116" y="5199126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26229" y="4753102"/>
            <a:ext cx="169418" cy="169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22166" y="3656584"/>
            <a:ext cx="169418" cy="169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777998" y="3575050"/>
            <a:ext cx="141605" cy="820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77998" y="3098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22166" y="4761484"/>
            <a:ext cx="169418" cy="169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731514" y="4304157"/>
            <a:ext cx="162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109" algn="l"/>
                <a:tab pos="1003300" algn="l"/>
                <a:tab pos="1494155" algn="l"/>
              </a:tabLst>
            </a:pPr>
            <a:r>
              <a:rPr sz="1800" dirty="0">
                <a:latin typeface="Calibri"/>
                <a:cs typeface="Calibri"/>
              </a:rPr>
              <a:t>1	2	3	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03570" y="43060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36589" y="431177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40175" y="3484626"/>
            <a:ext cx="487045" cy="520700"/>
          </a:xfrm>
          <a:custGeom>
            <a:avLst/>
            <a:gdLst/>
            <a:ahLst/>
            <a:cxnLst/>
            <a:rect l="l" t="t" r="r" b="b"/>
            <a:pathLst>
              <a:path w="487045" h="520700">
                <a:moveTo>
                  <a:pt x="0" y="260223"/>
                </a:moveTo>
                <a:lnTo>
                  <a:pt x="3921" y="213435"/>
                </a:lnTo>
                <a:lnTo>
                  <a:pt x="15226" y="169403"/>
                </a:lnTo>
                <a:lnTo>
                  <a:pt x="33226" y="128862"/>
                </a:lnTo>
                <a:lnTo>
                  <a:pt x="57236" y="92545"/>
                </a:lnTo>
                <a:lnTo>
                  <a:pt x="86565" y="61185"/>
                </a:lnTo>
                <a:lnTo>
                  <a:pt x="120527" y="35517"/>
                </a:lnTo>
                <a:lnTo>
                  <a:pt x="158434" y="16274"/>
                </a:lnTo>
                <a:lnTo>
                  <a:pt x="199598" y="4190"/>
                </a:lnTo>
                <a:lnTo>
                  <a:pt x="243332" y="0"/>
                </a:lnTo>
                <a:lnTo>
                  <a:pt x="287103" y="4190"/>
                </a:lnTo>
                <a:lnTo>
                  <a:pt x="328296" y="16274"/>
                </a:lnTo>
                <a:lnTo>
                  <a:pt x="366225" y="35517"/>
                </a:lnTo>
                <a:lnTo>
                  <a:pt x="400203" y="61185"/>
                </a:lnTo>
                <a:lnTo>
                  <a:pt x="429543" y="92545"/>
                </a:lnTo>
                <a:lnTo>
                  <a:pt x="453559" y="128862"/>
                </a:lnTo>
                <a:lnTo>
                  <a:pt x="471563" y="169403"/>
                </a:lnTo>
                <a:lnTo>
                  <a:pt x="482869" y="213435"/>
                </a:lnTo>
                <a:lnTo>
                  <a:pt x="486790" y="260223"/>
                </a:lnTo>
                <a:lnTo>
                  <a:pt x="482869" y="307010"/>
                </a:lnTo>
                <a:lnTo>
                  <a:pt x="471563" y="351042"/>
                </a:lnTo>
                <a:lnTo>
                  <a:pt x="453559" y="391583"/>
                </a:lnTo>
                <a:lnTo>
                  <a:pt x="429543" y="427900"/>
                </a:lnTo>
                <a:lnTo>
                  <a:pt x="400203" y="459260"/>
                </a:lnTo>
                <a:lnTo>
                  <a:pt x="366225" y="484928"/>
                </a:lnTo>
                <a:lnTo>
                  <a:pt x="328296" y="504171"/>
                </a:lnTo>
                <a:lnTo>
                  <a:pt x="287103" y="516255"/>
                </a:lnTo>
                <a:lnTo>
                  <a:pt x="243332" y="520446"/>
                </a:lnTo>
                <a:lnTo>
                  <a:pt x="199598" y="516255"/>
                </a:lnTo>
                <a:lnTo>
                  <a:pt x="158434" y="504171"/>
                </a:lnTo>
                <a:lnTo>
                  <a:pt x="120527" y="484928"/>
                </a:lnTo>
                <a:lnTo>
                  <a:pt x="86565" y="459260"/>
                </a:lnTo>
                <a:lnTo>
                  <a:pt x="57236" y="427900"/>
                </a:lnTo>
                <a:lnTo>
                  <a:pt x="33226" y="391583"/>
                </a:lnTo>
                <a:lnTo>
                  <a:pt x="15226" y="351042"/>
                </a:lnTo>
                <a:lnTo>
                  <a:pt x="3921" y="307010"/>
                </a:lnTo>
                <a:lnTo>
                  <a:pt x="0" y="260223"/>
                </a:lnTo>
                <a:close/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116578" y="3124022"/>
            <a:ext cx="2590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53764" y="4565777"/>
            <a:ext cx="487045" cy="520700"/>
          </a:xfrm>
          <a:custGeom>
            <a:avLst/>
            <a:gdLst/>
            <a:ahLst/>
            <a:cxnLst/>
            <a:rect l="l" t="t" r="r" b="b"/>
            <a:pathLst>
              <a:path w="487045" h="520700">
                <a:moveTo>
                  <a:pt x="0" y="260223"/>
                </a:moveTo>
                <a:lnTo>
                  <a:pt x="3921" y="213468"/>
                </a:lnTo>
                <a:lnTo>
                  <a:pt x="15227" y="169455"/>
                </a:lnTo>
                <a:lnTo>
                  <a:pt x="33231" y="128919"/>
                </a:lnTo>
                <a:lnTo>
                  <a:pt x="57247" y="92597"/>
                </a:lnTo>
                <a:lnTo>
                  <a:pt x="86587" y="61227"/>
                </a:lnTo>
                <a:lnTo>
                  <a:pt x="120565" y="35545"/>
                </a:lnTo>
                <a:lnTo>
                  <a:pt x="158494" y="16289"/>
                </a:lnTo>
                <a:lnTo>
                  <a:pt x="199687" y="4195"/>
                </a:lnTo>
                <a:lnTo>
                  <a:pt x="243459" y="0"/>
                </a:lnTo>
                <a:lnTo>
                  <a:pt x="287192" y="4195"/>
                </a:lnTo>
                <a:lnTo>
                  <a:pt x="328356" y="16289"/>
                </a:lnTo>
                <a:lnTo>
                  <a:pt x="366263" y="35545"/>
                </a:lnTo>
                <a:lnTo>
                  <a:pt x="400225" y="61227"/>
                </a:lnTo>
                <a:lnTo>
                  <a:pt x="429554" y="92597"/>
                </a:lnTo>
                <a:lnTo>
                  <a:pt x="453564" y="128919"/>
                </a:lnTo>
                <a:lnTo>
                  <a:pt x="471564" y="169455"/>
                </a:lnTo>
                <a:lnTo>
                  <a:pt x="482869" y="213468"/>
                </a:lnTo>
                <a:lnTo>
                  <a:pt x="486790" y="260223"/>
                </a:lnTo>
                <a:lnTo>
                  <a:pt x="482869" y="307010"/>
                </a:lnTo>
                <a:lnTo>
                  <a:pt x="471564" y="351042"/>
                </a:lnTo>
                <a:lnTo>
                  <a:pt x="453564" y="391583"/>
                </a:lnTo>
                <a:lnTo>
                  <a:pt x="429554" y="427900"/>
                </a:lnTo>
                <a:lnTo>
                  <a:pt x="400225" y="459260"/>
                </a:lnTo>
                <a:lnTo>
                  <a:pt x="366263" y="484928"/>
                </a:lnTo>
                <a:lnTo>
                  <a:pt x="328356" y="504171"/>
                </a:lnTo>
                <a:lnTo>
                  <a:pt x="287192" y="516255"/>
                </a:lnTo>
                <a:lnTo>
                  <a:pt x="243459" y="520446"/>
                </a:lnTo>
                <a:lnTo>
                  <a:pt x="199687" y="516255"/>
                </a:lnTo>
                <a:lnTo>
                  <a:pt x="158494" y="504171"/>
                </a:lnTo>
                <a:lnTo>
                  <a:pt x="120565" y="484928"/>
                </a:lnTo>
                <a:lnTo>
                  <a:pt x="86587" y="459260"/>
                </a:lnTo>
                <a:lnTo>
                  <a:pt x="57247" y="427900"/>
                </a:lnTo>
                <a:lnTo>
                  <a:pt x="33231" y="391583"/>
                </a:lnTo>
                <a:lnTo>
                  <a:pt x="15227" y="351042"/>
                </a:lnTo>
                <a:lnTo>
                  <a:pt x="3921" y="307010"/>
                </a:lnTo>
                <a:lnTo>
                  <a:pt x="0" y="260223"/>
                </a:lnTo>
                <a:close/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199254" y="5073141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944617" y="4023614"/>
            <a:ext cx="487045" cy="520700"/>
          </a:xfrm>
          <a:custGeom>
            <a:avLst/>
            <a:gdLst/>
            <a:ahLst/>
            <a:cxnLst/>
            <a:rect l="l" t="t" r="r" b="b"/>
            <a:pathLst>
              <a:path w="487045" h="520700">
                <a:moveTo>
                  <a:pt x="0" y="260223"/>
                </a:moveTo>
                <a:lnTo>
                  <a:pt x="3921" y="213435"/>
                </a:lnTo>
                <a:lnTo>
                  <a:pt x="15226" y="169403"/>
                </a:lnTo>
                <a:lnTo>
                  <a:pt x="33226" y="128862"/>
                </a:lnTo>
                <a:lnTo>
                  <a:pt x="57236" y="92545"/>
                </a:lnTo>
                <a:lnTo>
                  <a:pt x="86565" y="61185"/>
                </a:lnTo>
                <a:lnTo>
                  <a:pt x="120527" y="35517"/>
                </a:lnTo>
                <a:lnTo>
                  <a:pt x="158434" y="16274"/>
                </a:lnTo>
                <a:lnTo>
                  <a:pt x="199598" y="4190"/>
                </a:lnTo>
                <a:lnTo>
                  <a:pt x="243332" y="0"/>
                </a:lnTo>
                <a:lnTo>
                  <a:pt x="287103" y="4191"/>
                </a:lnTo>
                <a:lnTo>
                  <a:pt x="328296" y="16274"/>
                </a:lnTo>
                <a:lnTo>
                  <a:pt x="366225" y="35517"/>
                </a:lnTo>
                <a:lnTo>
                  <a:pt x="400203" y="61185"/>
                </a:lnTo>
                <a:lnTo>
                  <a:pt x="429543" y="92545"/>
                </a:lnTo>
                <a:lnTo>
                  <a:pt x="453559" y="128862"/>
                </a:lnTo>
                <a:lnTo>
                  <a:pt x="471563" y="169403"/>
                </a:lnTo>
                <a:lnTo>
                  <a:pt x="482869" y="213435"/>
                </a:lnTo>
                <a:lnTo>
                  <a:pt x="486791" y="260223"/>
                </a:lnTo>
                <a:lnTo>
                  <a:pt x="482869" y="306977"/>
                </a:lnTo>
                <a:lnTo>
                  <a:pt x="471563" y="350990"/>
                </a:lnTo>
                <a:lnTo>
                  <a:pt x="453559" y="391526"/>
                </a:lnTo>
                <a:lnTo>
                  <a:pt x="429543" y="427848"/>
                </a:lnTo>
                <a:lnTo>
                  <a:pt x="400203" y="459218"/>
                </a:lnTo>
                <a:lnTo>
                  <a:pt x="366225" y="484900"/>
                </a:lnTo>
                <a:lnTo>
                  <a:pt x="328296" y="504156"/>
                </a:lnTo>
                <a:lnTo>
                  <a:pt x="287103" y="516250"/>
                </a:lnTo>
                <a:lnTo>
                  <a:pt x="243332" y="520446"/>
                </a:lnTo>
                <a:lnTo>
                  <a:pt x="199598" y="516250"/>
                </a:lnTo>
                <a:lnTo>
                  <a:pt x="158434" y="504156"/>
                </a:lnTo>
                <a:lnTo>
                  <a:pt x="120527" y="484900"/>
                </a:lnTo>
                <a:lnTo>
                  <a:pt x="86565" y="459218"/>
                </a:lnTo>
                <a:lnTo>
                  <a:pt x="57236" y="427848"/>
                </a:lnTo>
                <a:lnTo>
                  <a:pt x="33226" y="391526"/>
                </a:lnTo>
                <a:lnTo>
                  <a:pt x="15226" y="350990"/>
                </a:lnTo>
                <a:lnTo>
                  <a:pt x="3921" y="306977"/>
                </a:lnTo>
                <a:lnTo>
                  <a:pt x="0" y="260223"/>
                </a:lnTo>
                <a:close/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041138" y="4536440"/>
            <a:ext cx="118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33847" y="46690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731765" y="2852902"/>
            <a:ext cx="464184" cy="2736850"/>
          </a:xfrm>
          <a:custGeom>
            <a:avLst/>
            <a:gdLst/>
            <a:ahLst/>
            <a:cxnLst/>
            <a:rect l="l" t="t" r="r" b="b"/>
            <a:pathLst>
              <a:path w="464185" h="2736850">
                <a:moveTo>
                  <a:pt x="0" y="2736342"/>
                </a:moveTo>
                <a:lnTo>
                  <a:pt x="463829" y="2736342"/>
                </a:lnTo>
                <a:lnTo>
                  <a:pt x="463829" y="0"/>
                </a:lnTo>
                <a:lnTo>
                  <a:pt x="0" y="0"/>
                </a:lnTo>
                <a:lnTo>
                  <a:pt x="0" y="2736342"/>
                </a:lnTo>
                <a:close/>
              </a:path>
            </a:pathLst>
          </a:custGeom>
          <a:solidFill>
            <a:srgbClr val="FFFF00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10939" y="2852902"/>
            <a:ext cx="464184" cy="2736850"/>
          </a:xfrm>
          <a:custGeom>
            <a:avLst/>
            <a:gdLst/>
            <a:ahLst/>
            <a:cxnLst/>
            <a:rect l="l" t="t" r="r" b="b"/>
            <a:pathLst>
              <a:path w="464185" h="2736850">
                <a:moveTo>
                  <a:pt x="0" y="2736342"/>
                </a:moveTo>
                <a:lnTo>
                  <a:pt x="463676" y="2736342"/>
                </a:lnTo>
                <a:lnTo>
                  <a:pt x="463676" y="0"/>
                </a:lnTo>
                <a:lnTo>
                  <a:pt x="0" y="0"/>
                </a:lnTo>
                <a:lnTo>
                  <a:pt x="0" y="2736342"/>
                </a:lnTo>
                <a:close/>
              </a:path>
            </a:pathLst>
          </a:custGeom>
          <a:solidFill>
            <a:srgbClr val="FFFF00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6844" y="6222491"/>
            <a:ext cx="118872" cy="118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0476" y="5943598"/>
            <a:ext cx="7639811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30895" y="5943598"/>
            <a:ext cx="55016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5551" y="1645996"/>
            <a:ext cx="35579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mbria Math"/>
                <a:cs typeface="Cambria Math"/>
              </a:rPr>
              <a:t>𝑦 = 𝑤𝑥 + 𝑏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mbria Math"/>
                <a:cs typeface="Cambria Math"/>
              </a:rPr>
              <a:t>𝑤</a:t>
            </a:r>
            <a:r>
              <a:rPr sz="2800" spc="1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298696" y="1619122"/>
            <a:ext cx="483870" cy="586105"/>
          </a:xfrm>
          <a:custGeom>
            <a:avLst/>
            <a:gdLst/>
            <a:ahLst/>
            <a:cxnLst/>
            <a:rect l="l" t="t" r="r" b="b"/>
            <a:pathLst>
              <a:path w="483870" h="586105">
                <a:moveTo>
                  <a:pt x="356869" y="0"/>
                </a:moveTo>
                <a:lnTo>
                  <a:pt x="351281" y="13969"/>
                </a:lnTo>
                <a:lnTo>
                  <a:pt x="373116" y="31686"/>
                </a:lnTo>
                <a:lnTo>
                  <a:pt x="392509" y="54737"/>
                </a:lnTo>
                <a:lnTo>
                  <a:pt x="423925" y="116839"/>
                </a:lnTo>
                <a:lnTo>
                  <a:pt x="435447" y="155134"/>
                </a:lnTo>
                <a:lnTo>
                  <a:pt x="443706" y="197262"/>
                </a:lnTo>
                <a:lnTo>
                  <a:pt x="448679" y="243248"/>
                </a:lnTo>
                <a:lnTo>
                  <a:pt x="450341" y="293115"/>
                </a:lnTo>
                <a:lnTo>
                  <a:pt x="448698" y="342141"/>
                </a:lnTo>
                <a:lnTo>
                  <a:pt x="443769" y="387667"/>
                </a:lnTo>
                <a:lnTo>
                  <a:pt x="435554" y="429668"/>
                </a:lnTo>
                <a:lnTo>
                  <a:pt x="424052" y="468122"/>
                </a:lnTo>
                <a:lnTo>
                  <a:pt x="392715" y="530812"/>
                </a:lnTo>
                <a:lnTo>
                  <a:pt x="351281" y="571880"/>
                </a:lnTo>
                <a:lnTo>
                  <a:pt x="356869" y="585724"/>
                </a:lnTo>
                <a:lnTo>
                  <a:pt x="408987" y="544004"/>
                </a:lnTo>
                <a:lnTo>
                  <a:pt x="449199" y="477138"/>
                </a:lnTo>
                <a:lnTo>
                  <a:pt x="464200" y="435877"/>
                </a:lnTo>
                <a:lnTo>
                  <a:pt x="474916" y="391366"/>
                </a:lnTo>
                <a:lnTo>
                  <a:pt x="481345" y="343640"/>
                </a:lnTo>
                <a:lnTo>
                  <a:pt x="483488" y="292735"/>
                </a:lnTo>
                <a:lnTo>
                  <a:pt x="481345" y="241542"/>
                </a:lnTo>
                <a:lnTo>
                  <a:pt x="474916" y="193706"/>
                </a:lnTo>
                <a:lnTo>
                  <a:pt x="464200" y="149252"/>
                </a:lnTo>
                <a:lnTo>
                  <a:pt x="449199" y="108203"/>
                </a:lnTo>
                <a:lnTo>
                  <a:pt x="430575" y="71937"/>
                </a:lnTo>
                <a:lnTo>
                  <a:pt x="384423" y="17835"/>
                </a:lnTo>
                <a:lnTo>
                  <a:pt x="356869" y="0"/>
                </a:lnTo>
                <a:close/>
              </a:path>
              <a:path w="483870" h="586105">
                <a:moveTo>
                  <a:pt x="126491" y="0"/>
                </a:moveTo>
                <a:lnTo>
                  <a:pt x="74485" y="41814"/>
                </a:lnTo>
                <a:lnTo>
                  <a:pt x="34289" y="108203"/>
                </a:lnTo>
                <a:lnTo>
                  <a:pt x="19288" y="149252"/>
                </a:lnTo>
                <a:lnTo>
                  <a:pt x="8572" y="193706"/>
                </a:lnTo>
                <a:lnTo>
                  <a:pt x="2143" y="241542"/>
                </a:lnTo>
                <a:lnTo>
                  <a:pt x="0" y="292735"/>
                </a:lnTo>
                <a:lnTo>
                  <a:pt x="2143" y="343640"/>
                </a:lnTo>
                <a:lnTo>
                  <a:pt x="8572" y="391366"/>
                </a:lnTo>
                <a:lnTo>
                  <a:pt x="19288" y="435877"/>
                </a:lnTo>
                <a:lnTo>
                  <a:pt x="34289" y="477138"/>
                </a:lnTo>
                <a:lnTo>
                  <a:pt x="52911" y="513714"/>
                </a:lnTo>
                <a:lnTo>
                  <a:pt x="99012" y="568007"/>
                </a:lnTo>
                <a:lnTo>
                  <a:pt x="126491" y="585724"/>
                </a:lnTo>
                <a:lnTo>
                  <a:pt x="132206" y="571880"/>
                </a:lnTo>
                <a:lnTo>
                  <a:pt x="110154" y="554043"/>
                </a:lnTo>
                <a:lnTo>
                  <a:pt x="90662" y="530812"/>
                </a:lnTo>
                <a:lnTo>
                  <a:pt x="59308" y="468122"/>
                </a:lnTo>
                <a:lnTo>
                  <a:pt x="47880" y="429668"/>
                </a:lnTo>
                <a:lnTo>
                  <a:pt x="39703" y="387667"/>
                </a:lnTo>
                <a:lnTo>
                  <a:pt x="34788" y="342141"/>
                </a:lnTo>
                <a:lnTo>
                  <a:pt x="33146" y="293115"/>
                </a:lnTo>
                <a:lnTo>
                  <a:pt x="34809" y="243248"/>
                </a:lnTo>
                <a:lnTo>
                  <a:pt x="39782" y="197262"/>
                </a:lnTo>
                <a:lnTo>
                  <a:pt x="48041" y="155134"/>
                </a:lnTo>
                <a:lnTo>
                  <a:pt x="59562" y="116839"/>
                </a:lnTo>
                <a:lnTo>
                  <a:pt x="90979" y="54737"/>
                </a:lnTo>
                <a:lnTo>
                  <a:pt x="132206" y="13969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430014" y="1453972"/>
            <a:ext cx="222250" cy="8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sz="2800" spc="-5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82641" y="1645996"/>
            <a:ext cx="2758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offset </a:t>
            </a:r>
            <a:r>
              <a:rPr sz="2800" spc="-5" dirty="0">
                <a:latin typeface="Cambria Math"/>
                <a:cs typeface="Cambria Math"/>
              </a:rPr>
              <a:t>𝑏 =</a:t>
            </a:r>
            <a:r>
              <a:rPr sz="2800" spc="-24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−3.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25551" y="6024168"/>
            <a:ext cx="7536180" cy="4353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8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This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is the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expected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decision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surface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of the</a:t>
            </a:r>
            <a:r>
              <a:rPr sz="2800" spc="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LSVM.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703190" y="2439542"/>
            <a:ext cx="0" cy="3672840"/>
          </a:xfrm>
          <a:custGeom>
            <a:avLst/>
            <a:gdLst/>
            <a:ahLst/>
            <a:cxnLst/>
            <a:rect l="l" t="t" r="r" b="b"/>
            <a:pathLst>
              <a:path h="3672840">
                <a:moveTo>
                  <a:pt x="0" y="3672446"/>
                </a:moveTo>
                <a:lnTo>
                  <a:pt x="0" y="0"/>
                </a:lnTo>
              </a:path>
            </a:pathLst>
          </a:custGeom>
          <a:ln w="5715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93741" y="2122932"/>
            <a:ext cx="2012314" cy="2101850"/>
          </a:xfrm>
          <a:custGeom>
            <a:avLst/>
            <a:gdLst/>
            <a:ahLst/>
            <a:cxnLst/>
            <a:rect l="l" t="t" r="r" b="b"/>
            <a:pathLst>
              <a:path w="2012315" h="2101850">
                <a:moveTo>
                  <a:pt x="38354" y="1968753"/>
                </a:moveTo>
                <a:lnTo>
                  <a:pt x="30734" y="1973579"/>
                </a:lnTo>
                <a:lnTo>
                  <a:pt x="28829" y="1981199"/>
                </a:lnTo>
                <a:lnTo>
                  <a:pt x="0" y="2101595"/>
                </a:lnTo>
                <a:lnTo>
                  <a:pt x="37151" y="2090927"/>
                </a:lnTo>
                <a:lnTo>
                  <a:pt x="29972" y="2090927"/>
                </a:lnTo>
                <a:lnTo>
                  <a:pt x="9271" y="2071242"/>
                </a:lnTo>
                <a:lnTo>
                  <a:pt x="45824" y="2033042"/>
                </a:lnTo>
                <a:lnTo>
                  <a:pt x="56642" y="1987930"/>
                </a:lnTo>
                <a:lnTo>
                  <a:pt x="58420" y="1980183"/>
                </a:lnTo>
                <a:lnTo>
                  <a:pt x="53721" y="1972436"/>
                </a:lnTo>
                <a:lnTo>
                  <a:pt x="46100" y="1970658"/>
                </a:lnTo>
                <a:lnTo>
                  <a:pt x="38354" y="1968753"/>
                </a:lnTo>
                <a:close/>
              </a:path>
              <a:path w="2012315" h="2101850">
                <a:moveTo>
                  <a:pt x="45824" y="2033042"/>
                </a:moveTo>
                <a:lnTo>
                  <a:pt x="9271" y="2071242"/>
                </a:lnTo>
                <a:lnTo>
                  <a:pt x="29972" y="2090927"/>
                </a:lnTo>
                <a:lnTo>
                  <a:pt x="36291" y="2084323"/>
                </a:lnTo>
                <a:lnTo>
                  <a:pt x="33528" y="2084323"/>
                </a:lnTo>
                <a:lnTo>
                  <a:pt x="15621" y="2067305"/>
                </a:lnTo>
                <a:lnTo>
                  <a:pt x="39229" y="2060547"/>
                </a:lnTo>
                <a:lnTo>
                  <a:pt x="45824" y="2033042"/>
                </a:lnTo>
                <a:close/>
              </a:path>
              <a:path w="2012315" h="2101850">
                <a:moveTo>
                  <a:pt x="118618" y="2037841"/>
                </a:moveTo>
                <a:lnTo>
                  <a:pt x="66518" y="2052734"/>
                </a:lnTo>
                <a:lnTo>
                  <a:pt x="29972" y="2090927"/>
                </a:lnTo>
                <a:lnTo>
                  <a:pt x="37151" y="2090927"/>
                </a:lnTo>
                <a:lnTo>
                  <a:pt x="126492" y="2065273"/>
                </a:lnTo>
                <a:lnTo>
                  <a:pt x="130937" y="2057272"/>
                </a:lnTo>
                <a:lnTo>
                  <a:pt x="128778" y="2049779"/>
                </a:lnTo>
                <a:lnTo>
                  <a:pt x="126619" y="2042159"/>
                </a:lnTo>
                <a:lnTo>
                  <a:pt x="118618" y="2037841"/>
                </a:lnTo>
                <a:close/>
              </a:path>
              <a:path w="2012315" h="2101850">
                <a:moveTo>
                  <a:pt x="39229" y="2060547"/>
                </a:moveTo>
                <a:lnTo>
                  <a:pt x="15621" y="2067305"/>
                </a:lnTo>
                <a:lnTo>
                  <a:pt x="33528" y="2084323"/>
                </a:lnTo>
                <a:lnTo>
                  <a:pt x="39229" y="2060547"/>
                </a:lnTo>
                <a:close/>
              </a:path>
              <a:path w="2012315" h="2101850">
                <a:moveTo>
                  <a:pt x="66518" y="2052734"/>
                </a:moveTo>
                <a:lnTo>
                  <a:pt x="39229" y="2060547"/>
                </a:lnTo>
                <a:lnTo>
                  <a:pt x="33528" y="2084323"/>
                </a:lnTo>
                <a:lnTo>
                  <a:pt x="36291" y="2084323"/>
                </a:lnTo>
                <a:lnTo>
                  <a:pt x="66518" y="2052734"/>
                </a:lnTo>
                <a:close/>
              </a:path>
              <a:path w="2012315" h="2101850">
                <a:moveTo>
                  <a:pt x="1991233" y="0"/>
                </a:moveTo>
                <a:lnTo>
                  <a:pt x="45824" y="2033042"/>
                </a:lnTo>
                <a:lnTo>
                  <a:pt x="39229" y="2060547"/>
                </a:lnTo>
                <a:lnTo>
                  <a:pt x="66518" y="2052734"/>
                </a:lnTo>
                <a:lnTo>
                  <a:pt x="2011807" y="19812"/>
                </a:lnTo>
                <a:lnTo>
                  <a:pt x="1991233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02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15265" y="41007"/>
            <a:ext cx="7886700" cy="1658145"/>
          </a:xfrm>
          <a:prstGeom prst="rect">
            <a:avLst/>
          </a:prstGeom>
        </p:spPr>
        <p:txBody>
          <a:bodyPr vert="horz" wrap="square" lIns="0" tIns="636269" rIns="0" bIns="0" rtlCol="0">
            <a:spAutoFit/>
          </a:bodyPr>
          <a:lstStyle/>
          <a:p>
            <a:pPr marL="3512185" marR="5080" indent="-32512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FF0000"/>
                </a:solidFill>
              </a:rPr>
              <a:t>Support </a:t>
            </a:r>
            <a:r>
              <a:rPr b="1" spc="-40" dirty="0">
                <a:solidFill>
                  <a:srgbClr val="FF0000"/>
                </a:solidFill>
              </a:rPr>
              <a:t>Vector </a:t>
            </a:r>
            <a:r>
              <a:rPr b="1" spc="-5" dirty="0">
                <a:solidFill>
                  <a:srgbClr val="FF0000"/>
                </a:solidFill>
              </a:rPr>
              <a:t>Machines </a:t>
            </a:r>
            <a:r>
              <a:rPr b="1" dirty="0">
                <a:solidFill>
                  <a:srgbClr val="FF0000"/>
                </a:solidFill>
              </a:rPr>
              <a:t>–  </a:t>
            </a:r>
            <a:r>
              <a:rPr b="1" spc="-5" dirty="0">
                <a:solidFill>
                  <a:srgbClr val="FF0000"/>
                </a:solidFill>
              </a:rPr>
              <a:t>Classification</a:t>
            </a:r>
            <a:r>
              <a:rPr b="1" spc="-45" dirty="0">
                <a:solidFill>
                  <a:srgbClr val="FF0000"/>
                </a:solidFill>
              </a:rPr>
              <a:t> </a:t>
            </a:r>
            <a:r>
              <a:rPr b="1" spc="-5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sz="quarter" idx="1"/>
          </p:nvPr>
        </p:nvSpPr>
        <p:spPr>
          <a:xfrm>
            <a:off x="395536" y="1825625"/>
            <a:ext cx="4256092" cy="426142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dirty="0">
                <a:cs typeface="Cambria Math"/>
              </a:rPr>
              <a:t>Let′s </a:t>
            </a:r>
            <a:r>
              <a:rPr sz="1600" spc="-5" dirty="0">
                <a:cs typeface="Cambria Math"/>
              </a:rPr>
              <a:t>take </a:t>
            </a:r>
            <a:r>
              <a:rPr sz="1600" dirty="0">
                <a:cs typeface="Cambria Math"/>
              </a:rPr>
              <a:t>the </a:t>
            </a:r>
            <a:r>
              <a:rPr sz="1600" dirty="0"/>
              <a:t>5 </a:t>
            </a:r>
            <a:r>
              <a:rPr sz="1600" spc="-5" dirty="0"/>
              <a:t>support vector</a:t>
            </a:r>
            <a:r>
              <a:rPr sz="1600" spc="-25" dirty="0"/>
              <a:t> </a:t>
            </a:r>
            <a:r>
              <a:rPr sz="1600" spc="-5" dirty="0"/>
              <a:t>version</a:t>
            </a:r>
          </a:p>
          <a:p>
            <a:pPr marL="355600" marR="219710" indent="-343535">
              <a:lnSpc>
                <a:spcPts val="215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dirty="0">
                <a:cs typeface="Cambria Math"/>
              </a:rPr>
              <a:t>𝑤 </a:t>
            </a:r>
            <a:r>
              <a:rPr sz="1600" dirty="0"/>
              <a:t>= [ 0 1 -1]. </a:t>
            </a:r>
            <a:r>
              <a:rPr sz="1600" spc="-5" dirty="0"/>
              <a:t>This is </a:t>
            </a:r>
            <a:r>
              <a:rPr sz="1600" dirty="0"/>
              <a:t>a </a:t>
            </a:r>
            <a:r>
              <a:rPr sz="1600" spc="-15" dirty="0"/>
              <a:t>horizontal </a:t>
            </a:r>
            <a:r>
              <a:rPr sz="1600" spc="-5" dirty="0"/>
              <a:t>line  passing through</a:t>
            </a:r>
            <a:r>
              <a:rPr sz="1600" spc="5" dirty="0"/>
              <a:t> </a:t>
            </a:r>
            <a:r>
              <a:rPr sz="1600" spc="-5" dirty="0"/>
              <a:t>x2=1.</a:t>
            </a:r>
          </a:p>
          <a:p>
            <a:pPr marL="355600" indent="-3435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/>
              <a:t>Let’s </a:t>
            </a:r>
            <a:r>
              <a:rPr sz="1600" spc="-5" dirty="0"/>
              <a:t>classify </a:t>
            </a:r>
            <a:r>
              <a:rPr sz="1600" dirty="0"/>
              <a:t>the </a:t>
            </a:r>
            <a:r>
              <a:rPr sz="1600" spc="-5" dirty="0"/>
              <a:t>point</a:t>
            </a:r>
            <a:r>
              <a:rPr sz="1600" spc="20" dirty="0"/>
              <a:t> </a:t>
            </a:r>
            <a:r>
              <a:rPr sz="1600" spc="-5" dirty="0"/>
              <a:t>(x1,x2)=(4,2).</a:t>
            </a:r>
          </a:p>
          <a:p>
            <a:pPr marL="12065" indent="0">
              <a:lnSpc>
                <a:spcPct val="100000"/>
              </a:lnSpc>
              <a:spcBef>
                <a:spcPts val="1475"/>
              </a:spcBef>
              <a:buNone/>
              <a:tabLst>
                <a:tab pos="355600" algn="l"/>
                <a:tab pos="356235" algn="l"/>
              </a:tabLst>
            </a:pPr>
            <a:r>
              <a:rPr sz="1600" spc="25" dirty="0">
                <a:cs typeface="Cambria Math"/>
              </a:rPr>
              <a:t>𝑤. </a:t>
            </a:r>
            <a:r>
              <a:rPr sz="1600" dirty="0">
                <a:cs typeface="Cambria Math"/>
              </a:rPr>
              <a:t>𝑥</a:t>
            </a:r>
            <a:r>
              <a:rPr sz="1600" spc="30" dirty="0">
                <a:cs typeface="Cambria Math"/>
              </a:rPr>
              <a:t> </a:t>
            </a:r>
            <a:r>
              <a:rPr sz="1600" dirty="0">
                <a:cs typeface="Cambria Math"/>
              </a:rPr>
              <a:t>=</a:t>
            </a:r>
          </a:p>
          <a:p>
            <a:pPr marL="355600" marR="373380" indent="-34353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IN" sz="1600" spc="-5" dirty="0"/>
          </a:p>
          <a:p>
            <a:pPr marL="355600" marR="373380" indent="-34353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/>
              <a:t>Hence </a:t>
            </a:r>
            <a:r>
              <a:rPr sz="1600" dirty="0"/>
              <a:t>this </a:t>
            </a:r>
            <a:r>
              <a:rPr sz="1600" spc="-5" dirty="0"/>
              <a:t>point belongs </a:t>
            </a:r>
            <a:r>
              <a:rPr sz="1600" spc="-10" dirty="0"/>
              <a:t>to </a:t>
            </a:r>
            <a:r>
              <a:rPr sz="1600" dirty="0"/>
              <a:t>the </a:t>
            </a:r>
            <a:r>
              <a:rPr sz="1600" spc="-10" dirty="0"/>
              <a:t>red  </a:t>
            </a:r>
            <a:r>
              <a:rPr sz="1600" spc="-5" dirty="0"/>
              <a:t>class</a:t>
            </a: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/>
              <a:t>Let’s </a:t>
            </a:r>
            <a:r>
              <a:rPr sz="1600" spc="-5" dirty="0"/>
              <a:t>classify </a:t>
            </a:r>
            <a:r>
              <a:rPr sz="1600" dirty="0"/>
              <a:t>the </a:t>
            </a:r>
            <a:r>
              <a:rPr sz="1600" spc="-5" dirty="0"/>
              <a:t>point</a:t>
            </a:r>
            <a:r>
              <a:rPr sz="1600" spc="15" dirty="0"/>
              <a:t> </a:t>
            </a:r>
            <a:r>
              <a:rPr sz="1600" spc="-5" dirty="0"/>
              <a:t>(x1,x2)=(2,-2).</a:t>
            </a:r>
          </a:p>
          <a:p>
            <a:pPr marL="12065" indent="0">
              <a:lnSpc>
                <a:spcPct val="100000"/>
              </a:lnSpc>
              <a:spcBef>
                <a:spcPts val="1475"/>
              </a:spcBef>
              <a:buNone/>
              <a:tabLst>
                <a:tab pos="355600" algn="l"/>
                <a:tab pos="356235" algn="l"/>
              </a:tabLst>
            </a:pPr>
            <a:r>
              <a:rPr sz="1600" spc="25" dirty="0">
                <a:cs typeface="Cambria Math"/>
              </a:rPr>
              <a:t>𝑤. </a:t>
            </a:r>
            <a:r>
              <a:rPr sz="1600" dirty="0">
                <a:cs typeface="Cambria Math"/>
              </a:rPr>
              <a:t>𝑥</a:t>
            </a:r>
            <a:r>
              <a:rPr sz="1600" spc="30" dirty="0">
                <a:cs typeface="Cambria Math"/>
              </a:rPr>
              <a:t> </a:t>
            </a:r>
            <a:r>
              <a:rPr sz="1600" dirty="0">
                <a:cs typeface="Cambria Math"/>
              </a:rPr>
              <a:t>=</a:t>
            </a:r>
          </a:p>
          <a:p>
            <a:pPr marL="355600" indent="-34353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IN" sz="1600" spc="-5" dirty="0"/>
          </a:p>
          <a:p>
            <a:pPr marL="355600" indent="-34353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/>
              <a:t>Hence </a:t>
            </a:r>
            <a:r>
              <a:rPr sz="1600" dirty="0"/>
              <a:t>this </a:t>
            </a:r>
            <a:r>
              <a:rPr sz="1600" spc="-5" dirty="0"/>
              <a:t>point belongs </a:t>
            </a:r>
            <a:r>
              <a:rPr sz="1600" spc="-10" dirty="0"/>
              <a:t>to </a:t>
            </a:r>
            <a:r>
              <a:rPr sz="1600" dirty="0"/>
              <a:t>the</a:t>
            </a:r>
            <a:r>
              <a:rPr sz="1600" spc="25" dirty="0"/>
              <a:t> </a:t>
            </a:r>
            <a:r>
              <a:rPr sz="1600" spc="-5" dirty="0"/>
              <a:t>blue</a:t>
            </a:r>
            <a:r>
              <a:rPr lang="en-IN" sz="1600" spc="-5" dirty="0"/>
              <a:t> </a:t>
            </a:r>
            <a:r>
              <a:rPr sz="1600" spc="-5" dirty="0"/>
              <a:t>class</a:t>
            </a: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35" dirty="0"/>
              <a:t>We </a:t>
            </a:r>
            <a:r>
              <a:rPr sz="1600" spc="-10" dirty="0"/>
              <a:t>can </a:t>
            </a:r>
            <a:r>
              <a:rPr sz="1600" dirty="0"/>
              <a:t>do the same </a:t>
            </a:r>
            <a:r>
              <a:rPr sz="1600" spc="-15" dirty="0"/>
              <a:t>for </a:t>
            </a:r>
            <a:r>
              <a:rPr sz="1600" spc="-10" dirty="0"/>
              <a:t>any </a:t>
            </a:r>
            <a:r>
              <a:rPr sz="1600" dirty="0"/>
              <a:t>new</a:t>
            </a:r>
            <a:r>
              <a:rPr sz="1600" spc="35" dirty="0"/>
              <a:t> </a:t>
            </a:r>
            <a:r>
              <a:rPr sz="1600" spc="-5" dirty="0"/>
              <a:t>point.</a:t>
            </a:r>
          </a:p>
        </p:txBody>
      </p:sp>
      <p:sp>
        <p:nvSpPr>
          <p:cNvPr id="21" name="object 21"/>
          <p:cNvSpPr/>
          <p:nvPr/>
        </p:nvSpPr>
        <p:spPr>
          <a:xfrm>
            <a:off x="251523" y="1844763"/>
            <a:ext cx="4177029" cy="4537075"/>
          </a:xfrm>
          <a:custGeom>
            <a:avLst/>
            <a:gdLst/>
            <a:ahLst/>
            <a:cxnLst/>
            <a:rect l="l" t="t" r="r" b="b"/>
            <a:pathLst>
              <a:path w="4177029" h="4537075">
                <a:moveTo>
                  <a:pt x="0" y="4536567"/>
                </a:moveTo>
                <a:lnTo>
                  <a:pt x="4176522" y="4536567"/>
                </a:lnTo>
                <a:lnTo>
                  <a:pt x="4176522" y="0"/>
                </a:lnTo>
                <a:lnTo>
                  <a:pt x="0" y="0"/>
                </a:lnTo>
                <a:lnTo>
                  <a:pt x="0" y="453656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4333" y="3244469"/>
            <a:ext cx="312420" cy="377190"/>
          </a:xfrm>
          <a:custGeom>
            <a:avLst/>
            <a:gdLst/>
            <a:ahLst/>
            <a:cxnLst/>
            <a:rect l="l" t="t" r="r" b="b"/>
            <a:pathLst>
              <a:path w="312419" h="377189">
                <a:moveTo>
                  <a:pt x="230631" y="0"/>
                </a:moveTo>
                <a:lnTo>
                  <a:pt x="226948" y="8889"/>
                </a:lnTo>
                <a:lnTo>
                  <a:pt x="241020" y="20319"/>
                </a:lnTo>
                <a:lnTo>
                  <a:pt x="253507" y="35178"/>
                </a:lnTo>
                <a:lnTo>
                  <a:pt x="273684" y="75183"/>
                </a:lnTo>
                <a:lnTo>
                  <a:pt x="286480" y="126888"/>
                </a:lnTo>
                <a:lnTo>
                  <a:pt x="290703" y="188594"/>
                </a:lnTo>
                <a:lnTo>
                  <a:pt x="289653" y="220146"/>
                </a:lnTo>
                <a:lnTo>
                  <a:pt x="281219" y="276534"/>
                </a:lnTo>
                <a:lnTo>
                  <a:pt x="264542" y="323254"/>
                </a:lnTo>
                <a:lnTo>
                  <a:pt x="241147" y="356592"/>
                </a:lnTo>
                <a:lnTo>
                  <a:pt x="226948" y="368045"/>
                </a:lnTo>
                <a:lnTo>
                  <a:pt x="230631" y="377062"/>
                </a:lnTo>
                <a:lnTo>
                  <a:pt x="264159" y="350170"/>
                </a:lnTo>
                <a:lnTo>
                  <a:pt x="290067" y="307085"/>
                </a:lnTo>
                <a:lnTo>
                  <a:pt x="306530" y="251856"/>
                </a:lnTo>
                <a:lnTo>
                  <a:pt x="312039" y="188340"/>
                </a:lnTo>
                <a:lnTo>
                  <a:pt x="310659" y="155410"/>
                </a:lnTo>
                <a:lnTo>
                  <a:pt x="299662" y="96025"/>
                </a:lnTo>
                <a:lnTo>
                  <a:pt x="278066" y="46237"/>
                </a:lnTo>
                <a:lnTo>
                  <a:pt x="248348" y="11428"/>
                </a:lnTo>
                <a:lnTo>
                  <a:pt x="230631" y="0"/>
                </a:lnTo>
                <a:close/>
              </a:path>
              <a:path w="312419" h="377189">
                <a:moveTo>
                  <a:pt x="81406" y="0"/>
                </a:moveTo>
                <a:lnTo>
                  <a:pt x="47894" y="26844"/>
                </a:lnTo>
                <a:lnTo>
                  <a:pt x="22097" y="69595"/>
                </a:lnTo>
                <a:lnTo>
                  <a:pt x="5524" y="124634"/>
                </a:lnTo>
                <a:lnTo>
                  <a:pt x="0" y="188340"/>
                </a:lnTo>
                <a:lnTo>
                  <a:pt x="1381" y="221128"/>
                </a:lnTo>
                <a:lnTo>
                  <a:pt x="12430" y="280513"/>
                </a:lnTo>
                <a:lnTo>
                  <a:pt x="34026" y="330664"/>
                </a:lnTo>
                <a:lnTo>
                  <a:pt x="63692" y="365629"/>
                </a:lnTo>
                <a:lnTo>
                  <a:pt x="81406" y="377062"/>
                </a:lnTo>
                <a:lnTo>
                  <a:pt x="85089" y="368045"/>
                </a:lnTo>
                <a:lnTo>
                  <a:pt x="70873" y="356592"/>
                </a:lnTo>
                <a:lnTo>
                  <a:pt x="58324" y="341661"/>
                </a:lnTo>
                <a:lnTo>
                  <a:pt x="38226" y="301370"/>
                </a:lnTo>
                <a:lnTo>
                  <a:pt x="25542" y="249459"/>
                </a:lnTo>
                <a:lnTo>
                  <a:pt x="21335" y="188594"/>
                </a:lnTo>
                <a:lnTo>
                  <a:pt x="22405" y="156497"/>
                </a:lnTo>
                <a:lnTo>
                  <a:pt x="30926" y="99780"/>
                </a:lnTo>
                <a:lnTo>
                  <a:pt x="47638" y="53466"/>
                </a:lnTo>
                <a:lnTo>
                  <a:pt x="71018" y="20319"/>
                </a:lnTo>
                <a:lnTo>
                  <a:pt x="85089" y="8889"/>
                </a:lnTo>
                <a:lnTo>
                  <a:pt x="81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68297" y="3244469"/>
            <a:ext cx="312420" cy="377190"/>
          </a:xfrm>
          <a:custGeom>
            <a:avLst/>
            <a:gdLst/>
            <a:ahLst/>
            <a:cxnLst/>
            <a:rect l="l" t="t" r="r" b="b"/>
            <a:pathLst>
              <a:path w="312419" h="377189">
                <a:moveTo>
                  <a:pt x="230631" y="0"/>
                </a:moveTo>
                <a:lnTo>
                  <a:pt x="226948" y="8889"/>
                </a:lnTo>
                <a:lnTo>
                  <a:pt x="241020" y="20319"/>
                </a:lnTo>
                <a:lnTo>
                  <a:pt x="253507" y="35178"/>
                </a:lnTo>
                <a:lnTo>
                  <a:pt x="273684" y="75183"/>
                </a:lnTo>
                <a:lnTo>
                  <a:pt x="286480" y="126888"/>
                </a:lnTo>
                <a:lnTo>
                  <a:pt x="290702" y="188594"/>
                </a:lnTo>
                <a:lnTo>
                  <a:pt x="289653" y="220146"/>
                </a:lnTo>
                <a:lnTo>
                  <a:pt x="281219" y="276534"/>
                </a:lnTo>
                <a:lnTo>
                  <a:pt x="264542" y="323254"/>
                </a:lnTo>
                <a:lnTo>
                  <a:pt x="241147" y="356592"/>
                </a:lnTo>
                <a:lnTo>
                  <a:pt x="226948" y="368045"/>
                </a:lnTo>
                <a:lnTo>
                  <a:pt x="230631" y="377062"/>
                </a:lnTo>
                <a:lnTo>
                  <a:pt x="264159" y="350170"/>
                </a:lnTo>
                <a:lnTo>
                  <a:pt x="290067" y="307085"/>
                </a:lnTo>
                <a:lnTo>
                  <a:pt x="306530" y="251856"/>
                </a:lnTo>
                <a:lnTo>
                  <a:pt x="312038" y="188340"/>
                </a:lnTo>
                <a:lnTo>
                  <a:pt x="310659" y="155410"/>
                </a:lnTo>
                <a:lnTo>
                  <a:pt x="299662" y="96025"/>
                </a:lnTo>
                <a:lnTo>
                  <a:pt x="278066" y="46237"/>
                </a:lnTo>
                <a:lnTo>
                  <a:pt x="248348" y="11428"/>
                </a:lnTo>
                <a:lnTo>
                  <a:pt x="230631" y="0"/>
                </a:lnTo>
                <a:close/>
              </a:path>
              <a:path w="312419" h="377189">
                <a:moveTo>
                  <a:pt x="81406" y="0"/>
                </a:moveTo>
                <a:lnTo>
                  <a:pt x="47894" y="26844"/>
                </a:lnTo>
                <a:lnTo>
                  <a:pt x="22097" y="69595"/>
                </a:lnTo>
                <a:lnTo>
                  <a:pt x="5524" y="124634"/>
                </a:lnTo>
                <a:lnTo>
                  <a:pt x="0" y="188340"/>
                </a:lnTo>
                <a:lnTo>
                  <a:pt x="1381" y="221128"/>
                </a:lnTo>
                <a:lnTo>
                  <a:pt x="12430" y="280513"/>
                </a:lnTo>
                <a:lnTo>
                  <a:pt x="34026" y="330664"/>
                </a:lnTo>
                <a:lnTo>
                  <a:pt x="63692" y="365629"/>
                </a:lnTo>
                <a:lnTo>
                  <a:pt x="81406" y="377062"/>
                </a:lnTo>
                <a:lnTo>
                  <a:pt x="85089" y="368045"/>
                </a:lnTo>
                <a:lnTo>
                  <a:pt x="70873" y="356592"/>
                </a:lnTo>
                <a:lnTo>
                  <a:pt x="58324" y="341661"/>
                </a:lnTo>
                <a:lnTo>
                  <a:pt x="38226" y="301370"/>
                </a:lnTo>
                <a:lnTo>
                  <a:pt x="25542" y="249459"/>
                </a:lnTo>
                <a:lnTo>
                  <a:pt x="21335" y="188594"/>
                </a:lnTo>
                <a:lnTo>
                  <a:pt x="22405" y="156497"/>
                </a:lnTo>
                <a:lnTo>
                  <a:pt x="30926" y="99780"/>
                </a:lnTo>
                <a:lnTo>
                  <a:pt x="47638" y="53466"/>
                </a:lnTo>
                <a:lnTo>
                  <a:pt x="71018" y="20319"/>
                </a:lnTo>
                <a:lnTo>
                  <a:pt x="85089" y="8889"/>
                </a:lnTo>
                <a:lnTo>
                  <a:pt x="81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48053" y="3135884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4960" algn="l"/>
                <a:tab pos="513080" algn="l"/>
              </a:tabLst>
            </a:pPr>
            <a:r>
              <a:rPr sz="1800" dirty="0">
                <a:latin typeface="Cambria Math"/>
                <a:cs typeface="Cambria Math"/>
              </a:rPr>
              <a:t>0	</a:t>
            </a:r>
            <a:r>
              <a:rPr sz="2700" baseline="-29320" dirty="0">
                <a:latin typeface="Cambria Math"/>
                <a:cs typeface="Cambria Math"/>
              </a:rPr>
              <a:t>.	</a:t>
            </a:r>
            <a:r>
              <a:rPr sz="1800" dirty="0">
                <a:latin typeface="Cambria Math"/>
                <a:cs typeface="Cambria Math"/>
              </a:rPr>
              <a:t>4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73453" y="3404107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680" algn="l"/>
              </a:tabLst>
            </a:pPr>
            <a:r>
              <a:rPr sz="1800" dirty="0">
                <a:latin typeface="Cambria Math"/>
                <a:cs typeface="Cambria Math"/>
              </a:rPr>
              <a:t>1	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51075" y="3257803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 2 &gt;</a:t>
            </a:r>
            <a:r>
              <a:rPr sz="1800" spc="2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94333" y="4724272"/>
            <a:ext cx="312420" cy="377190"/>
          </a:xfrm>
          <a:custGeom>
            <a:avLst/>
            <a:gdLst/>
            <a:ahLst/>
            <a:cxnLst/>
            <a:rect l="l" t="t" r="r" b="b"/>
            <a:pathLst>
              <a:path w="312419" h="377189">
                <a:moveTo>
                  <a:pt x="230631" y="0"/>
                </a:moveTo>
                <a:lnTo>
                  <a:pt x="226948" y="8889"/>
                </a:lnTo>
                <a:lnTo>
                  <a:pt x="241020" y="20319"/>
                </a:lnTo>
                <a:lnTo>
                  <a:pt x="253507" y="35178"/>
                </a:lnTo>
                <a:lnTo>
                  <a:pt x="273684" y="75183"/>
                </a:lnTo>
                <a:lnTo>
                  <a:pt x="286480" y="126888"/>
                </a:lnTo>
                <a:lnTo>
                  <a:pt x="290703" y="188594"/>
                </a:lnTo>
                <a:lnTo>
                  <a:pt x="289653" y="220146"/>
                </a:lnTo>
                <a:lnTo>
                  <a:pt x="281219" y="276534"/>
                </a:lnTo>
                <a:lnTo>
                  <a:pt x="264542" y="323254"/>
                </a:lnTo>
                <a:lnTo>
                  <a:pt x="241147" y="356592"/>
                </a:lnTo>
                <a:lnTo>
                  <a:pt x="226948" y="368045"/>
                </a:lnTo>
                <a:lnTo>
                  <a:pt x="230631" y="377063"/>
                </a:lnTo>
                <a:lnTo>
                  <a:pt x="264159" y="350170"/>
                </a:lnTo>
                <a:lnTo>
                  <a:pt x="290067" y="307085"/>
                </a:lnTo>
                <a:lnTo>
                  <a:pt x="306530" y="251856"/>
                </a:lnTo>
                <a:lnTo>
                  <a:pt x="312039" y="188340"/>
                </a:lnTo>
                <a:lnTo>
                  <a:pt x="310659" y="155410"/>
                </a:lnTo>
                <a:lnTo>
                  <a:pt x="299662" y="96025"/>
                </a:lnTo>
                <a:lnTo>
                  <a:pt x="278066" y="46237"/>
                </a:lnTo>
                <a:lnTo>
                  <a:pt x="248348" y="11428"/>
                </a:lnTo>
                <a:lnTo>
                  <a:pt x="230631" y="0"/>
                </a:lnTo>
                <a:close/>
              </a:path>
              <a:path w="312419" h="377189">
                <a:moveTo>
                  <a:pt x="81406" y="0"/>
                </a:moveTo>
                <a:lnTo>
                  <a:pt x="47894" y="26844"/>
                </a:lnTo>
                <a:lnTo>
                  <a:pt x="22097" y="69595"/>
                </a:lnTo>
                <a:lnTo>
                  <a:pt x="5524" y="124634"/>
                </a:lnTo>
                <a:lnTo>
                  <a:pt x="0" y="188340"/>
                </a:lnTo>
                <a:lnTo>
                  <a:pt x="1381" y="221128"/>
                </a:lnTo>
                <a:lnTo>
                  <a:pt x="12430" y="280513"/>
                </a:lnTo>
                <a:lnTo>
                  <a:pt x="34026" y="330664"/>
                </a:lnTo>
                <a:lnTo>
                  <a:pt x="63692" y="365629"/>
                </a:lnTo>
                <a:lnTo>
                  <a:pt x="81406" y="377063"/>
                </a:lnTo>
                <a:lnTo>
                  <a:pt x="85089" y="368045"/>
                </a:lnTo>
                <a:lnTo>
                  <a:pt x="70873" y="356592"/>
                </a:lnTo>
                <a:lnTo>
                  <a:pt x="58324" y="341661"/>
                </a:lnTo>
                <a:lnTo>
                  <a:pt x="38226" y="301370"/>
                </a:lnTo>
                <a:lnTo>
                  <a:pt x="25542" y="249459"/>
                </a:lnTo>
                <a:lnTo>
                  <a:pt x="21335" y="188594"/>
                </a:lnTo>
                <a:lnTo>
                  <a:pt x="22405" y="156497"/>
                </a:lnTo>
                <a:lnTo>
                  <a:pt x="30926" y="99780"/>
                </a:lnTo>
                <a:lnTo>
                  <a:pt x="47638" y="53466"/>
                </a:lnTo>
                <a:lnTo>
                  <a:pt x="71018" y="20319"/>
                </a:lnTo>
                <a:lnTo>
                  <a:pt x="85089" y="8889"/>
                </a:lnTo>
                <a:lnTo>
                  <a:pt x="81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68297" y="4724272"/>
            <a:ext cx="484505" cy="377190"/>
          </a:xfrm>
          <a:custGeom>
            <a:avLst/>
            <a:gdLst/>
            <a:ahLst/>
            <a:cxnLst/>
            <a:rect l="l" t="t" r="r" b="b"/>
            <a:pathLst>
              <a:path w="484505" h="377189">
                <a:moveTo>
                  <a:pt x="402844" y="0"/>
                </a:moveTo>
                <a:lnTo>
                  <a:pt x="399160" y="8889"/>
                </a:lnTo>
                <a:lnTo>
                  <a:pt x="413232" y="20319"/>
                </a:lnTo>
                <a:lnTo>
                  <a:pt x="425719" y="35178"/>
                </a:lnTo>
                <a:lnTo>
                  <a:pt x="445896" y="75183"/>
                </a:lnTo>
                <a:lnTo>
                  <a:pt x="458692" y="126888"/>
                </a:lnTo>
                <a:lnTo>
                  <a:pt x="462914" y="188594"/>
                </a:lnTo>
                <a:lnTo>
                  <a:pt x="461865" y="220146"/>
                </a:lnTo>
                <a:lnTo>
                  <a:pt x="453431" y="276534"/>
                </a:lnTo>
                <a:lnTo>
                  <a:pt x="436754" y="323254"/>
                </a:lnTo>
                <a:lnTo>
                  <a:pt x="413359" y="356592"/>
                </a:lnTo>
                <a:lnTo>
                  <a:pt x="399160" y="368045"/>
                </a:lnTo>
                <a:lnTo>
                  <a:pt x="402844" y="377063"/>
                </a:lnTo>
                <a:lnTo>
                  <a:pt x="436371" y="350170"/>
                </a:lnTo>
                <a:lnTo>
                  <a:pt x="462279" y="307085"/>
                </a:lnTo>
                <a:lnTo>
                  <a:pt x="478742" y="251856"/>
                </a:lnTo>
                <a:lnTo>
                  <a:pt x="484250" y="188340"/>
                </a:lnTo>
                <a:lnTo>
                  <a:pt x="482871" y="155410"/>
                </a:lnTo>
                <a:lnTo>
                  <a:pt x="471874" y="96025"/>
                </a:lnTo>
                <a:lnTo>
                  <a:pt x="450278" y="46237"/>
                </a:lnTo>
                <a:lnTo>
                  <a:pt x="420560" y="11428"/>
                </a:lnTo>
                <a:lnTo>
                  <a:pt x="402844" y="0"/>
                </a:lnTo>
                <a:close/>
              </a:path>
              <a:path w="484505" h="377189">
                <a:moveTo>
                  <a:pt x="81406" y="0"/>
                </a:moveTo>
                <a:lnTo>
                  <a:pt x="47894" y="26844"/>
                </a:lnTo>
                <a:lnTo>
                  <a:pt x="22097" y="69595"/>
                </a:lnTo>
                <a:lnTo>
                  <a:pt x="5524" y="124634"/>
                </a:lnTo>
                <a:lnTo>
                  <a:pt x="0" y="188340"/>
                </a:lnTo>
                <a:lnTo>
                  <a:pt x="1381" y="221128"/>
                </a:lnTo>
                <a:lnTo>
                  <a:pt x="12430" y="280513"/>
                </a:lnTo>
                <a:lnTo>
                  <a:pt x="34026" y="330664"/>
                </a:lnTo>
                <a:lnTo>
                  <a:pt x="63692" y="365629"/>
                </a:lnTo>
                <a:lnTo>
                  <a:pt x="81406" y="377063"/>
                </a:lnTo>
                <a:lnTo>
                  <a:pt x="85089" y="368045"/>
                </a:lnTo>
                <a:lnTo>
                  <a:pt x="70873" y="356592"/>
                </a:lnTo>
                <a:lnTo>
                  <a:pt x="58324" y="341661"/>
                </a:lnTo>
                <a:lnTo>
                  <a:pt x="38226" y="301370"/>
                </a:lnTo>
                <a:lnTo>
                  <a:pt x="25542" y="249459"/>
                </a:lnTo>
                <a:lnTo>
                  <a:pt x="21335" y="188594"/>
                </a:lnTo>
                <a:lnTo>
                  <a:pt x="22405" y="156497"/>
                </a:lnTo>
                <a:lnTo>
                  <a:pt x="30926" y="99780"/>
                </a:lnTo>
                <a:lnTo>
                  <a:pt x="47638" y="53466"/>
                </a:lnTo>
                <a:lnTo>
                  <a:pt x="71018" y="20319"/>
                </a:lnTo>
                <a:lnTo>
                  <a:pt x="85089" y="8889"/>
                </a:lnTo>
                <a:lnTo>
                  <a:pt x="81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22653" y="4615942"/>
            <a:ext cx="88773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2135"/>
              </a:lnSpc>
              <a:spcBef>
                <a:spcPts val="100"/>
              </a:spcBef>
              <a:tabLst>
                <a:tab pos="340360" algn="l"/>
                <a:tab pos="624205" algn="l"/>
              </a:tabLst>
            </a:pPr>
            <a:r>
              <a:rPr sz="1800" dirty="0">
                <a:latin typeface="Cambria Math"/>
                <a:cs typeface="Cambria Math"/>
              </a:rPr>
              <a:t>0	</a:t>
            </a:r>
            <a:r>
              <a:rPr sz="2700" baseline="-29320" dirty="0">
                <a:latin typeface="Cambria Math"/>
                <a:cs typeface="Cambria Math"/>
              </a:rPr>
              <a:t>.	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  <a:p>
            <a:pPr marL="63500">
              <a:lnSpc>
                <a:spcPts val="2135"/>
              </a:lnSpc>
              <a:tabLst>
                <a:tab pos="538480" algn="l"/>
              </a:tabLst>
            </a:pPr>
            <a:r>
              <a:rPr sz="1800" dirty="0">
                <a:latin typeface="Cambria Math"/>
                <a:cs typeface="Cambria Math"/>
              </a:rPr>
              <a:t>1	−2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23286" y="4737861"/>
            <a:ext cx="984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5" dirty="0">
                <a:latin typeface="Cambria Math"/>
                <a:cs typeface="Cambria Math"/>
              </a:rPr>
              <a:t>−2 </a:t>
            </a:r>
            <a:r>
              <a:rPr sz="1800" dirty="0">
                <a:latin typeface="Cambria Math"/>
                <a:cs typeface="Cambria Math"/>
              </a:rPr>
              <a:t>&lt;</a:t>
            </a:r>
            <a:r>
              <a:rPr sz="1800" spc="2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24171" y="4088514"/>
            <a:ext cx="3816985" cy="257175"/>
          </a:xfrm>
          <a:custGeom>
            <a:avLst/>
            <a:gdLst/>
            <a:ahLst/>
            <a:cxnLst/>
            <a:rect l="l" t="t" r="r" b="b"/>
            <a:pathLst>
              <a:path w="3816984" h="257175">
                <a:moveTo>
                  <a:pt x="3703093" y="128393"/>
                </a:moveTo>
                <a:lnTo>
                  <a:pt x="3573906" y="203704"/>
                </a:lnTo>
                <a:lnTo>
                  <a:pt x="3565459" y="211262"/>
                </a:lnTo>
                <a:lnTo>
                  <a:pt x="3560714" y="221118"/>
                </a:lnTo>
                <a:lnTo>
                  <a:pt x="3559994" y="232046"/>
                </a:lnTo>
                <a:lnTo>
                  <a:pt x="3563620" y="242820"/>
                </a:lnTo>
                <a:lnTo>
                  <a:pt x="3571196" y="251267"/>
                </a:lnTo>
                <a:lnTo>
                  <a:pt x="3581082" y="256012"/>
                </a:lnTo>
                <a:lnTo>
                  <a:pt x="3592016" y="256732"/>
                </a:lnTo>
                <a:lnTo>
                  <a:pt x="3602735" y="253107"/>
                </a:lnTo>
                <a:lnTo>
                  <a:pt x="3767503" y="156968"/>
                </a:lnTo>
                <a:lnTo>
                  <a:pt x="3759834" y="156968"/>
                </a:lnTo>
                <a:lnTo>
                  <a:pt x="3759834" y="153031"/>
                </a:lnTo>
                <a:lnTo>
                  <a:pt x="3745356" y="153031"/>
                </a:lnTo>
                <a:lnTo>
                  <a:pt x="3703093" y="128393"/>
                </a:lnTo>
                <a:close/>
              </a:path>
              <a:path w="3816984" h="257175">
                <a:moveTo>
                  <a:pt x="3654076" y="99818"/>
                </a:moveTo>
                <a:lnTo>
                  <a:pt x="0" y="99818"/>
                </a:lnTo>
                <a:lnTo>
                  <a:pt x="0" y="156968"/>
                </a:lnTo>
                <a:lnTo>
                  <a:pt x="3654076" y="156968"/>
                </a:lnTo>
                <a:lnTo>
                  <a:pt x="3703093" y="128393"/>
                </a:lnTo>
                <a:lnTo>
                  <a:pt x="3654076" y="99818"/>
                </a:lnTo>
                <a:close/>
              </a:path>
              <a:path w="3816984" h="257175">
                <a:moveTo>
                  <a:pt x="3767503" y="99818"/>
                </a:moveTo>
                <a:lnTo>
                  <a:pt x="3759834" y="99818"/>
                </a:lnTo>
                <a:lnTo>
                  <a:pt x="3759834" y="156968"/>
                </a:lnTo>
                <a:lnTo>
                  <a:pt x="3767503" y="156968"/>
                </a:lnTo>
                <a:lnTo>
                  <a:pt x="3816477" y="128393"/>
                </a:lnTo>
                <a:lnTo>
                  <a:pt x="3767503" y="99818"/>
                </a:lnTo>
                <a:close/>
              </a:path>
              <a:path w="3816984" h="257175">
                <a:moveTo>
                  <a:pt x="3745356" y="103755"/>
                </a:moveTo>
                <a:lnTo>
                  <a:pt x="3703093" y="128393"/>
                </a:lnTo>
                <a:lnTo>
                  <a:pt x="3745356" y="153031"/>
                </a:lnTo>
                <a:lnTo>
                  <a:pt x="3745356" y="103755"/>
                </a:lnTo>
                <a:close/>
              </a:path>
              <a:path w="3816984" h="257175">
                <a:moveTo>
                  <a:pt x="3759834" y="103755"/>
                </a:moveTo>
                <a:lnTo>
                  <a:pt x="3745356" y="103755"/>
                </a:lnTo>
                <a:lnTo>
                  <a:pt x="3745356" y="153031"/>
                </a:lnTo>
                <a:lnTo>
                  <a:pt x="3759834" y="153031"/>
                </a:lnTo>
                <a:lnTo>
                  <a:pt x="3759834" y="103755"/>
                </a:lnTo>
                <a:close/>
              </a:path>
              <a:path w="3816984" h="257175">
                <a:moveTo>
                  <a:pt x="3592016" y="0"/>
                </a:moveTo>
                <a:lnTo>
                  <a:pt x="3581082" y="726"/>
                </a:lnTo>
                <a:lnTo>
                  <a:pt x="3571196" y="5500"/>
                </a:lnTo>
                <a:lnTo>
                  <a:pt x="3563620" y="13966"/>
                </a:lnTo>
                <a:lnTo>
                  <a:pt x="3559994" y="24685"/>
                </a:lnTo>
                <a:lnTo>
                  <a:pt x="3560714" y="35619"/>
                </a:lnTo>
                <a:lnTo>
                  <a:pt x="3565459" y="45505"/>
                </a:lnTo>
                <a:lnTo>
                  <a:pt x="3573906" y="53082"/>
                </a:lnTo>
                <a:lnTo>
                  <a:pt x="3703093" y="128393"/>
                </a:lnTo>
                <a:lnTo>
                  <a:pt x="3745356" y="103755"/>
                </a:lnTo>
                <a:lnTo>
                  <a:pt x="3759834" y="103755"/>
                </a:lnTo>
                <a:lnTo>
                  <a:pt x="3759834" y="99818"/>
                </a:lnTo>
                <a:lnTo>
                  <a:pt x="3767503" y="99818"/>
                </a:lnTo>
                <a:lnTo>
                  <a:pt x="3602735" y="3679"/>
                </a:lnTo>
                <a:lnTo>
                  <a:pt x="359201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56052" y="2780792"/>
            <a:ext cx="257175" cy="2736850"/>
          </a:xfrm>
          <a:custGeom>
            <a:avLst/>
            <a:gdLst/>
            <a:ahLst/>
            <a:cxnLst/>
            <a:rect l="l" t="t" r="r" b="b"/>
            <a:pathLst>
              <a:path w="257175" h="2736850">
                <a:moveTo>
                  <a:pt x="128393" y="113383"/>
                </a:moveTo>
                <a:lnTo>
                  <a:pt x="99818" y="162400"/>
                </a:lnTo>
                <a:lnTo>
                  <a:pt x="99818" y="2736469"/>
                </a:lnTo>
                <a:lnTo>
                  <a:pt x="156968" y="2736469"/>
                </a:lnTo>
                <a:lnTo>
                  <a:pt x="156968" y="162400"/>
                </a:lnTo>
                <a:lnTo>
                  <a:pt x="128393" y="113383"/>
                </a:lnTo>
                <a:close/>
              </a:path>
              <a:path w="257175" h="2736850">
                <a:moveTo>
                  <a:pt x="128393" y="0"/>
                </a:moveTo>
                <a:lnTo>
                  <a:pt x="3679" y="213741"/>
                </a:lnTo>
                <a:lnTo>
                  <a:pt x="0" y="224514"/>
                </a:lnTo>
                <a:lnTo>
                  <a:pt x="726" y="235442"/>
                </a:lnTo>
                <a:lnTo>
                  <a:pt x="5500" y="245298"/>
                </a:lnTo>
                <a:lnTo>
                  <a:pt x="13966" y="252857"/>
                </a:lnTo>
                <a:lnTo>
                  <a:pt x="24685" y="256536"/>
                </a:lnTo>
                <a:lnTo>
                  <a:pt x="35619" y="255809"/>
                </a:lnTo>
                <a:lnTo>
                  <a:pt x="45505" y="251035"/>
                </a:lnTo>
                <a:lnTo>
                  <a:pt x="53082" y="242570"/>
                </a:lnTo>
                <a:lnTo>
                  <a:pt x="99818" y="162400"/>
                </a:lnTo>
                <a:lnTo>
                  <a:pt x="99818" y="56769"/>
                </a:lnTo>
                <a:lnTo>
                  <a:pt x="161516" y="56769"/>
                </a:lnTo>
                <a:lnTo>
                  <a:pt x="128393" y="0"/>
                </a:lnTo>
                <a:close/>
              </a:path>
              <a:path w="257175" h="2736850">
                <a:moveTo>
                  <a:pt x="161516" y="56769"/>
                </a:moveTo>
                <a:lnTo>
                  <a:pt x="156968" y="56769"/>
                </a:lnTo>
                <a:lnTo>
                  <a:pt x="156968" y="162400"/>
                </a:lnTo>
                <a:lnTo>
                  <a:pt x="203704" y="242570"/>
                </a:lnTo>
                <a:lnTo>
                  <a:pt x="211262" y="251035"/>
                </a:lnTo>
                <a:lnTo>
                  <a:pt x="221118" y="255809"/>
                </a:lnTo>
                <a:lnTo>
                  <a:pt x="232046" y="256536"/>
                </a:lnTo>
                <a:lnTo>
                  <a:pt x="242820" y="252857"/>
                </a:lnTo>
                <a:lnTo>
                  <a:pt x="251267" y="245298"/>
                </a:lnTo>
                <a:lnTo>
                  <a:pt x="256012" y="235442"/>
                </a:lnTo>
                <a:lnTo>
                  <a:pt x="256732" y="224514"/>
                </a:lnTo>
                <a:lnTo>
                  <a:pt x="253107" y="213741"/>
                </a:lnTo>
                <a:lnTo>
                  <a:pt x="161516" y="56769"/>
                </a:lnTo>
                <a:close/>
              </a:path>
              <a:path w="257175" h="2736850">
                <a:moveTo>
                  <a:pt x="156968" y="56769"/>
                </a:moveTo>
                <a:lnTo>
                  <a:pt x="99818" y="56769"/>
                </a:lnTo>
                <a:lnTo>
                  <a:pt x="99818" y="162400"/>
                </a:lnTo>
                <a:lnTo>
                  <a:pt x="128393" y="113383"/>
                </a:lnTo>
                <a:lnTo>
                  <a:pt x="103755" y="71120"/>
                </a:lnTo>
                <a:lnTo>
                  <a:pt x="156968" y="71120"/>
                </a:lnTo>
                <a:lnTo>
                  <a:pt x="156968" y="56769"/>
                </a:lnTo>
                <a:close/>
              </a:path>
              <a:path w="257175" h="2736850">
                <a:moveTo>
                  <a:pt x="156968" y="71120"/>
                </a:moveTo>
                <a:lnTo>
                  <a:pt x="153031" y="71120"/>
                </a:lnTo>
                <a:lnTo>
                  <a:pt x="128393" y="113383"/>
                </a:lnTo>
                <a:lnTo>
                  <a:pt x="156968" y="162400"/>
                </a:lnTo>
                <a:lnTo>
                  <a:pt x="156968" y="71120"/>
                </a:lnTo>
                <a:close/>
              </a:path>
              <a:path w="257175" h="2736850">
                <a:moveTo>
                  <a:pt x="153031" y="71120"/>
                </a:moveTo>
                <a:lnTo>
                  <a:pt x="103755" y="71120"/>
                </a:lnTo>
                <a:lnTo>
                  <a:pt x="128393" y="113383"/>
                </a:lnTo>
                <a:lnTo>
                  <a:pt x="153031" y="7112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65773" y="312013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65773" y="312013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75679" y="4136390"/>
            <a:ext cx="169418" cy="169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88252" y="312013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88252" y="312013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730106" y="4302632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22240" y="251129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652134" y="407708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56197" y="4084573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04740" y="5301234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04359" y="3669284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4359" y="319214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04359" y="4763261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60260" y="407708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40829" y="407708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21396" y="407708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01965" y="407708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723638" y="40237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51628" y="4599813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51628" y="5127116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071615" y="4146803"/>
            <a:ext cx="169418" cy="169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723638" y="35031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23638" y="30259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567426" y="4146803"/>
            <a:ext cx="169418" cy="169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677280" y="4233748"/>
            <a:ext cx="2113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109" algn="l"/>
                <a:tab pos="1003300" algn="l"/>
                <a:tab pos="1493520" algn="l"/>
                <a:tab pos="1984375" algn="l"/>
              </a:tabLst>
            </a:pPr>
            <a:r>
              <a:rPr sz="2700" baseline="1543" dirty="0">
                <a:latin typeface="Calibri"/>
                <a:cs typeface="Calibri"/>
              </a:rPr>
              <a:t>1	2	3	</a:t>
            </a:r>
            <a:r>
              <a:rPr sz="1800" dirty="0">
                <a:latin typeface="Calibri"/>
                <a:cs typeface="Calibri"/>
              </a:rPr>
              <a:t>4	5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8182102" y="42398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499990" y="3669284"/>
            <a:ext cx="4537075" cy="0"/>
          </a:xfrm>
          <a:custGeom>
            <a:avLst/>
            <a:gdLst/>
            <a:ahLst/>
            <a:cxnLst/>
            <a:rect l="l" t="t" r="r" b="b"/>
            <a:pathLst>
              <a:path w="4537075">
                <a:moveTo>
                  <a:pt x="453707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92315" y="314096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92315" y="314096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71489" y="5216525"/>
            <a:ext cx="169418" cy="169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829303" y="6367983"/>
            <a:ext cx="1657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Click here to see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video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03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5D1828-9199-4CD0-8665-F37EA5653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47" y="1565725"/>
            <a:ext cx="6435106" cy="31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8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525978-D59D-400D-9CEB-B6B3CFB9A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7" r="1" b="10749"/>
          <a:stretch/>
        </p:blipFill>
        <p:spPr>
          <a:xfrm>
            <a:off x="361709" y="1556792"/>
            <a:ext cx="8420582" cy="441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8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9ADDF4-DB56-4BD6-B834-43002242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97484"/>
            <a:ext cx="6696744" cy="2811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2A75E8-3B94-46DA-8D54-E6BA4760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17724"/>
            <a:ext cx="6480720" cy="384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9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35BD3-0EEC-493C-9A85-291F3FE1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793834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7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2E985E-9A0F-4FF4-9230-16A6B619A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784"/>
            <a:ext cx="880798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0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A64C9-9BDE-4D5E-9484-3141F774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484784"/>
            <a:ext cx="829692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2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1BF355-B152-4ADE-8DA8-346732F0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2776"/>
            <a:ext cx="7992888" cy="49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4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1508886"/>
            <a:ext cx="8227695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Here 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look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given below 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find out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carry out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classification.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Obviously 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dirty="0">
                <a:latin typeface="Calibri"/>
                <a:cs typeface="Calibri"/>
              </a:rPr>
              <a:t>clear </a:t>
            </a:r>
            <a:r>
              <a:rPr sz="2400" spc="-10" dirty="0">
                <a:latin typeface="Calibri"/>
                <a:cs typeface="Calibri"/>
              </a:rPr>
              <a:t>separating </a:t>
            </a:r>
            <a:r>
              <a:rPr sz="2400" spc="-5" dirty="0">
                <a:latin typeface="Calibri"/>
                <a:cs typeface="Calibri"/>
              </a:rPr>
              <a:t>hyperplane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96545" y="435849"/>
            <a:ext cx="75158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15185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FF0000"/>
                </a:solidFill>
              </a:rPr>
              <a:t>Support </a:t>
            </a:r>
            <a:r>
              <a:rPr sz="3600" spc="-35" dirty="0">
                <a:solidFill>
                  <a:srgbClr val="FF0000"/>
                </a:solidFill>
              </a:rPr>
              <a:t>Vector</a:t>
            </a:r>
            <a:r>
              <a:rPr sz="3600" spc="-5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Machines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43" t="6000" r="5254" b="10000"/>
          <a:stretch/>
        </p:blipFill>
        <p:spPr>
          <a:xfrm>
            <a:off x="395536" y="2852936"/>
            <a:ext cx="3024336" cy="201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288" t="18500" r="9838" b="10625"/>
          <a:stretch/>
        </p:blipFill>
        <p:spPr>
          <a:xfrm>
            <a:off x="3923928" y="2706650"/>
            <a:ext cx="432048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7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764" y="1508886"/>
            <a:ext cx="7817484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0264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spc="-25" dirty="0">
                <a:latin typeface="Calibri"/>
                <a:cs typeface="Calibri"/>
              </a:rPr>
              <a:t>Vector </a:t>
            </a:r>
            <a:r>
              <a:rPr sz="2400" dirty="0">
                <a:latin typeface="Calibri"/>
                <a:cs typeface="Calibri"/>
              </a:rPr>
              <a:t>Machine </a:t>
            </a:r>
            <a:r>
              <a:rPr sz="2400" spc="-5" dirty="0">
                <a:latin typeface="Calibri"/>
                <a:cs typeface="Calibri"/>
              </a:rPr>
              <a:t>(SVM) algorithms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in  </a:t>
            </a:r>
            <a:r>
              <a:rPr sz="2400" spc="-5" dirty="0">
                <a:latin typeface="Calibri"/>
                <a:cs typeface="Calibri"/>
              </a:rPr>
              <a:t>Classification.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Classification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viewed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0" dirty="0">
                <a:latin typeface="Calibri"/>
                <a:cs typeface="Calibri"/>
              </a:rPr>
              <a:t>task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separating </a:t>
            </a:r>
            <a:r>
              <a:rPr sz="2400" dirty="0">
                <a:latin typeface="Calibri"/>
                <a:cs typeface="Calibri"/>
              </a:rPr>
              <a:t>classes  in </a:t>
            </a:r>
            <a:r>
              <a:rPr sz="2400" spc="-20" dirty="0">
                <a:latin typeface="Calibri"/>
                <a:cs typeface="Calibri"/>
              </a:rPr>
              <a:t>feature</a:t>
            </a:r>
            <a:r>
              <a:rPr sz="2400" spc="-5" dirty="0">
                <a:latin typeface="Calibri"/>
                <a:cs typeface="Calibri"/>
              </a:rPr>
              <a:t> space.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47873" y="4736596"/>
            <a:ext cx="3816985" cy="257175"/>
          </a:xfrm>
          <a:custGeom>
            <a:avLst/>
            <a:gdLst/>
            <a:ahLst/>
            <a:cxnLst/>
            <a:rect l="l" t="t" r="r" b="b"/>
            <a:pathLst>
              <a:path w="3816985" h="257175">
                <a:moveTo>
                  <a:pt x="3703011" y="128345"/>
                </a:moveTo>
                <a:lnTo>
                  <a:pt x="3573906" y="203704"/>
                </a:lnTo>
                <a:lnTo>
                  <a:pt x="3565461" y="211262"/>
                </a:lnTo>
                <a:lnTo>
                  <a:pt x="3560730" y="221118"/>
                </a:lnTo>
                <a:lnTo>
                  <a:pt x="3560048" y="232046"/>
                </a:lnTo>
                <a:lnTo>
                  <a:pt x="3563747" y="242820"/>
                </a:lnTo>
                <a:lnTo>
                  <a:pt x="3571249" y="251267"/>
                </a:lnTo>
                <a:lnTo>
                  <a:pt x="3581098" y="256012"/>
                </a:lnTo>
                <a:lnTo>
                  <a:pt x="3592018" y="256732"/>
                </a:lnTo>
                <a:lnTo>
                  <a:pt x="3602736" y="253107"/>
                </a:lnTo>
                <a:lnTo>
                  <a:pt x="3767503" y="156968"/>
                </a:lnTo>
                <a:lnTo>
                  <a:pt x="3759835" y="156968"/>
                </a:lnTo>
                <a:lnTo>
                  <a:pt x="3759835" y="153031"/>
                </a:lnTo>
                <a:lnTo>
                  <a:pt x="3745356" y="153031"/>
                </a:lnTo>
                <a:lnTo>
                  <a:pt x="3703011" y="128345"/>
                </a:lnTo>
                <a:close/>
              </a:path>
              <a:path w="3816985" h="257175">
                <a:moveTo>
                  <a:pt x="3654076" y="99818"/>
                </a:moveTo>
                <a:lnTo>
                  <a:pt x="0" y="99818"/>
                </a:lnTo>
                <a:lnTo>
                  <a:pt x="0" y="156968"/>
                </a:lnTo>
                <a:lnTo>
                  <a:pt x="3653975" y="156968"/>
                </a:lnTo>
                <a:lnTo>
                  <a:pt x="3703011" y="128345"/>
                </a:lnTo>
                <a:lnTo>
                  <a:pt x="3654076" y="99818"/>
                </a:lnTo>
                <a:close/>
              </a:path>
              <a:path w="3816985" h="257175">
                <a:moveTo>
                  <a:pt x="3767503" y="99818"/>
                </a:moveTo>
                <a:lnTo>
                  <a:pt x="3759835" y="99818"/>
                </a:lnTo>
                <a:lnTo>
                  <a:pt x="3759835" y="156968"/>
                </a:lnTo>
                <a:lnTo>
                  <a:pt x="3767503" y="156968"/>
                </a:lnTo>
                <a:lnTo>
                  <a:pt x="3816477" y="128393"/>
                </a:lnTo>
                <a:lnTo>
                  <a:pt x="3767503" y="99818"/>
                </a:lnTo>
                <a:close/>
              </a:path>
              <a:path w="3816985" h="257175">
                <a:moveTo>
                  <a:pt x="3745356" y="103628"/>
                </a:moveTo>
                <a:lnTo>
                  <a:pt x="3703011" y="128345"/>
                </a:lnTo>
                <a:lnTo>
                  <a:pt x="3745356" y="153031"/>
                </a:lnTo>
                <a:lnTo>
                  <a:pt x="3745356" y="103628"/>
                </a:lnTo>
                <a:close/>
              </a:path>
              <a:path w="3816985" h="257175">
                <a:moveTo>
                  <a:pt x="3759835" y="103628"/>
                </a:moveTo>
                <a:lnTo>
                  <a:pt x="3745356" y="103628"/>
                </a:lnTo>
                <a:lnTo>
                  <a:pt x="3745356" y="153031"/>
                </a:lnTo>
                <a:lnTo>
                  <a:pt x="3759835" y="153031"/>
                </a:lnTo>
                <a:lnTo>
                  <a:pt x="3759835" y="103628"/>
                </a:lnTo>
                <a:close/>
              </a:path>
              <a:path w="3816985" h="257175">
                <a:moveTo>
                  <a:pt x="3592018" y="0"/>
                </a:moveTo>
                <a:lnTo>
                  <a:pt x="3581098" y="726"/>
                </a:lnTo>
                <a:lnTo>
                  <a:pt x="3571249" y="5500"/>
                </a:lnTo>
                <a:lnTo>
                  <a:pt x="3563747" y="13966"/>
                </a:lnTo>
                <a:lnTo>
                  <a:pt x="3560048" y="24685"/>
                </a:lnTo>
                <a:lnTo>
                  <a:pt x="3560730" y="35619"/>
                </a:lnTo>
                <a:lnTo>
                  <a:pt x="3565461" y="45505"/>
                </a:lnTo>
                <a:lnTo>
                  <a:pt x="3573906" y="53082"/>
                </a:lnTo>
                <a:lnTo>
                  <a:pt x="3703011" y="128345"/>
                </a:lnTo>
                <a:lnTo>
                  <a:pt x="3745356" y="103628"/>
                </a:lnTo>
                <a:lnTo>
                  <a:pt x="3759835" y="103628"/>
                </a:lnTo>
                <a:lnTo>
                  <a:pt x="3759835" y="99818"/>
                </a:lnTo>
                <a:lnTo>
                  <a:pt x="3767503" y="99818"/>
                </a:lnTo>
                <a:lnTo>
                  <a:pt x="3602736" y="3679"/>
                </a:lnTo>
                <a:lnTo>
                  <a:pt x="359201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79808" y="3428872"/>
            <a:ext cx="257175" cy="2736850"/>
          </a:xfrm>
          <a:custGeom>
            <a:avLst/>
            <a:gdLst/>
            <a:ahLst/>
            <a:cxnLst/>
            <a:rect l="l" t="t" r="r" b="b"/>
            <a:pathLst>
              <a:path w="257175" h="2736850">
                <a:moveTo>
                  <a:pt x="128387" y="113465"/>
                </a:moveTo>
                <a:lnTo>
                  <a:pt x="99823" y="162400"/>
                </a:lnTo>
                <a:lnTo>
                  <a:pt x="99764" y="2736430"/>
                </a:lnTo>
                <a:lnTo>
                  <a:pt x="156914" y="2736430"/>
                </a:lnTo>
                <a:lnTo>
                  <a:pt x="156914" y="162400"/>
                </a:lnTo>
                <a:lnTo>
                  <a:pt x="128387" y="113465"/>
                </a:lnTo>
                <a:close/>
              </a:path>
              <a:path w="257175" h="2736850">
                <a:moveTo>
                  <a:pt x="128339" y="0"/>
                </a:moveTo>
                <a:lnTo>
                  <a:pt x="3625" y="213740"/>
                </a:lnTo>
                <a:lnTo>
                  <a:pt x="0" y="224460"/>
                </a:lnTo>
                <a:lnTo>
                  <a:pt x="720" y="235394"/>
                </a:lnTo>
                <a:lnTo>
                  <a:pt x="5464" y="245280"/>
                </a:lnTo>
                <a:lnTo>
                  <a:pt x="13912" y="252856"/>
                </a:lnTo>
                <a:lnTo>
                  <a:pt x="24685" y="256482"/>
                </a:lnTo>
                <a:lnTo>
                  <a:pt x="35613" y="255762"/>
                </a:lnTo>
                <a:lnTo>
                  <a:pt x="45469" y="251017"/>
                </a:lnTo>
                <a:lnTo>
                  <a:pt x="53028" y="242569"/>
                </a:lnTo>
                <a:lnTo>
                  <a:pt x="99764" y="162501"/>
                </a:lnTo>
                <a:lnTo>
                  <a:pt x="99764" y="56641"/>
                </a:lnTo>
                <a:lnTo>
                  <a:pt x="161389" y="56641"/>
                </a:lnTo>
                <a:lnTo>
                  <a:pt x="128339" y="0"/>
                </a:lnTo>
                <a:close/>
              </a:path>
              <a:path w="257175" h="2736850">
                <a:moveTo>
                  <a:pt x="161389" y="56641"/>
                </a:moveTo>
                <a:lnTo>
                  <a:pt x="156914" y="56641"/>
                </a:lnTo>
                <a:lnTo>
                  <a:pt x="156973" y="162501"/>
                </a:lnTo>
                <a:lnTo>
                  <a:pt x="203650" y="242569"/>
                </a:lnTo>
                <a:lnTo>
                  <a:pt x="211226" y="251017"/>
                </a:lnTo>
                <a:lnTo>
                  <a:pt x="221112" y="255762"/>
                </a:lnTo>
                <a:lnTo>
                  <a:pt x="232046" y="256482"/>
                </a:lnTo>
                <a:lnTo>
                  <a:pt x="242766" y="252856"/>
                </a:lnTo>
                <a:lnTo>
                  <a:pt x="251231" y="245280"/>
                </a:lnTo>
                <a:lnTo>
                  <a:pt x="256006" y="235394"/>
                </a:lnTo>
                <a:lnTo>
                  <a:pt x="256732" y="224460"/>
                </a:lnTo>
                <a:lnTo>
                  <a:pt x="253053" y="213740"/>
                </a:lnTo>
                <a:lnTo>
                  <a:pt x="161389" y="56641"/>
                </a:lnTo>
                <a:close/>
              </a:path>
              <a:path w="257175" h="2736850">
                <a:moveTo>
                  <a:pt x="156914" y="56641"/>
                </a:moveTo>
                <a:lnTo>
                  <a:pt x="99764" y="56641"/>
                </a:lnTo>
                <a:lnTo>
                  <a:pt x="99764" y="162501"/>
                </a:lnTo>
                <a:lnTo>
                  <a:pt x="128387" y="113465"/>
                </a:lnTo>
                <a:lnTo>
                  <a:pt x="103701" y="71119"/>
                </a:lnTo>
                <a:lnTo>
                  <a:pt x="156914" y="71119"/>
                </a:lnTo>
                <a:lnTo>
                  <a:pt x="156914" y="56641"/>
                </a:lnTo>
                <a:close/>
              </a:path>
              <a:path w="257175" h="2736850">
                <a:moveTo>
                  <a:pt x="156914" y="71119"/>
                </a:moveTo>
                <a:lnTo>
                  <a:pt x="153104" y="71119"/>
                </a:lnTo>
                <a:lnTo>
                  <a:pt x="128387" y="113465"/>
                </a:lnTo>
                <a:lnTo>
                  <a:pt x="156914" y="162400"/>
                </a:lnTo>
                <a:lnTo>
                  <a:pt x="156914" y="71119"/>
                </a:lnTo>
                <a:close/>
              </a:path>
              <a:path w="257175" h="2736850">
                <a:moveTo>
                  <a:pt x="153104" y="71119"/>
                </a:moveTo>
                <a:lnTo>
                  <a:pt x="103701" y="71119"/>
                </a:lnTo>
                <a:lnTo>
                  <a:pt x="128387" y="113465"/>
                </a:lnTo>
                <a:lnTo>
                  <a:pt x="153104" y="7111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3217" y="42453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73217" y="42453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95191" y="4232655"/>
            <a:ext cx="169418" cy="169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92522" y="479717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92522" y="479717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62550" y="53502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62550" y="535025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53785" y="480047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53785" y="480047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53302" y="4950714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91865" y="3510279"/>
            <a:ext cx="1584325" cy="2655570"/>
          </a:xfrm>
          <a:custGeom>
            <a:avLst/>
            <a:gdLst/>
            <a:ahLst/>
            <a:cxnLst/>
            <a:rect l="l" t="t" r="r" b="b"/>
            <a:pathLst>
              <a:path w="1584325" h="2655570">
                <a:moveTo>
                  <a:pt x="0" y="2655023"/>
                </a:moveTo>
                <a:lnTo>
                  <a:pt x="1584198" y="0"/>
                </a:lnTo>
              </a:path>
            </a:pathLst>
          </a:custGeom>
          <a:ln w="381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75838" y="4725161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79901" y="4732654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28570" y="5949276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28189" y="431736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28189" y="3840226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28189" y="541134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83964" y="4725161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64532" y="4725161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45227" y="4725161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25795" y="4725161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95191" y="5329173"/>
            <a:ext cx="169418" cy="169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91129" y="4232655"/>
            <a:ext cx="169418" cy="169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307589" y="3159378"/>
            <a:ext cx="328930" cy="181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91129" y="5337555"/>
            <a:ext cx="169418" cy="169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300476" y="4882133"/>
            <a:ext cx="211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109" algn="l"/>
                <a:tab pos="1003300" algn="l"/>
                <a:tab pos="1494155" algn="l"/>
                <a:tab pos="1984375" algn="l"/>
              </a:tabLst>
            </a:pPr>
            <a:r>
              <a:rPr sz="2700" baseline="1543" dirty="0">
                <a:latin typeface="Calibri"/>
                <a:cs typeface="Calibri"/>
              </a:rPr>
              <a:t>1	2	3	</a:t>
            </a:r>
            <a:r>
              <a:rPr sz="1800" dirty="0">
                <a:latin typeface="Calibri"/>
                <a:cs typeface="Calibri"/>
              </a:rPr>
              <a:t>4	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05678" y="488792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754882" y="3415538"/>
            <a:ext cx="1058545" cy="2889250"/>
          </a:xfrm>
          <a:custGeom>
            <a:avLst/>
            <a:gdLst/>
            <a:ahLst/>
            <a:cxnLst/>
            <a:rect l="l" t="t" r="r" b="b"/>
            <a:pathLst>
              <a:path w="1058545" h="2889250">
                <a:moveTo>
                  <a:pt x="0" y="2888678"/>
                </a:moveTo>
                <a:lnTo>
                  <a:pt x="1058164" y="0"/>
                </a:lnTo>
              </a:path>
            </a:pathLst>
          </a:custGeom>
          <a:ln w="381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83964" y="3429000"/>
            <a:ext cx="0" cy="2875280"/>
          </a:xfrm>
          <a:custGeom>
            <a:avLst/>
            <a:gdLst/>
            <a:ahLst/>
            <a:cxnLst/>
            <a:rect l="l" t="t" r="r" b="b"/>
            <a:pathLst>
              <a:path h="2875279">
                <a:moveTo>
                  <a:pt x="0" y="2875216"/>
                </a:moveTo>
                <a:lnTo>
                  <a:pt x="0" y="0"/>
                </a:lnTo>
              </a:path>
            </a:pathLst>
          </a:custGeom>
          <a:ln w="381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09644" y="3442461"/>
            <a:ext cx="597535" cy="2971165"/>
          </a:xfrm>
          <a:custGeom>
            <a:avLst/>
            <a:gdLst/>
            <a:ahLst/>
            <a:cxnLst/>
            <a:rect l="l" t="t" r="r" b="b"/>
            <a:pathLst>
              <a:path w="597535" h="2971165">
                <a:moveTo>
                  <a:pt x="597280" y="2970860"/>
                </a:moveTo>
                <a:lnTo>
                  <a:pt x="0" y="0"/>
                </a:lnTo>
              </a:path>
            </a:pathLst>
          </a:custGeom>
          <a:ln w="38099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-5" dirty="0">
                <a:latin typeface="Calibri"/>
                <a:cs typeface="Calibri"/>
              </a:rPr>
              <a:t>Support </a:t>
            </a:r>
            <a:r>
              <a:rPr lang="en-IN" sz="3600" spc="-25" dirty="0">
                <a:latin typeface="Calibri"/>
                <a:cs typeface="Calibri"/>
              </a:rPr>
              <a:t>Vector </a:t>
            </a:r>
            <a:r>
              <a:rPr lang="en-IN" sz="3600" dirty="0">
                <a:latin typeface="Calibri"/>
                <a:cs typeface="Calibri"/>
              </a:rPr>
              <a:t>Machine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268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1508886"/>
            <a:ext cx="8227695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Here 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look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given below 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find out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carry out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classification.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Obviously 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dirty="0">
                <a:latin typeface="Calibri"/>
                <a:cs typeface="Calibri"/>
              </a:rPr>
              <a:t>clear </a:t>
            </a:r>
            <a:r>
              <a:rPr sz="2400" spc="-10" dirty="0">
                <a:latin typeface="Calibri"/>
                <a:cs typeface="Calibri"/>
              </a:rPr>
              <a:t>separating </a:t>
            </a:r>
            <a:r>
              <a:rPr sz="2400" spc="-5" dirty="0">
                <a:latin typeface="Calibri"/>
                <a:cs typeface="Calibri"/>
              </a:rPr>
              <a:t>hyperplane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96545" y="435849"/>
            <a:ext cx="75158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15185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FF0000"/>
                </a:solidFill>
              </a:rPr>
              <a:t>Support </a:t>
            </a:r>
            <a:r>
              <a:rPr sz="3600" spc="-35" dirty="0">
                <a:solidFill>
                  <a:srgbClr val="FF0000"/>
                </a:solidFill>
              </a:rPr>
              <a:t>Vector</a:t>
            </a:r>
            <a:r>
              <a:rPr sz="3600" spc="-5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Machines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43" t="6000" r="5254" b="10000"/>
          <a:stretch/>
        </p:blipFill>
        <p:spPr>
          <a:xfrm>
            <a:off x="395536" y="2852936"/>
            <a:ext cx="3024336" cy="2016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0469" t="23624" r="18107" b="18101"/>
          <a:stretch/>
        </p:blipFill>
        <p:spPr>
          <a:xfrm>
            <a:off x="4098784" y="2996952"/>
            <a:ext cx="374441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5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1508886"/>
            <a:ext cx="8227695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Here 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look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given below 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find out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carry out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classification.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Obviously 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dirty="0">
                <a:latin typeface="Calibri"/>
                <a:cs typeface="Calibri"/>
              </a:rPr>
              <a:t>clear </a:t>
            </a:r>
            <a:r>
              <a:rPr sz="2400" spc="-10" dirty="0">
                <a:latin typeface="Calibri"/>
                <a:cs typeface="Calibri"/>
              </a:rPr>
              <a:t>separating </a:t>
            </a:r>
            <a:r>
              <a:rPr sz="2400" spc="-5" dirty="0">
                <a:latin typeface="Calibri"/>
                <a:cs typeface="Calibri"/>
              </a:rPr>
              <a:t>hyperplane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404" y="3045333"/>
            <a:ext cx="34499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red </a:t>
            </a:r>
            <a:r>
              <a:rPr sz="2400" dirty="0">
                <a:latin typeface="Calibri"/>
                <a:cs typeface="Calibri"/>
              </a:rPr>
              <a:t>class and the </a:t>
            </a:r>
            <a:r>
              <a:rPr sz="2400" spc="-5" dirty="0">
                <a:latin typeface="Calibri"/>
                <a:cs typeface="Calibri"/>
              </a:rPr>
              <a:t>blue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96545" y="435849"/>
            <a:ext cx="75158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15185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FF0000"/>
                </a:solidFill>
              </a:rPr>
              <a:t>Support </a:t>
            </a:r>
            <a:r>
              <a:rPr sz="3600" spc="-35" dirty="0">
                <a:solidFill>
                  <a:srgbClr val="FF0000"/>
                </a:solidFill>
              </a:rPr>
              <a:t>Vector</a:t>
            </a:r>
            <a:r>
              <a:rPr sz="3600" spc="-5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Machines</a:t>
            </a:r>
          </a:p>
        </p:txBody>
      </p:sp>
      <p:sp>
        <p:nvSpPr>
          <p:cNvPr id="23" name="object 23"/>
          <p:cNvSpPr/>
          <p:nvPr/>
        </p:nvSpPr>
        <p:spPr>
          <a:xfrm>
            <a:off x="2555620" y="4735202"/>
            <a:ext cx="4321175" cy="260350"/>
          </a:xfrm>
          <a:custGeom>
            <a:avLst/>
            <a:gdLst/>
            <a:ahLst/>
            <a:cxnLst/>
            <a:rect l="l" t="t" r="r" b="b"/>
            <a:pathLst>
              <a:path w="4321175" h="260350">
                <a:moveTo>
                  <a:pt x="4271027" y="100576"/>
                </a:moveTo>
                <a:lnTo>
                  <a:pt x="4263262" y="100576"/>
                </a:lnTo>
                <a:lnTo>
                  <a:pt x="4263389" y="158488"/>
                </a:lnTo>
                <a:lnTo>
                  <a:pt x="4156371" y="158822"/>
                </a:lnTo>
                <a:lnTo>
                  <a:pt x="4075176" y="206494"/>
                </a:lnTo>
                <a:lnTo>
                  <a:pt x="4066639" y="214185"/>
                </a:lnTo>
                <a:lnTo>
                  <a:pt x="4061840" y="224210"/>
                </a:lnTo>
                <a:lnTo>
                  <a:pt x="4061138" y="235283"/>
                </a:lnTo>
                <a:lnTo>
                  <a:pt x="4064888" y="246118"/>
                </a:lnTo>
                <a:lnTo>
                  <a:pt x="4072562" y="254708"/>
                </a:lnTo>
                <a:lnTo>
                  <a:pt x="4082557" y="259500"/>
                </a:lnTo>
                <a:lnTo>
                  <a:pt x="4093624" y="260173"/>
                </a:lnTo>
                <a:lnTo>
                  <a:pt x="4104512" y="256405"/>
                </a:lnTo>
                <a:lnTo>
                  <a:pt x="4320794" y="129405"/>
                </a:lnTo>
                <a:lnTo>
                  <a:pt x="4271027" y="100576"/>
                </a:lnTo>
                <a:close/>
              </a:path>
              <a:path w="4321175" h="260350">
                <a:moveTo>
                  <a:pt x="4155946" y="100911"/>
                </a:moveTo>
                <a:lnTo>
                  <a:pt x="0" y="113911"/>
                </a:lnTo>
                <a:lnTo>
                  <a:pt x="254" y="171823"/>
                </a:lnTo>
                <a:lnTo>
                  <a:pt x="4156371" y="158822"/>
                </a:lnTo>
                <a:lnTo>
                  <a:pt x="4205816" y="129793"/>
                </a:lnTo>
                <a:lnTo>
                  <a:pt x="4155946" y="100911"/>
                </a:lnTo>
                <a:close/>
              </a:path>
              <a:path w="4321175" h="260350">
                <a:moveTo>
                  <a:pt x="4205816" y="129793"/>
                </a:moveTo>
                <a:lnTo>
                  <a:pt x="4156371" y="158822"/>
                </a:lnTo>
                <a:lnTo>
                  <a:pt x="4263389" y="158488"/>
                </a:lnTo>
                <a:lnTo>
                  <a:pt x="4263381" y="154678"/>
                </a:lnTo>
                <a:lnTo>
                  <a:pt x="4248784" y="154678"/>
                </a:lnTo>
                <a:lnTo>
                  <a:pt x="4205816" y="129793"/>
                </a:lnTo>
                <a:close/>
              </a:path>
              <a:path w="4321175" h="260350">
                <a:moveTo>
                  <a:pt x="4248658" y="104640"/>
                </a:moveTo>
                <a:lnTo>
                  <a:pt x="4205816" y="129793"/>
                </a:lnTo>
                <a:lnTo>
                  <a:pt x="4248784" y="154678"/>
                </a:lnTo>
                <a:lnTo>
                  <a:pt x="4248658" y="104640"/>
                </a:lnTo>
                <a:close/>
              </a:path>
              <a:path w="4321175" h="260350">
                <a:moveTo>
                  <a:pt x="4263271" y="104640"/>
                </a:moveTo>
                <a:lnTo>
                  <a:pt x="4248658" y="104640"/>
                </a:lnTo>
                <a:lnTo>
                  <a:pt x="4248784" y="154678"/>
                </a:lnTo>
                <a:lnTo>
                  <a:pt x="4263381" y="154678"/>
                </a:lnTo>
                <a:lnTo>
                  <a:pt x="4263271" y="104640"/>
                </a:lnTo>
                <a:close/>
              </a:path>
              <a:path w="4321175" h="260350">
                <a:moveTo>
                  <a:pt x="4263262" y="100576"/>
                </a:moveTo>
                <a:lnTo>
                  <a:pt x="4155946" y="100911"/>
                </a:lnTo>
                <a:lnTo>
                  <a:pt x="4205816" y="129793"/>
                </a:lnTo>
                <a:lnTo>
                  <a:pt x="4248658" y="104640"/>
                </a:lnTo>
                <a:lnTo>
                  <a:pt x="4263271" y="104640"/>
                </a:lnTo>
                <a:lnTo>
                  <a:pt x="4263262" y="100576"/>
                </a:lnTo>
                <a:close/>
              </a:path>
              <a:path w="4321175" h="260350">
                <a:moveTo>
                  <a:pt x="4092844" y="0"/>
                </a:moveTo>
                <a:lnTo>
                  <a:pt x="4081748" y="754"/>
                </a:lnTo>
                <a:lnTo>
                  <a:pt x="4071747" y="5603"/>
                </a:lnTo>
                <a:lnTo>
                  <a:pt x="4064127" y="14216"/>
                </a:lnTo>
                <a:lnTo>
                  <a:pt x="4060451" y="25122"/>
                </a:lnTo>
                <a:lnTo>
                  <a:pt x="4061206" y="36218"/>
                </a:lnTo>
                <a:lnTo>
                  <a:pt x="4066055" y="46220"/>
                </a:lnTo>
                <a:lnTo>
                  <a:pt x="4074668" y="53840"/>
                </a:lnTo>
                <a:lnTo>
                  <a:pt x="4155946" y="100911"/>
                </a:lnTo>
                <a:lnTo>
                  <a:pt x="4271027" y="100576"/>
                </a:lnTo>
                <a:lnTo>
                  <a:pt x="4103751" y="3675"/>
                </a:lnTo>
                <a:lnTo>
                  <a:pt x="409284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2711" y="3428872"/>
            <a:ext cx="260350" cy="2984500"/>
          </a:xfrm>
          <a:custGeom>
            <a:avLst/>
            <a:gdLst/>
            <a:ahLst/>
            <a:cxnLst/>
            <a:rect l="l" t="t" r="r" b="b"/>
            <a:pathLst>
              <a:path w="260350" h="2984500">
                <a:moveTo>
                  <a:pt x="130059" y="114898"/>
                </a:moveTo>
                <a:lnTo>
                  <a:pt x="101103" y="164537"/>
                </a:lnTo>
                <a:lnTo>
                  <a:pt x="101103" y="2984449"/>
                </a:lnTo>
                <a:lnTo>
                  <a:pt x="159015" y="2984449"/>
                </a:lnTo>
                <a:lnTo>
                  <a:pt x="159015" y="164537"/>
                </a:lnTo>
                <a:lnTo>
                  <a:pt x="130059" y="114898"/>
                </a:lnTo>
                <a:close/>
              </a:path>
              <a:path w="260350" h="2984500">
                <a:moveTo>
                  <a:pt x="130059" y="0"/>
                </a:moveTo>
                <a:lnTo>
                  <a:pt x="3694" y="216662"/>
                </a:lnTo>
                <a:lnTo>
                  <a:pt x="0" y="227494"/>
                </a:lnTo>
                <a:lnTo>
                  <a:pt x="710" y="238553"/>
                </a:lnTo>
                <a:lnTo>
                  <a:pt x="5516" y="248540"/>
                </a:lnTo>
                <a:lnTo>
                  <a:pt x="14108" y="256158"/>
                </a:lnTo>
                <a:lnTo>
                  <a:pt x="24997" y="259907"/>
                </a:lnTo>
                <a:lnTo>
                  <a:pt x="36064" y="259191"/>
                </a:lnTo>
                <a:lnTo>
                  <a:pt x="46059" y="254355"/>
                </a:lnTo>
                <a:lnTo>
                  <a:pt x="53732" y="245744"/>
                </a:lnTo>
                <a:lnTo>
                  <a:pt x="101103" y="164537"/>
                </a:lnTo>
                <a:lnTo>
                  <a:pt x="101103" y="57403"/>
                </a:lnTo>
                <a:lnTo>
                  <a:pt x="163539" y="57403"/>
                </a:lnTo>
                <a:lnTo>
                  <a:pt x="130059" y="0"/>
                </a:lnTo>
                <a:close/>
              </a:path>
              <a:path w="260350" h="2984500">
                <a:moveTo>
                  <a:pt x="163539" y="57403"/>
                </a:moveTo>
                <a:lnTo>
                  <a:pt x="159015" y="57403"/>
                </a:lnTo>
                <a:lnTo>
                  <a:pt x="159015" y="164537"/>
                </a:lnTo>
                <a:lnTo>
                  <a:pt x="206386" y="245744"/>
                </a:lnTo>
                <a:lnTo>
                  <a:pt x="214060" y="254355"/>
                </a:lnTo>
                <a:lnTo>
                  <a:pt x="224055" y="259191"/>
                </a:lnTo>
                <a:lnTo>
                  <a:pt x="235122" y="259907"/>
                </a:lnTo>
                <a:lnTo>
                  <a:pt x="246010" y="256158"/>
                </a:lnTo>
                <a:lnTo>
                  <a:pt x="254603" y="248540"/>
                </a:lnTo>
                <a:lnTo>
                  <a:pt x="259409" y="238553"/>
                </a:lnTo>
                <a:lnTo>
                  <a:pt x="260119" y="227494"/>
                </a:lnTo>
                <a:lnTo>
                  <a:pt x="256424" y="216662"/>
                </a:lnTo>
                <a:lnTo>
                  <a:pt x="163539" y="57403"/>
                </a:lnTo>
                <a:close/>
              </a:path>
              <a:path w="260350" h="2984500">
                <a:moveTo>
                  <a:pt x="159015" y="57403"/>
                </a:moveTo>
                <a:lnTo>
                  <a:pt x="101103" y="57403"/>
                </a:lnTo>
                <a:lnTo>
                  <a:pt x="101103" y="164537"/>
                </a:lnTo>
                <a:lnTo>
                  <a:pt x="130059" y="114898"/>
                </a:lnTo>
                <a:lnTo>
                  <a:pt x="105040" y="72009"/>
                </a:lnTo>
                <a:lnTo>
                  <a:pt x="159015" y="72009"/>
                </a:lnTo>
                <a:lnTo>
                  <a:pt x="159015" y="57403"/>
                </a:lnTo>
                <a:close/>
              </a:path>
              <a:path w="260350" h="2984500">
                <a:moveTo>
                  <a:pt x="159015" y="72009"/>
                </a:moveTo>
                <a:lnTo>
                  <a:pt x="155078" y="72009"/>
                </a:lnTo>
                <a:lnTo>
                  <a:pt x="130059" y="114898"/>
                </a:lnTo>
                <a:lnTo>
                  <a:pt x="159015" y="164537"/>
                </a:lnTo>
                <a:lnTo>
                  <a:pt x="159015" y="72009"/>
                </a:lnTo>
                <a:close/>
              </a:path>
              <a:path w="260350" h="2984500">
                <a:moveTo>
                  <a:pt x="155078" y="72009"/>
                </a:moveTo>
                <a:lnTo>
                  <a:pt x="105040" y="72009"/>
                </a:lnTo>
                <a:lnTo>
                  <a:pt x="130059" y="114898"/>
                </a:lnTo>
                <a:lnTo>
                  <a:pt x="155078" y="720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24905" y="479831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6"/>
                </a:moveTo>
                <a:lnTo>
                  <a:pt x="143255" y="143256"/>
                </a:lnTo>
                <a:lnTo>
                  <a:pt x="143255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24905" y="479831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6"/>
                </a:moveTo>
                <a:lnTo>
                  <a:pt x="143255" y="143256"/>
                </a:lnTo>
                <a:lnTo>
                  <a:pt x="143255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83735" y="4233671"/>
            <a:ext cx="170687" cy="169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761" y="3789426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79">
                <a:moveTo>
                  <a:pt x="0" y="144780"/>
                </a:moveTo>
                <a:lnTo>
                  <a:pt x="143255" y="144780"/>
                </a:lnTo>
                <a:lnTo>
                  <a:pt x="143255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761" y="3789426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79">
                <a:moveTo>
                  <a:pt x="0" y="144780"/>
                </a:moveTo>
                <a:lnTo>
                  <a:pt x="143255" y="144780"/>
                </a:lnTo>
                <a:lnTo>
                  <a:pt x="143255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20617" y="4798314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6"/>
                </a:moveTo>
                <a:lnTo>
                  <a:pt x="144779" y="143256"/>
                </a:lnTo>
                <a:lnTo>
                  <a:pt x="144779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20617" y="4798314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6"/>
                </a:moveTo>
                <a:lnTo>
                  <a:pt x="144779" y="143256"/>
                </a:lnTo>
                <a:lnTo>
                  <a:pt x="144779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761" y="5877305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79">
                <a:moveTo>
                  <a:pt x="0" y="144780"/>
                </a:moveTo>
                <a:lnTo>
                  <a:pt x="143255" y="144780"/>
                </a:lnTo>
                <a:lnTo>
                  <a:pt x="143255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761" y="5877305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79">
                <a:moveTo>
                  <a:pt x="0" y="144780"/>
                </a:moveTo>
                <a:lnTo>
                  <a:pt x="143255" y="144780"/>
                </a:lnTo>
                <a:lnTo>
                  <a:pt x="143255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30897" y="4854955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90059" y="3159074"/>
            <a:ext cx="253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19700" y="472440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95771" y="473202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72940" y="5949696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72940" y="4317491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72940" y="3860291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72940" y="5411723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28588" y="472440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15411" y="472440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91484" y="472440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7555" y="472440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219447" y="5775147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983735" y="5329428"/>
            <a:ext cx="170687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5879" y="4233671"/>
            <a:ext cx="169163" cy="169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291329" y="3674109"/>
            <a:ext cx="141605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135879" y="5338571"/>
            <a:ext cx="169163" cy="169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726051" y="4878704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1495" algn="l"/>
              </a:tabLst>
            </a:pPr>
            <a:r>
              <a:rPr sz="1800" dirty="0">
                <a:latin typeface="Calibri"/>
                <a:cs typeface="Calibri"/>
              </a:rPr>
              <a:t>0	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90057" y="4878704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470" algn="l"/>
              </a:tabLst>
            </a:pPr>
            <a:r>
              <a:rPr sz="1800" dirty="0">
                <a:latin typeface="Calibri"/>
                <a:cs typeface="Calibri"/>
              </a:rPr>
              <a:t>2	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81325" y="4888229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75303" y="4802632"/>
            <a:ext cx="355600" cy="7454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  <a:p>
            <a:pPr marL="156845">
              <a:lnSpc>
                <a:spcPct val="100000"/>
              </a:lnSpc>
              <a:spcBef>
                <a:spcPts val="670"/>
              </a:spcBef>
            </a:pPr>
            <a:r>
              <a:rPr sz="1800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58921" y="4897373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-2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238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764" y="5137226"/>
            <a:ext cx="3082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Blue class </a:t>
            </a:r>
            <a:r>
              <a:rPr sz="2400" spc="-15" dirty="0">
                <a:latin typeface="Calibri"/>
                <a:cs typeface="Calibri"/>
              </a:rPr>
              <a:t>vectors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7378" y="5115433"/>
            <a:ext cx="415925" cy="502920"/>
          </a:xfrm>
          <a:custGeom>
            <a:avLst/>
            <a:gdLst/>
            <a:ahLst/>
            <a:cxnLst/>
            <a:rect l="l" t="t" r="r" b="b"/>
            <a:pathLst>
              <a:path w="415925" h="502920">
                <a:moveTo>
                  <a:pt x="306959" y="0"/>
                </a:moveTo>
                <a:lnTo>
                  <a:pt x="302133" y="11811"/>
                </a:lnTo>
                <a:lnTo>
                  <a:pt x="320875" y="27051"/>
                </a:lnTo>
                <a:lnTo>
                  <a:pt x="337486" y="46863"/>
                </a:lnTo>
                <a:lnTo>
                  <a:pt x="364363" y="100203"/>
                </a:lnTo>
                <a:lnTo>
                  <a:pt x="381444" y="169259"/>
                </a:lnTo>
                <a:lnTo>
                  <a:pt x="385687" y="208716"/>
                </a:lnTo>
                <a:lnTo>
                  <a:pt x="387096" y="251460"/>
                </a:lnTo>
                <a:lnTo>
                  <a:pt x="385691" y="293582"/>
                </a:lnTo>
                <a:lnTo>
                  <a:pt x="381476" y="332692"/>
                </a:lnTo>
                <a:lnTo>
                  <a:pt x="364617" y="401828"/>
                </a:lnTo>
                <a:lnTo>
                  <a:pt x="337661" y="455602"/>
                </a:lnTo>
                <a:lnTo>
                  <a:pt x="302133" y="490804"/>
                </a:lnTo>
                <a:lnTo>
                  <a:pt x="306959" y="502704"/>
                </a:lnTo>
                <a:lnTo>
                  <a:pt x="351631" y="466940"/>
                </a:lnTo>
                <a:lnTo>
                  <a:pt x="386207" y="409575"/>
                </a:lnTo>
                <a:lnTo>
                  <a:pt x="408209" y="335867"/>
                </a:lnTo>
                <a:lnTo>
                  <a:pt x="413710" y="294899"/>
                </a:lnTo>
                <a:lnTo>
                  <a:pt x="415544" y="251206"/>
                </a:lnTo>
                <a:lnTo>
                  <a:pt x="413710" y="207244"/>
                </a:lnTo>
                <a:lnTo>
                  <a:pt x="408209" y="166211"/>
                </a:lnTo>
                <a:lnTo>
                  <a:pt x="399041" y="128083"/>
                </a:lnTo>
                <a:lnTo>
                  <a:pt x="370181" y="61686"/>
                </a:lnTo>
                <a:lnTo>
                  <a:pt x="330557" y="15291"/>
                </a:lnTo>
                <a:lnTo>
                  <a:pt x="306959" y="0"/>
                </a:lnTo>
                <a:close/>
              </a:path>
              <a:path w="415925" h="502920">
                <a:moveTo>
                  <a:pt x="108458" y="0"/>
                </a:moveTo>
                <a:lnTo>
                  <a:pt x="63849" y="35845"/>
                </a:lnTo>
                <a:lnTo>
                  <a:pt x="29337" y="92837"/>
                </a:lnTo>
                <a:lnTo>
                  <a:pt x="7334" y="166211"/>
                </a:lnTo>
                <a:lnTo>
                  <a:pt x="1833" y="207244"/>
                </a:lnTo>
                <a:lnTo>
                  <a:pt x="0" y="251206"/>
                </a:lnTo>
                <a:lnTo>
                  <a:pt x="1833" y="294899"/>
                </a:lnTo>
                <a:lnTo>
                  <a:pt x="7334" y="335867"/>
                </a:lnTo>
                <a:lnTo>
                  <a:pt x="16502" y="374096"/>
                </a:lnTo>
                <a:lnTo>
                  <a:pt x="45342" y="440964"/>
                </a:lnTo>
                <a:lnTo>
                  <a:pt x="84879" y="487516"/>
                </a:lnTo>
                <a:lnTo>
                  <a:pt x="108458" y="502704"/>
                </a:lnTo>
                <a:lnTo>
                  <a:pt x="113411" y="490804"/>
                </a:lnTo>
                <a:lnTo>
                  <a:pt x="94503" y="475526"/>
                </a:lnTo>
                <a:lnTo>
                  <a:pt x="77787" y="455602"/>
                </a:lnTo>
                <a:lnTo>
                  <a:pt x="50926" y="401828"/>
                </a:lnTo>
                <a:lnTo>
                  <a:pt x="34067" y="332692"/>
                </a:lnTo>
                <a:lnTo>
                  <a:pt x="29852" y="293582"/>
                </a:lnTo>
                <a:lnTo>
                  <a:pt x="28448" y="251460"/>
                </a:lnTo>
                <a:lnTo>
                  <a:pt x="29856" y="208716"/>
                </a:lnTo>
                <a:lnTo>
                  <a:pt x="34099" y="169259"/>
                </a:lnTo>
                <a:lnTo>
                  <a:pt x="51181" y="100203"/>
                </a:lnTo>
                <a:lnTo>
                  <a:pt x="78057" y="46863"/>
                </a:lnTo>
                <a:lnTo>
                  <a:pt x="113411" y="11811"/>
                </a:lnTo>
                <a:lnTo>
                  <a:pt x="108458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47184" y="5137226"/>
            <a:ext cx="88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487C"/>
                </a:solidFill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8315" y="5115433"/>
            <a:ext cx="642620" cy="502920"/>
          </a:xfrm>
          <a:custGeom>
            <a:avLst/>
            <a:gdLst/>
            <a:ahLst/>
            <a:cxnLst/>
            <a:rect l="l" t="t" r="r" b="b"/>
            <a:pathLst>
              <a:path w="642620" h="502920">
                <a:moveTo>
                  <a:pt x="534035" y="0"/>
                </a:moveTo>
                <a:lnTo>
                  <a:pt x="529209" y="11811"/>
                </a:lnTo>
                <a:lnTo>
                  <a:pt x="547951" y="27051"/>
                </a:lnTo>
                <a:lnTo>
                  <a:pt x="564562" y="46863"/>
                </a:lnTo>
                <a:lnTo>
                  <a:pt x="591438" y="100203"/>
                </a:lnTo>
                <a:lnTo>
                  <a:pt x="608520" y="169259"/>
                </a:lnTo>
                <a:lnTo>
                  <a:pt x="612763" y="208716"/>
                </a:lnTo>
                <a:lnTo>
                  <a:pt x="614172" y="251460"/>
                </a:lnTo>
                <a:lnTo>
                  <a:pt x="612767" y="293582"/>
                </a:lnTo>
                <a:lnTo>
                  <a:pt x="608552" y="332692"/>
                </a:lnTo>
                <a:lnTo>
                  <a:pt x="591693" y="401828"/>
                </a:lnTo>
                <a:lnTo>
                  <a:pt x="564737" y="455602"/>
                </a:lnTo>
                <a:lnTo>
                  <a:pt x="529209" y="490804"/>
                </a:lnTo>
                <a:lnTo>
                  <a:pt x="534035" y="502704"/>
                </a:lnTo>
                <a:lnTo>
                  <a:pt x="578707" y="466940"/>
                </a:lnTo>
                <a:lnTo>
                  <a:pt x="613283" y="409575"/>
                </a:lnTo>
                <a:lnTo>
                  <a:pt x="635285" y="335867"/>
                </a:lnTo>
                <a:lnTo>
                  <a:pt x="640786" y="294899"/>
                </a:lnTo>
                <a:lnTo>
                  <a:pt x="642620" y="251206"/>
                </a:lnTo>
                <a:lnTo>
                  <a:pt x="640786" y="207244"/>
                </a:lnTo>
                <a:lnTo>
                  <a:pt x="635285" y="166211"/>
                </a:lnTo>
                <a:lnTo>
                  <a:pt x="626117" y="128083"/>
                </a:lnTo>
                <a:lnTo>
                  <a:pt x="597257" y="61686"/>
                </a:lnTo>
                <a:lnTo>
                  <a:pt x="557633" y="15291"/>
                </a:lnTo>
                <a:lnTo>
                  <a:pt x="534035" y="0"/>
                </a:lnTo>
                <a:close/>
              </a:path>
              <a:path w="642620" h="502920">
                <a:moveTo>
                  <a:pt x="108458" y="0"/>
                </a:moveTo>
                <a:lnTo>
                  <a:pt x="63849" y="35845"/>
                </a:lnTo>
                <a:lnTo>
                  <a:pt x="29337" y="92837"/>
                </a:lnTo>
                <a:lnTo>
                  <a:pt x="7334" y="166211"/>
                </a:lnTo>
                <a:lnTo>
                  <a:pt x="1833" y="207244"/>
                </a:lnTo>
                <a:lnTo>
                  <a:pt x="0" y="251206"/>
                </a:lnTo>
                <a:lnTo>
                  <a:pt x="1833" y="294899"/>
                </a:lnTo>
                <a:lnTo>
                  <a:pt x="7334" y="335867"/>
                </a:lnTo>
                <a:lnTo>
                  <a:pt x="16502" y="374096"/>
                </a:lnTo>
                <a:lnTo>
                  <a:pt x="45342" y="440964"/>
                </a:lnTo>
                <a:lnTo>
                  <a:pt x="84879" y="487516"/>
                </a:lnTo>
                <a:lnTo>
                  <a:pt x="108458" y="502704"/>
                </a:lnTo>
                <a:lnTo>
                  <a:pt x="113411" y="490804"/>
                </a:lnTo>
                <a:lnTo>
                  <a:pt x="94503" y="475526"/>
                </a:lnTo>
                <a:lnTo>
                  <a:pt x="77787" y="455602"/>
                </a:lnTo>
                <a:lnTo>
                  <a:pt x="50926" y="401828"/>
                </a:lnTo>
                <a:lnTo>
                  <a:pt x="34067" y="332692"/>
                </a:lnTo>
                <a:lnTo>
                  <a:pt x="29852" y="293582"/>
                </a:lnTo>
                <a:lnTo>
                  <a:pt x="28448" y="251460"/>
                </a:lnTo>
                <a:lnTo>
                  <a:pt x="29856" y="208716"/>
                </a:lnTo>
                <a:lnTo>
                  <a:pt x="34099" y="169259"/>
                </a:lnTo>
                <a:lnTo>
                  <a:pt x="51181" y="100203"/>
                </a:lnTo>
                <a:lnTo>
                  <a:pt x="78057" y="46863"/>
                </a:lnTo>
                <a:lnTo>
                  <a:pt x="113411" y="11811"/>
                </a:lnTo>
                <a:lnTo>
                  <a:pt x="108458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05578" y="5137226"/>
            <a:ext cx="88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487C"/>
                </a:solidFill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3090" y="5115433"/>
            <a:ext cx="642620" cy="502920"/>
          </a:xfrm>
          <a:custGeom>
            <a:avLst/>
            <a:gdLst/>
            <a:ahLst/>
            <a:cxnLst/>
            <a:rect l="l" t="t" r="r" b="b"/>
            <a:pathLst>
              <a:path w="642620" h="502920">
                <a:moveTo>
                  <a:pt x="534035" y="0"/>
                </a:moveTo>
                <a:lnTo>
                  <a:pt x="529209" y="11811"/>
                </a:lnTo>
                <a:lnTo>
                  <a:pt x="547951" y="27051"/>
                </a:lnTo>
                <a:lnTo>
                  <a:pt x="564562" y="46863"/>
                </a:lnTo>
                <a:lnTo>
                  <a:pt x="591438" y="100203"/>
                </a:lnTo>
                <a:lnTo>
                  <a:pt x="608520" y="169259"/>
                </a:lnTo>
                <a:lnTo>
                  <a:pt x="612763" y="208716"/>
                </a:lnTo>
                <a:lnTo>
                  <a:pt x="614172" y="251460"/>
                </a:lnTo>
                <a:lnTo>
                  <a:pt x="612767" y="293582"/>
                </a:lnTo>
                <a:lnTo>
                  <a:pt x="608552" y="332692"/>
                </a:lnTo>
                <a:lnTo>
                  <a:pt x="591693" y="401828"/>
                </a:lnTo>
                <a:lnTo>
                  <a:pt x="564737" y="455602"/>
                </a:lnTo>
                <a:lnTo>
                  <a:pt x="529209" y="490804"/>
                </a:lnTo>
                <a:lnTo>
                  <a:pt x="534035" y="502704"/>
                </a:lnTo>
                <a:lnTo>
                  <a:pt x="578707" y="466940"/>
                </a:lnTo>
                <a:lnTo>
                  <a:pt x="613283" y="409575"/>
                </a:lnTo>
                <a:lnTo>
                  <a:pt x="635285" y="335867"/>
                </a:lnTo>
                <a:lnTo>
                  <a:pt x="640786" y="294899"/>
                </a:lnTo>
                <a:lnTo>
                  <a:pt x="642620" y="251206"/>
                </a:lnTo>
                <a:lnTo>
                  <a:pt x="640786" y="207244"/>
                </a:lnTo>
                <a:lnTo>
                  <a:pt x="635285" y="166211"/>
                </a:lnTo>
                <a:lnTo>
                  <a:pt x="626117" y="128083"/>
                </a:lnTo>
                <a:lnTo>
                  <a:pt x="597257" y="61686"/>
                </a:lnTo>
                <a:lnTo>
                  <a:pt x="557633" y="15291"/>
                </a:lnTo>
                <a:lnTo>
                  <a:pt x="534035" y="0"/>
                </a:lnTo>
                <a:close/>
              </a:path>
              <a:path w="642620" h="502920">
                <a:moveTo>
                  <a:pt x="108458" y="0"/>
                </a:moveTo>
                <a:lnTo>
                  <a:pt x="63849" y="35845"/>
                </a:lnTo>
                <a:lnTo>
                  <a:pt x="29337" y="92837"/>
                </a:lnTo>
                <a:lnTo>
                  <a:pt x="7334" y="166211"/>
                </a:lnTo>
                <a:lnTo>
                  <a:pt x="1833" y="207244"/>
                </a:lnTo>
                <a:lnTo>
                  <a:pt x="0" y="251206"/>
                </a:lnTo>
                <a:lnTo>
                  <a:pt x="1833" y="294899"/>
                </a:lnTo>
                <a:lnTo>
                  <a:pt x="7334" y="335867"/>
                </a:lnTo>
                <a:lnTo>
                  <a:pt x="16502" y="374096"/>
                </a:lnTo>
                <a:lnTo>
                  <a:pt x="45342" y="440964"/>
                </a:lnTo>
                <a:lnTo>
                  <a:pt x="84879" y="487516"/>
                </a:lnTo>
                <a:lnTo>
                  <a:pt x="108458" y="502704"/>
                </a:lnTo>
                <a:lnTo>
                  <a:pt x="113411" y="490804"/>
                </a:lnTo>
                <a:lnTo>
                  <a:pt x="94503" y="475526"/>
                </a:lnTo>
                <a:lnTo>
                  <a:pt x="77787" y="455602"/>
                </a:lnTo>
                <a:lnTo>
                  <a:pt x="50926" y="401828"/>
                </a:lnTo>
                <a:lnTo>
                  <a:pt x="34067" y="332692"/>
                </a:lnTo>
                <a:lnTo>
                  <a:pt x="29852" y="293582"/>
                </a:lnTo>
                <a:lnTo>
                  <a:pt x="28448" y="251460"/>
                </a:lnTo>
                <a:lnTo>
                  <a:pt x="29856" y="208716"/>
                </a:lnTo>
                <a:lnTo>
                  <a:pt x="34099" y="169259"/>
                </a:lnTo>
                <a:lnTo>
                  <a:pt x="51181" y="100203"/>
                </a:lnTo>
                <a:lnTo>
                  <a:pt x="78057" y="46863"/>
                </a:lnTo>
                <a:lnTo>
                  <a:pt x="113411" y="11811"/>
                </a:lnTo>
                <a:lnTo>
                  <a:pt x="108458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80353" y="5137226"/>
            <a:ext cx="88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487C"/>
                </a:solidFill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866" y="5115433"/>
            <a:ext cx="642620" cy="502920"/>
          </a:xfrm>
          <a:custGeom>
            <a:avLst/>
            <a:gdLst/>
            <a:ahLst/>
            <a:cxnLst/>
            <a:rect l="l" t="t" r="r" b="b"/>
            <a:pathLst>
              <a:path w="642620" h="502920">
                <a:moveTo>
                  <a:pt x="534035" y="0"/>
                </a:moveTo>
                <a:lnTo>
                  <a:pt x="529209" y="11811"/>
                </a:lnTo>
                <a:lnTo>
                  <a:pt x="547951" y="27051"/>
                </a:lnTo>
                <a:lnTo>
                  <a:pt x="564562" y="46863"/>
                </a:lnTo>
                <a:lnTo>
                  <a:pt x="591438" y="100203"/>
                </a:lnTo>
                <a:lnTo>
                  <a:pt x="608520" y="169259"/>
                </a:lnTo>
                <a:lnTo>
                  <a:pt x="612763" y="208716"/>
                </a:lnTo>
                <a:lnTo>
                  <a:pt x="614172" y="251460"/>
                </a:lnTo>
                <a:lnTo>
                  <a:pt x="612767" y="293582"/>
                </a:lnTo>
                <a:lnTo>
                  <a:pt x="608552" y="332692"/>
                </a:lnTo>
                <a:lnTo>
                  <a:pt x="591692" y="401828"/>
                </a:lnTo>
                <a:lnTo>
                  <a:pt x="564737" y="455602"/>
                </a:lnTo>
                <a:lnTo>
                  <a:pt x="529209" y="490804"/>
                </a:lnTo>
                <a:lnTo>
                  <a:pt x="534035" y="502704"/>
                </a:lnTo>
                <a:lnTo>
                  <a:pt x="578707" y="466940"/>
                </a:lnTo>
                <a:lnTo>
                  <a:pt x="613283" y="409575"/>
                </a:lnTo>
                <a:lnTo>
                  <a:pt x="635285" y="335867"/>
                </a:lnTo>
                <a:lnTo>
                  <a:pt x="640786" y="294899"/>
                </a:lnTo>
                <a:lnTo>
                  <a:pt x="642619" y="251206"/>
                </a:lnTo>
                <a:lnTo>
                  <a:pt x="640786" y="207244"/>
                </a:lnTo>
                <a:lnTo>
                  <a:pt x="635285" y="166211"/>
                </a:lnTo>
                <a:lnTo>
                  <a:pt x="626117" y="128083"/>
                </a:lnTo>
                <a:lnTo>
                  <a:pt x="597257" y="61686"/>
                </a:lnTo>
                <a:lnTo>
                  <a:pt x="557633" y="15291"/>
                </a:lnTo>
                <a:lnTo>
                  <a:pt x="534035" y="0"/>
                </a:lnTo>
                <a:close/>
              </a:path>
              <a:path w="642620" h="502920">
                <a:moveTo>
                  <a:pt x="108458" y="0"/>
                </a:moveTo>
                <a:lnTo>
                  <a:pt x="63849" y="35845"/>
                </a:lnTo>
                <a:lnTo>
                  <a:pt x="29337" y="92837"/>
                </a:lnTo>
                <a:lnTo>
                  <a:pt x="7334" y="166211"/>
                </a:lnTo>
                <a:lnTo>
                  <a:pt x="1833" y="207244"/>
                </a:lnTo>
                <a:lnTo>
                  <a:pt x="0" y="251206"/>
                </a:lnTo>
                <a:lnTo>
                  <a:pt x="1833" y="294899"/>
                </a:lnTo>
                <a:lnTo>
                  <a:pt x="7334" y="335867"/>
                </a:lnTo>
                <a:lnTo>
                  <a:pt x="16502" y="374096"/>
                </a:lnTo>
                <a:lnTo>
                  <a:pt x="45342" y="440964"/>
                </a:lnTo>
                <a:lnTo>
                  <a:pt x="84879" y="487516"/>
                </a:lnTo>
                <a:lnTo>
                  <a:pt x="108458" y="502704"/>
                </a:lnTo>
                <a:lnTo>
                  <a:pt x="113411" y="490804"/>
                </a:lnTo>
                <a:lnTo>
                  <a:pt x="94503" y="475526"/>
                </a:lnTo>
                <a:lnTo>
                  <a:pt x="77787" y="455602"/>
                </a:lnTo>
                <a:lnTo>
                  <a:pt x="50927" y="401828"/>
                </a:lnTo>
                <a:lnTo>
                  <a:pt x="34067" y="332692"/>
                </a:lnTo>
                <a:lnTo>
                  <a:pt x="29852" y="293582"/>
                </a:lnTo>
                <a:lnTo>
                  <a:pt x="28448" y="251460"/>
                </a:lnTo>
                <a:lnTo>
                  <a:pt x="29856" y="208716"/>
                </a:lnTo>
                <a:lnTo>
                  <a:pt x="34099" y="169259"/>
                </a:lnTo>
                <a:lnTo>
                  <a:pt x="51181" y="100203"/>
                </a:lnTo>
                <a:lnTo>
                  <a:pt x="78057" y="46863"/>
                </a:lnTo>
                <a:lnTo>
                  <a:pt x="113411" y="11811"/>
                </a:lnTo>
                <a:lnTo>
                  <a:pt x="108458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5764" y="5869330"/>
            <a:ext cx="300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Red </a:t>
            </a:r>
            <a:r>
              <a:rPr sz="2400" dirty="0">
                <a:latin typeface="Calibri"/>
                <a:cs typeface="Calibri"/>
              </a:rPr>
              <a:t>class </a:t>
            </a:r>
            <a:r>
              <a:rPr sz="2400" spc="-15" dirty="0">
                <a:latin typeface="Calibri"/>
                <a:cs typeface="Calibri"/>
              </a:rPr>
              <a:t>vectors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2703" y="5846914"/>
            <a:ext cx="415925" cy="502920"/>
          </a:xfrm>
          <a:custGeom>
            <a:avLst/>
            <a:gdLst/>
            <a:ahLst/>
            <a:cxnLst/>
            <a:rect l="l" t="t" r="r" b="b"/>
            <a:pathLst>
              <a:path w="415925" h="502920">
                <a:moveTo>
                  <a:pt x="306959" y="0"/>
                </a:moveTo>
                <a:lnTo>
                  <a:pt x="302133" y="11912"/>
                </a:lnTo>
                <a:lnTo>
                  <a:pt x="320875" y="27142"/>
                </a:lnTo>
                <a:lnTo>
                  <a:pt x="337486" y="46942"/>
                </a:lnTo>
                <a:lnTo>
                  <a:pt x="364363" y="100241"/>
                </a:lnTo>
                <a:lnTo>
                  <a:pt x="381444" y="169276"/>
                </a:lnTo>
                <a:lnTo>
                  <a:pt x="385687" y="208749"/>
                </a:lnTo>
                <a:lnTo>
                  <a:pt x="387096" y="251523"/>
                </a:lnTo>
                <a:lnTo>
                  <a:pt x="385691" y="293623"/>
                </a:lnTo>
                <a:lnTo>
                  <a:pt x="381476" y="332711"/>
                </a:lnTo>
                <a:lnTo>
                  <a:pt x="364617" y="401840"/>
                </a:lnTo>
                <a:lnTo>
                  <a:pt x="337661" y="455642"/>
                </a:lnTo>
                <a:lnTo>
                  <a:pt x="302133" y="490842"/>
                </a:lnTo>
                <a:lnTo>
                  <a:pt x="306959" y="502742"/>
                </a:lnTo>
                <a:lnTo>
                  <a:pt x="351631" y="466955"/>
                </a:lnTo>
                <a:lnTo>
                  <a:pt x="386207" y="409575"/>
                </a:lnTo>
                <a:lnTo>
                  <a:pt x="408209" y="335908"/>
                </a:lnTo>
                <a:lnTo>
                  <a:pt x="413710" y="294946"/>
                </a:lnTo>
                <a:lnTo>
                  <a:pt x="415544" y="251231"/>
                </a:lnTo>
                <a:lnTo>
                  <a:pt x="413710" y="207287"/>
                </a:lnTo>
                <a:lnTo>
                  <a:pt x="408209" y="166247"/>
                </a:lnTo>
                <a:lnTo>
                  <a:pt x="399041" y="128110"/>
                </a:lnTo>
                <a:lnTo>
                  <a:pt x="370181" y="61732"/>
                </a:lnTo>
                <a:lnTo>
                  <a:pt x="330557" y="15297"/>
                </a:lnTo>
                <a:lnTo>
                  <a:pt x="306959" y="0"/>
                </a:lnTo>
                <a:close/>
              </a:path>
              <a:path w="415925" h="502920">
                <a:moveTo>
                  <a:pt x="108458" y="0"/>
                </a:moveTo>
                <a:lnTo>
                  <a:pt x="63849" y="35874"/>
                </a:lnTo>
                <a:lnTo>
                  <a:pt x="29337" y="92875"/>
                </a:lnTo>
                <a:lnTo>
                  <a:pt x="7334" y="166247"/>
                </a:lnTo>
                <a:lnTo>
                  <a:pt x="1833" y="207287"/>
                </a:lnTo>
                <a:lnTo>
                  <a:pt x="0" y="251231"/>
                </a:lnTo>
                <a:lnTo>
                  <a:pt x="1833" y="294946"/>
                </a:lnTo>
                <a:lnTo>
                  <a:pt x="7334" y="335908"/>
                </a:lnTo>
                <a:lnTo>
                  <a:pt x="16502" y="374118"/>
                </a:lnTo>
                <a:lnTo>
                  <a:pt x="45342" y="440964"/>
                </a:lnTo>
                <a:lnTo>
                  <a:pt x="84879" y="487547"/>
                </a:lnTo>
                <a:lnTo>
                  <a:pt x="108458" y="502742"/>
                </a:lnTo>
                <a:lnTo>
                  <a:pt x="113411" y="490842"/>
                </a:lnTo>
                <a:lnTo>
                  <a:pt x="94503" y="475565"/>
                </a:lnTo>
                <a:lnTo>
                  <a:pt x="77787" y="455642"/>
                </a:lnTo>
                <a:lnTo>
                  <a:pt x="50926" y="401840"/>
                </a:lnTo>
                <a:lnTo>
                  <a:pt x="34067" y="332711"/>
                </a:lnTo>
                <a:lnTo>
                  <a:pt x="29852" y="293623"/>
                </a:lnTo>
                <a:lnTo>
                  <a:pt x="28448" y="251523"/>
                </a:lnTo>
                <a:lnTo>
                  <a:pt x="29856" y="208749"/>
                </a:lnTo>
                <a:lnTo>
                  <a:pt x="34099" y="169276"/>
                </a:lnTo>
                <a:lnTo>
                  <a:pt x="51181" y="100241"/>
                </a:lnTo>
                <a:lnTo>
                  <a:pt x="78057" y="46942"/>
                </a:lnTo>
                <a:lnTo>
                  <a:pt x="113411" y="11912"/>
                </a:lnTo>
                <a:lnTo>
                  <a:pt x="10845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72509" y="5869330"/>
            <a:ext cx="8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23639" y="5846914"/>
            <a:ext cx="415925" cy="502920"/>
          </a:xfrm>
          <a:custGeom>
            <a:avLst/>
            <a:gdLst/>
            <a:ahLst/>
            <a:cxnLst/>
            <a:rect l="l" t="t" r="r" b="b"/>
            <a:pathLst>
              <a:path w="415925" h="502920">
                <a:moveTo>
                  <a:pt x="306959" y="0"/>
                </a:moveTo>
                <a:lnTo>
                  <a:pt x="302133" y="11912"/>
                </a:lnTo>
                <a:lnTo>
                  <a:pt x="320875" y="27142"/>
                </a:lnTo>
                <a:lnTo>
                  <a:pt x="337486" y="46942"/>
                </a:lnTo>
                <a:lnTo>
                  <a:pt x="364363" y="100241"/>
                </a:lnTo>
                <a:lnTo>
                  <a:pt x="381444" y="169276"/>
                </a:lnTo>
                <a:lnTo>
                  <a:pt x="385687" y="208749"/>
                </a:lnTo>
                <a:lnTo>
                  <a:pt x="387096" y="251523"/>
                </a:lnTo>
                <a:lnTo>
                  <a:pt x="385691" y="293623"/>
                </a:lnTo>
                <a:lnTo>
                  <a:pt x="381476" y="332711"/>
                </a:lnTo>
                <a:lnTo>
                  <a:pt x="364616" y="401840"/>
                </a:lnTo>
                <a:lnTo>
                  <a:pt x="337661" y="455642"/>
                </a:lnTo>
                <a:lnTo>
                  <a:pt x="302133" y="490842"/>
                </a:lnTo>
                <a:lnTo>
                  <a:pt x="306959" y="502742"/>
                </a:lnTo>
                <a:lnTo>
                  <a:pt x="351631" y="466955"/>
                </a:lnTo>
                <a:lnTo>
                  <a:pt x="386207" y="409575"/>
                </a:lnTo>
                <a:lnTo>
                  <a:pt x="408209" y="335908"/>
                </a:lnTo>
                <a:lnTo>
                  <a:pt x="413710" y="294946"/>
                </a:lnTo>
                <a:lnTo>
                  <a:pt x="415544" y="251231"/>
                </a:lnTo>
                <a:lnTo>
                  <a:pt x="413710" y="207287"/>
                </a:lnTo>
                <a:lnTo>
                  <a:pt x="408209" y="166247"/>
                </a:lnTo>
                <a:lnTo>
                  <a:pt x="399041" y="128110"/>
                </a:lnTo>
                <a:lnTo>
                  <a:pt x="370181" y="61732"/>
                </a:lnTo>
                <a:lnTo>
                  <a:pt x="330557" y="15297"/>
                </a:lnTo>
                <a:lnTo>
                  <a:pt x="306959" y="0"/>
                </a:lnTo>
                <a:close/>
              </a:path>
              <a:path w="415925" h="502920">
                <a:moveTo>
                  <a:pt x="108458" y="0"/>
                </a:moveTo>
                <a:lnTo>
                  <a:pt x="63849" y="35874"/>
                </a:lnTo>
                <a:lnTo>
                  <a:pt x="29337" y="92875"/>
                </a:lnTo>
                <a:lnTo>
                  <a:pt x="7334" y="166247"/>
                </a:lnTo>
                <a:lnTo>
                  <a:pt x="1833" y="207287"/>
                </a:lnTo>
                <a:lnTo>
                  <a:pt x="0" y="251231"/>
                </a:lnTo>
                <a:lnTo>
                  <a:pt x="1833" y="294946"/>
                </a:lnTo>
                <a:lnTo>
                  <a:pt x="7334" y="335908"/>
                </a:lnTo>
                <a:lnTo>
                  <a:pt x="16502" y="374118"/>
                </a:lnTo>
                <a:lnTo>
                  <a:pt x="45342" y="440964"/>
                </a:lnTo>
                <a:lnTo>
                  <a:pt x="84879" y="487547"/>
                </a:lnTo>
                <a:lnTo>
                  <a:pt x="108458" y="502742"/>
                </a:lnTo>
                <a:lnTo>
                  <a:pt x="113411" y="490842"/>
                </a:lnTo>
                <a:lnTo>
                  <a:pt x="94503" y="475565"/>
                </a:lnTo>
                <a:lnTo>
                  <a:pt x="77787" y="455642"/>
                </a:lnTo>
                <a:lnTo>
                  <a:pt x="50926" y="401840"/>
                </a:lnTo>
                <a:lnTo>
                  <a:pt x="34067" y="332711"/>
                </a:lnTo>
                <a:lnTo>
                  <a:pt x="29852" y="293623"/>
                </a:lnTo>
                <a:lnTo>
                  <a:pt x="28448" y="251523"/>
                </a:lnTo>
                <a:lnTo>
                  <a:pt x="29856" y="208749"/>
                </a:lnTo>
                <a:lnTo>
                  <a:pt x="34099" y="169276"/>
                </a:lnTo>
                <a:lnTo>
                  <a:pt x="51181" y="100241"/>
                </a:lnTo>
                <a:lnTo>
                  <a:pt x="78057" y="46942"/>
                </a:lnTo>
                <a:lnTo>
                  <a:pt x="113411" y="11912"/>
                </a:lnTo>
                <a:lnTo>
                  <a:pt x="10845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03826" y="5869330"/>
            <a:ext cx="8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71339" y="5846914"/>
            <a:ext cx="642620" cy="502920"/>
          </a:xfrm>
          <a:custGeom>
            <a:avLst/>
            <a:gdLst/>
            <a:ahLst/>
            <a:cxnLst/>
            <a:rect l="l" t="t" r="r" b="b"/>
            <a:pathLst>
              <a:path w="642620" h="502920">
                <a:moveTo>
                  <a:pt x="534035" y="0"/>
                </a:moveTo>
                <a:lnTo>
                  <a:pt x="529209" y="11912"/>
                </a:lnTo>
                <a:lnTo>
                  <a:pt x="547951" y="27142"/>
                </a:lnTo>
                <a:lnTo>
                  <a:pt x="564562" y="46942"/>
                </a:lnTo>
                <a:lnTo>
                  <a:pt x="591438" y="100241"/>
                </a:lnTo>
                <a:lnTo>
                  <a:pt x="608520" y="169276"/>
                </a:lnTo>
                <a:lnTo>
                  <a:pt x="612763" y="208749"/>
                </a:lnTo>
                <a:lnTo>
                  <a:pt x="614172" y="251523"/>
                </a:lnTo>
                <a:lnTo>
                  <a:pt x="612767" y="293623"/>
                </a:lnTo>
                <a:lnTo>
                  <a:pt x="608552" y="332711"/>
                </a:lnTo>
                <a:lnTo>
                  <a:pt x="591693" y="401840"/>
                </a:lnTo>
                <a:lnTo>
                  <a:pt x="564737" y="455642"/>
                </a:lnTo>
                <a:lnTo>
                  <a:pt x="529209" y="490842"/>
                </a:lnTo>
                <a:lnTo>
                  <a:pt x="534035" y="502742"/>
                </a:lnTo>
                <a:lnTo>
                  <a:pt x="578707" y="466955"/>
                </a:lnTo>
                <a:lnTo>
                  <a:pt x="613283" y="409575"/>
                </a:lnTo>
                <a:lnTo>
                  <a:pt x="635285" y="335908"/>
                </a:lnTo>
                <a:lnTo>
                  <a:pt x="640786" y="294946"/>
                </a:lnTo>
                <a:lnTo>
                  <a:pt x="642620" y="251231"/>
                </a:lnTo>
                <a:lnTo>
                  <a:pt x="640786" y="207287"/>
                </a:lnTo>
                <a:lnTo>
                  <a:pt x="635285" y="166247"/>
                </a:lnTo>
                <a:lnTo>
                  <a:pt x="626117" y="128110"/>
                </a:lnTo>
                <a:lnTo>
                  <a:pt x="597257" y="61732"/>
                </a:lnTo>
                <a:lnTo>
                  <a:pt x="557633" y="15297"/>
                </a:lnTo>
                <a:lnTo>
                  <a:pt x="534035" y="0"/>
                </a:lnTo>
                <a:close/>
              </a:path>
              <a:path w="642620" h="502920">
                <a:moveTo>
                  <a:pt x="108458" y="0"/>
                </a:moveTo>
                <a:lnTo>
                  <a:pt x="63849" y="35874"/>
                </a:lnTo>
                <a:lnTo>
                  <a:pt x="29337" y="92875"/>
                </a:lnTo>
                <a:lnTo>
                  <a:pt x="7334" y="166247"/>
                </a:lnTo>
                <a:lnTo>
                  <a:pt x="1833" y="207287"/>
                </a:lnTo>
                <a:lnTo>
                  <a:pt x="0" y="251231"/>
                </a:lnTo>
                <a:lnTo>
                  <a:pt x="1833" y="294946"/>
                </a:lnTo>
                <a:lnTo>
                  <a:pt x="7334" y="335908"/>
                </a:lnTo>
                <a:lnTo>
                  <a:pt x="16502" y="374118"/>
                </a:lnTo>
                <a:lnTo>
                  <a:pt x="45342" y="440964"/>
                </a:lnTo>
                <a:lnTo>
                  <a:pt x="84879" y="487547"/>
                </a:lnTo>
                <a:lnTo>
                  <a:pt x="108458" y="502742"/>
                </a:lnTo>
                <a:lnTo>
                  <a:pt x="113411" y="490842"/>
                </a:lnTo>
                <a:lnTo>
                  <a:pt x="94503" y="475565"/>
                </a:lnTo>
                <a:lnTo>
                  <a:pt x="77787" y="455642"/>
                </a:lnTo>
                <a:lnTo>
                  <a:pt x="50926" y="401840"/>
                </a:lnTo>
                <a:lnTo>
                  <a:pt x="34067" y="332711"/>
                </a:lnTo>
                <a:lnTo>
                  <a:pt x="29852" y="293623"/>
                </a:lnTo>
                <a:lnTo>
                  <a:pt x="28448" y="251523"/>
                </a:lnTo>
                <a:lnTo>
                  <a:pt x="29856" y="208749"/>
                </a:lnTo>
                <a:lnTo>
                  <a:pt x="34099" y="169276"/>
                </a:lnTo>
                <a:lnTo>
                  <a:pt x="51181" y="100241"/>
                </a:lnTo>
                <a:lnTo>
                  <a:pt x="78057" y="46942"/>
                </a:lnTo>
                <a:lnTo>
                  <a:pt x="113411" y="11912"/>
                </a:lnTo>
                <a:lnTo>
                  <a:pt x="10845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03701" y="4974158"/>
            <a:ext cx="2877185" cy="1481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ts val="2850"/>
              </a:lnSpc>
              <a:spcBef>
                <a:spcPts val="100"/>
              </a:spcBef>
              <a:tabLst>
                <a:tab pos="718185" algn="l"/>
                <a:tab pos="1593215" algn="l"/>
                <a:tab pos="2580640" algn="l"/>
              </a:tabLst>
            </a:pPr>
            <a:r>
              <a:rPr sz="2400" dirty="0">
                <a:solidFill>
                  <a:srgbClr val="1F487C"/>
                </a:solidFill>
                <a:latin typeface="Cambria Math"/>
                <a:cs typeface="Cambria Math"/>
              </a:rPr>
              <a:t>1	</a:t>
            </a:r>
            <a:r>
              <a:rPr sz="2400" spc="-5" dirty="0">
                <a:solidFill>
                  <a:srgbClr val="1F487C"/>
                </a:solidFill>
                <a:latin typeface="Cambria Math"/>
                <a:cs typeface="Cambria Math"/>
              </a:rPr>
              <a:t>−1	−1	</a:t>
            </a:r>
            <a:r>
              <a:rPr sz="2400" dirty="0">
                <a:solidFill>
                  <a:srgbClr val="1F487C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86995">
              <a:lnSpc>
                <a:spcPts val="2850"/>
              </a:lnSpc>
              <a:tabLst>
                <a:tab pos="832485" algn="l"/>
                <a:tab pos="1593215" algn="l"/>
                <a:tab pos="2468245" algn="l"/>
              </a:tabLst>
            </a:pPr>
            <a:r>
              <a:rPr sz="2400" dirty="0">
                <a:solidFill>
                  <a:srgbClr val="1F487C"/>
                </a:solidFill>
                <a:latin typeface="Cambria Math"/>
                <a:cs typeface="Cambria Math"/>
              </a:rPr>
              <a:t>1	1	</a:t>
            </a:r>
            <a:r>
              <a:rPr sz="2400" spc="-5" dirty="0">
                <a:solidFill>
                  <a:srgbClr val="1F487C"/>
                </a:solidFill>
                <a:latin typeface="Cambria Math"/>
                <a:cs typeface="Cambria Math"/>
              </a:rPr>
              <a:t>−</a:t>
            </a:r>
            <a:r>
              <a:rPr sz="2400" dirty="0">
                <a:solidFill>
                  <a:srgbClr val="1F487C"/>
                </a:solidFill>
                <a:latin typeface="Cambria Math"/>
                <a:cs typeface="Cambria Math"/>
              </a:rPr>
              <a:t>1	</a:t>
            </a:r>
            <a:r>
              <a:rPr sz="2400" spc="-5" dirty="0">
                <a:solidFill>
                  <a:srgbClr val="1F487C"/>
                </a:solidFill>
                <a:latin typeface="Cambria Math"/>
                <a:cs typeface="Cambria Math"/>
              </a:rPr>
              <a:t>−</a:t>
            </a:r>
            <a:r>
              <a:rPr sz="2400" dirty="0">
                <a:solidFill>
                  <a:srgbClr val="1F487C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spcBef>
                <a:spcPts val="60"/>
              </a:spcBef>
              <a:tabLst>
                <a:tab pos="643890" algn="l"/>
                <a:tab pos="1291590" algn="l"/>
              </a:tabLst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2	0	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−2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643890" algn="l"/>
                <a:tab pos="1405890" algn="l"/>
              </a:tabLst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0	2	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8602" y="5869330"/>
            <a:ext cx="8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46115" y="5846914"/>
            <a:ext cx="642620" cy="502920"/>
          </a:xfrm>
          <a:custGeom>
            <a:avLst/>
            <a:gdLst/>
            <a:ahLst/>
            <a:cxnLst/>
            <a:rect l="l" t="t" r="r" b="b"/>
            <a:pathLst>
              <a:path w="642620" h="502920">
                <a:moveTo>
                  <a:pt x="534035" y="0"/>
                </a:moveTo>
                <a:lnTo>
                  <a:pt x="529209" y="11912"/>
                </a:lnTo>
                <a:lnTo>
                  <a:pt x="547951" y="27142"/>
                </a:lnTo>
                <a:lnTo>
                  <a:pt x="564562" y="46942"/>
                </a:lnTo>
                <a:lnTo>
                  <a:pt x="591438" y="100241"/>
                </a:lnTo>
                <a:lnTo>
                  <a:pt x="608520" y="169276"/>
                </a:lnTo>
                <a:lnTo>
                  <a:pt x="612763" y="208749"/>
                </a:lnTo>
                <a:lnTo>
                  <a:pt x="614172" y="251523"/>
                </a:lnTo>
                <a:lnTo>
                  <a:pt x="612767" y="293623"/>
                </a:lnTo>
                <a:lnTo>
                  <a:pt x="608552" y="332711"/>
                </a:lnTo>
                <a:lnTo>
                  <a:pt x="591693" y="401840"/>
                </a:lnTo>
                <a:lnTo>
                  <a:pt x="564737" y="455642"/>
                </a:lnTo>
                <a:lnTo>
                  <a:pt x="529209" y="490842"/>
                </a:lnTo>
                <a:lnTo>
                  <a:pt x="534035" y="502742"/>
                </a:lnTo>
                <a:lnTo>
                  <a:pt x="578707" y="466955"/>
                </a:lnTo>
                <a:lnTo>
                  <a:pt x="613283" y="409575"/>
                </a:lnTo>
                <a:lnTo>
                  <a:pt x="635285" y="335908"/>
                </a:lnTo>
                <a:lnTo>
                  <a:pt x="640786" y="294946"/>
                </a:lnTo>
                <a:lnTo>
                  <a:pt x="642620" y="251231"/>
                </a:lnTo>
                <a:lnTo>
                  <a:pt x="640786" y="207287"/>
                </a:lnTo>
                <a:lnTo>
                  <a:pt x="635285" y="166247"/>
                </a:lnTo>
                <a:lnTo>
                  <a:pt x="626117" y="128110"/>
                </a:lnTo>
                <a:lnTo>
                  <a:pt x="597257" y="61732"/>
                </a:lnTo>
                <a:lnTo>
                  <a:pt x="557633" y="15297"/>
                </a:lnTo>
                <a:lnTo>
                  <a:pt x="534035" y="0"/>
                </a:lnTo>
                <a:close/>
              </a:path>
              <a:path w="642620" h="502920">
                <a:moveTo>
                  <a:pt x="108458" y="0"/>
                </a:moveTo>
                <a:lnTo>
                  <a:pt x="63849" y="35874"/>
                </a:lnTo>
                <a:lnTo>
                  <a:pt x="29337" y="92875"/>
                </a:lnTo>
                <a:lnTo>
                  <a:pt x="7334" y="166247"/>
                </a:lnTo>
                <a:lnTo>
                  <a:pt x="1833" y="207287"/>
                </a:lnTo>
                <a:lnTo>
                  <a:pt x="0" y="251231"/>
                </a:lnTo>
                <a:lnTo>
                  <a:pt x="1833" y="294946"/>
                </a:lnTo>
                <a:lnTo>
                  <a:pt x="7334" y="335908"/>
                </a:lnTo>
                <a:lnTo>
                  <a:pt x="16502" y="374118"/>
                </a:lnTo>
                <a:lnTo>
                  <a:pt x="45342" y="440964"/>
                </a:lnTo>
                <a:lnTo>
                  <a:pt x="84879" y="487547"/>
                </a:lnTo>
                <a:lnTo>
                  <a:pt x="108458" y="502742"/>
                </a:lnTo>
                <a:lnTo>
                  <a:pt x="113411" y="490842"/>
                </a:lnTo>
                <a:lnTo>
                  <a:pt x="94503" y="475565"/>
                </a:lnTo>
                <a:lnTo>
                  <a:pt x="77787" y="455642"/>
                </a:lnTo>
                <a:lnTo>
                  <a:pt x="50926" y="401840"/>
                </a:lnTo>
                <a:lnTo>
                  <a:pt x="34067" y="332711"/>
                </a:lnTo>
                <a:lnTo>
                  <a:pt x="29852" y="293623"/>
                </a:lnTo>
                <a:lnTo>
                  <a:pt x="28448" y="251523"/>
                </a:lnTo>
                <a:lnTo>
                  <a:pt x="29856" y="208749"/>
                </a:lnTo>
                <a:lnTo>
                  <a:pt x="34099" y="169276"/>
                </a:lnTo>
                <a:lnTo>
                  <a:pt x="51181" y="100241"/>
                </a:lnTo>
                <a:lnTo>
                  <a:pt x="78057" y="46942"/>
                </a:lnTo>
                <a:lnTo>
                  <a:pt x="113411" y="11912"/>
                </a:lnTo>
                <a:lnTo>
                  <a:pt x="10845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57494" y="5706262"/>
            <a:ext cx="42164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ts val="285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0" y="418370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15185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FF0000"/>
                </a:solidFill>
              </a:rPr>
              <a:t>Support </a:t>
            </a:r>
            <a:r>
              <a:rPr sz="3600" spc="-35" dirty="0">
                <a:solidFill>
                  <a:srgbClr val="FF0000"/>
                </a:solidFill>
              </a:rPr>
              <a:t>Vector</a:t>
            </a:r>
            <a:r>
              <a:rPr sz="3600" spc="-5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Machines</a:t>
            </a:r>
            <a:r>
              <a:rPr lang="en-IN" sz="3600" dirty="0">
                <a:solidFill>
                  <a:srgbClr val="FF0000"/>
                </a:solidFill>
              </a:rPr>
              <a:t> -</a:t>
            </a:r>
            <a:r>
              <a:rPr lang="en-IN" sz="3600" spc="-5" dirty="0">
                <a:solidFill>
                  <a:srgbClr val="FF0000"/>
                </a:solidFill>
              </a:rPr>
              <a:t> Non-linear</a:t>
            </a:r>
            <a:endParaRPr sz="3600" dirty="0">
              <a:solidFill>
                <a:srgbClr val="FF0000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58669" y="3006986"/>
            <a:ext cx="4321175" cy="260350"/>
          </a:xfrm>
          <a:custGeom>
            <a:avLst/>
            <a:gdLst/>
            <a:ahLst/>
            <a:cxnLst/>
            <a:rect l="l" t="t" r="r" b="b"/>
            <a:pathLst>
              <a:path w="4321175" h="260350">
                <a:moveTo>
                  <a:pt x="4271027" y="100576"/>
                </a:moveTo>
                <a:lnTo>
                  <a:pt x="4263262" y="100576"/>
                </a:lnTo>
                <a:lnTo>
                  <a:pt x="4263389" y="158488"/>
                </a:lnTo>
                <a:lnTo>
                  <a:pt x="4156371" y="158822"/>
                </a:lnTo>
                <a:lnTo>
                  <a:pt x="4075176" y="206494"/>
                </a:lnTo>
                <a:lnTo>
                  <a:pt x="4066639" y="214185"/>
                </a:lnTo>
                <a:lnTo>
                  <a:pt x="4061840" y="224210"/>
                </a:lnTo>
                <a:lnTo>
                  <a:pt x="4061138" y="235283"/>
                </a:lnTo>
                <a:lnTo>
                  <a:pt x="4064888" y="246118"/>
                </a:lnTo>
                <a:lnTo>
                  <a:pt x="4072562" y="254708"/>
                </a:lnTo>
                <a:lnTo>
                  <a:pt x="4082557" y="259500"/>
                </a:lnTo>
                <a:lnTo>
                  <a:pt x="4093624" y="260173"/>
                </a:lnTo>
                <a:lnTo>
                  <a:pt x="4104512" y="256405"/>
                </a:lnTo>
                <a:lnTo>
                  <a:pt x="4320794" y="129405"/>
                </a:lnTo>
                <a:lnTo>
                  <a:pt x="4271027" y="100576"/>
                </a:lnTo>
                <a:close/>
              </a:path>
              <a:path w="4321175" h="260350">
                <a:moveTo>
                  <a:pt x="4155946" y="100911"/>
                </a:moveTo>
                <a:lnTo>
                  <a:pt x="0" y="113911"/>
                </a:lnTo>
                <a:lnTo>
                  <a:pt x="254" y="171823"/>
                </a:lnTo>
                <a:lnTo>
                  <a:pt x="4156371" y="158822"/>
                </a:lnTo>
                <a:lnTo>
                  <a:pt x="4205816" y="129793"/>
                </a:lnTo>
                <a:lnTo>
                  <a:pt x="4155946" y="100911"/>
                </a:lnTo>
                <a:close/>
              </a:path>
              <a:path w="4321175" h="260350">
                <a:moveTo>
                  <a:pt x="4205816" y="129793"/>
                </a:moveTo>
                <a:lnTo>
                  <a:pt x="4156371" y="158822"/>
                </a:lnTo>
                <a:lnTo>
                  <a:pt x="4263389" y="158488"/>
                </a:lnTo>
                <a:lnTo>
                  <a:pt x="4263381" y="154678"/>
                </a:lnTo>
                <a:lnTo>
                  <a:pt x="4248784" y="154678"/>
                </a:lnTo>
                <a:lnTo>
                  <a:pt x="4205816" y="129793"/>
                </a:lnTo>
                <a:close/>
              </a:path>
              <a:path w="4321175" h="260350">
                <a:moveTo>
                  <a:pt x="4248658" y="104640"/>
                </a:moveTo>
                <a:lnTo>
                  <a:pt x="4205816" y="129793"/>
                </a:lnTo>
                <a:lnTo>
                  <a:pt x="4248784" y="154678"/>
                </a:lnTo>
                <a:lnTo>
                  <a:pt x="4248658" y="104640"/>
                </a:lnTo>
                <a:close/>
              </a:path>
              <a:path w="4321175" h="260350">
                <a:moveTo>
                  <a:pt x="4263271" y="104640"/>
                </a:moveTo>
                <a:lnTo>
                  <a:pt x="4248658" y="104640"/>
                </a:lnTo>
                <a:lnTo>
                  <a:pt x="4248784" y="154678"/>
                </a:lnTo>
                <a:lnTo>
                  <a:pt x="4263381" y="154678"/>
                </a:lnTo>
                <a:lnTo>
                  <a:pt x="4263271" y="104640"/>
                </a:lnTo>
                <a:close/>
              </a:path>
              <a:path w="4321175" h="260350">
                <a:moveTo>
                  <a:pt x="4263262" y="100576"/>
                </a:moveTo>
                <a:lnTo>
                  <a:pt x="4155946" y="100911"/>
                </a:lnTo>
                <a:lnTo>
                  <a:pt x="4205816" y="129793"/>
                </a:lnTo>
                <a:lnTo>
                  <a:pt x="4248658" y="104640"/>
                </a:lnTo>
                <a:lnTo>
                  <a:pt x="4263271" y="104640"/>
                </a:lnTo>
                <a:lnTo>
                  <a:pt x="4263262" y="100576"/>
                </a:lnTo>
                <a:close/>
              </a:path>
              <a:path w="4321175" h="260350">
                <a:moveTo>
                  <a:pt x="4092844" y="0"/>
                </a:moveTo>
                <a:lnTo>
                  <a:pt x="4081748" y="754"/>
                </a:lnTo>
                <a:lnTo>
                  <a:pt x="4071747" y="5603"/>
                </a:lnTo>
                <a:lnTo>
                  <a:pt x="4064127" y="14216"/>
                </a:lnTo>
                <a:lnTo>
                  <a:pt x="4060451" y="25122"/>
                </a:lnTo>
                <a:lnTo>
                  <a:pt x="4061206" y="36218"/>
                </a:lnTo>
                <a:lnTo>
                  <a:pt x="4066055" y="46220"/>
                </a:lnTo>
                <a:lnTo>
                  <a:pt x="4074667" y="53840"/>
                </a:lnTo>
                <a:lnTo>
                  <a:pt x="4155946" y="100911"/>
                </a:lnTo>
                <a:lnTo>
                  <a:pt x="4271027" y="100576"/>
                </a:lnTo>
                <a:lnTo>
                  <a:pt x="4103751" y="3675"/>
                </a:lnTo>
                <a:lnTo>
                  <a:pt x="409284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25760" y="1700657"/>
            <a:ext cx="260350" cy="2984500"/>
          </a:xfrm>
          <a:custGeom>
            <a:avLst/>
            <a:gdLst/>
            <a:ahLst/>
            <a:cxnLst/>
            <a:rect l="l" t="t" r="r" b="b"/>
            <a:pathLst>
              <a:path w="260350" h="2984500">
                <a:moveTo>
                  <a:pt x="130059" y="114898"/>
                </a:moveTo>
                <a:lnTo>
                  <a:pt x="101103" y="164537"/>
                </a:lnTo>
                <a:lnTo>
                  <a:pt x="101103" y="2984499"/>
                </a:lnTo>
                <a:lnTo>
                  <a:pt x="159015" y="2984499"/>
                </a:lnTo>
                <a:lnTo>
                  <a:pt x="159015" y="164537"/>
                </a:lnTo>
                <a:lnTo>
                  <a:pt x="130059" y="114898"/>
                </a:lnTo>
                <a:close/>
              </a:path>
              <a:path w="260350" h="2984500">
                <a:moveTo>
                  <a:pt x="130059" y="0"/>
                </a:moveTo>
                <a:lnTo>
                  <a:pt x="3694" y="216662"/>
                </a:lnTo>
                <a:lnTo>
                  <a:pt x="0" y="227494"/>
                </a:lnTo>
                <a:lnTo>
                  <a:pt x="710" y="238553"/>
                </a:lnTo>
                <a:lnTo>
                  <a:pt x="5516" y="248540"/>
                </a:lnTo>
                <a:lnTo>
                  <a:pt x="14108" y="256158"/>
                </a:lnTo>
                <a:lnTo>
                  <a:pt x="24997" y="259907"/>
                </a:lnTo>
                <a:lnTo>
                  <a:pt x="36064" y="259191"/>
                </a:lnTo>
                <a:lnTo>
                  <a:pt x="46059" y="254355"/>
                </a:lnTo>
                <a:lnTo>
                  <a:pt x="53732" y="245744"/>
                </a:lnTo>
                <a:lnTo>
                  <a:pt x="101103" y="164537"/>
                </a:lnTo>
                <a:lnTo>
                  <a:pt x="101103" y="57403"/>
                </a:lnTo>
                <a:lnTo>
                  <a:pt x="163539" y="57403"/>
                </a:lnTo>
                <a:lnTo>
                  <a:pt x="130059" y="0"/>
                </a:lnTo>
                <a:close/>
              </a:path>
              <a:path w="260350" h="2984500">
                <a:moveTo>
                  <a:pt x="163539" y="57403"/>
                </a:moveTo>
                <a:lnTo>
                  <a:pt x="159015" y="57403"/>
                </a:lnTo>
                <a:lnTo>
                  <a:pt x="159015" y="164537"/>
                </a:lnTo>
                <a:lnTo>
                  <a:pt x="206386" y="245744"/>
                </a:lnTo>
                <a:lnTo>
                  <a:pt x="214060" y="254355"/>
                </a:lnTo>
                <a:lnTo>
                  <a:pt x="224055" y="259191"/>
                </a:lnTo>
                <a:lnTo>
                  <a:pt x="235122" y="259907"/>
                </a:lnTo>
                <a:lnTo>
                  <a:pt x="246010" y="256158"/>
                </a:lnTo>
                <a:lnTo>
                  <a:pt x="254603" y="248540"/>
                </a:lnTo>
                <a:lnTo>
                  <a:pt x="259409" y="238553"/>
                </a:lnTo>
                <a:lnTo>
                  <a:pt x="260119" y="227494"/>
                </a:lnTo>
                <a:lnTo>
                  <a:pt x="256424" y="216662"/>
                </a:lnTo>
                <a:lnTo>
                  <a:pt x="163539" y="57403"/>
                </a:lnTo>
                <a:close/>
              </a:path>
              <a:path w="260350" h="2984500">
                <a:moveTo>
                  <a:pt x="159015" y="57403"/>
                </a:moveTo>
                <a:lnTo>
                  <a:pt x="101103" y="57403"/>
                </a:lnTo>
                <a:lnTo>
                  <a:pt x="101103" y="164537"/>
                </a:lnTo>
                <a:lnTo>
                  <a:pt x="130059" y="114898"/>
                </a:lnTo>
                <a:lnTo>
                  <a:pt x="105040" y="72008"/>
                </a:lnTo>
                <a:lnTo>
                  <a:pt x="159015" y="72008"/>
                </a:lnTo>
                <a:lnTo>
                  <a:pt x="159015" y="57403"/>
                </a:lnTo>
                <a:close/>
              </a:path>
              <a:path w="260350" h="2984500">
                <a:moveTo>
                  <a:pt x="159015" y="72008"/>
                </a:moveTo>
                <a:lnTo>
                  <a:pt x="155078" y="72008"/>
                </a:lnTo>
                <a:lnTo>
                  <a:pt x="130059" y="114898"/>
                </a:lnTo>
                <a:lnTo>
                  <a:pt x="159015" y="164537"/>
                </a:lnTo>
                <a:lnTo>
                  <a:pt x="159015" y="72008"/>
                </a:lnTo>
                <a:close/>
              </a:path>
              <a:path w="260350" h="2984500">
                <a:moveTo>
                  <a:pt x="155078" y="72008"/>
                </a:moveTo>
                <a:lnTo>
                  <a:pt x="105040" y="72008"/>
                </a:lnTo>
                <a:lnTo>
                  <a:pt x="130059" y="114898"/>
                </a:lnTo>
                <a:lnTo>
                  <a:pt x="155078" y="7200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27953" y="3070098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27953" y="3070098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86784" y="2505455"/>
            <a:ext cx="170687" cy="169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75809" y="2061210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75809" y="2061210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23665" y="3070098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23665" y="3070098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5809" y="4150614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6"/>
                </a:moveTo>
                <a:lnTo>
                  <a:pt x="144779" y="143256"/>
                </a:lnTo>
                <a:lnTo>
                  <a:pt x="144779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75809" y="4150614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6"/>
                </a:moveTo>
                <a:lnTo>
                  <a:pt x="144779" y="143256"/>
                </a:lnTo>
                <a:lnTo>
                  <a:pt x="144779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934200" y="3126485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224271" y="2997707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00344" y="3003804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75988" y="422147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75988" y="2589276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75988" y="21336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75988" y="3683508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31635" y="2997707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19983" y="2997707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96055" y="2997707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72128" y="2997707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222750" y="4046601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86784" y="3601211"/>
            <a:ext cx="170687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38928" y="2505455"/>
            <a:ext cx="170687" cy="169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268342" y="1430782"/>
            <a:ext cx="303530" cy="129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1595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138928" y="3610355"/>
            <a:ext cx="170687" cy="169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729734" y="3150234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860" algn="l"/>
              </a:tabLst>
            </a:pPr>
            <a:r>
              <a:rPr sz="1800" dirty="0">
                <a:latin typeface="Calibri"/>
                <a:cs typeface="Calibri"/>
              </a:rPr>
              <a:t>0	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793740" y="3150234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834" algn="l"/>
              </a:tabLst>
            </a:pPr>
            <a:r>
              <a:rPr sz="1800" dirty="0">
                <a:latin typeface="Calibri"/>
                <a:cs typeface="Calibri"/>
              </a:rPr>
              <a:t>2	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985007" y="3159074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078985" y="3073041"/>
            <a:ext cx="355600" cy="7467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675"/>
              </a:spcBef>
            </a:pPr>
            <a:r>
              <a:rPr sz="1800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62603" y="3168777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-2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320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764" y="1510410"/>
            <a:ext cx="7905750" cy="1560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998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Here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non-linear </a:t>
            </a:r>
            <a:r>
              <a:rPr sz="2400" dirty="0">
                <a:latin typeface="Calibri"/>
                <a:cs typeface="Calibri"/>
              </a:rPr>
              <a:t>mapping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mbria Math"/>
                <a:cs typeface="Cambria Math"/>
              </a:rPr>
              <a:t>Φ </a:t>
            </a:r>
            <a:r>
              <a:rPr sz="2400" dirty="0">
                <a:latin typeface="Calibri"/>
                <a:cs typeface="Calibri"/>
              </a:rPr>
              <a:t>which 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transform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20" dirty="0">
                <a:latin typeface="Calibri"/>
                <a:cs typeface="Calibri"/>
              </a:rPr>
              <a:t>feature </a:t>
            </a:r>
            <a:r>
              <a:rPr sz="2400" spc="-5" dirty="0">
                <a:latin typeface="Calibri"/>
                <a:cs typeface="Calibri"/>
              </a:rPr>
              <a:t>space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seperating </a:t>
            </a:r>
            <a:r>
              <a:rPr sz="2400" spc="-5" dirty="0">
                <a:latin typeface="Calibri"/>
                <a:cs typeface="Calibri"/>
              </a:rPr>
              <a:t>hyperplane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found.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Let us </a:t>
            </a:r>
            <a:r>
              <a:rPr sz="2400" spc="-10" dirty="0">
                <a:latin typeface="Calibri"/>
                <a:cs typeface="Calibri"/>
              </a:rPr>
              <a:t>consider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mapping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64" y="4024121"/>
            <a:ext cx="608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mbria Math"/>
                <a:cs typeface="Cambria Math"/>
              </a:rPr>
              <a:t>Φ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8686" y="4002023"/>
            <a:ext cx="546735" cy="502920"/>
          </a:xfrm>
          <a:custGeom>
            <a:avLst/>
            <a:gdLst/>
            <a:ahLst/>
            <a:cxnLst/>
            <a:rect l="l" t="t" r="r" b="b"/>
            <a:pathLst>
              <a:path w="546735" h="502920">
                <a:moveTo>
                  <a:pt x="438022" y="0"/>
                </a:moveTo>
                <a:lnTo>
                  <a:pt x="433197" y="11937"/>
                </a:lnTo>
                <a:lnTo>
                  <a:pt x="451939" y="27176"/>
                </a:lnTo>
                <a:lnTo>
                  <a:pt x="468550" y="46974"/>
                </a:lnTo>
                <a:lnTo>
                  <a:pt x="495426" y="100202"/>
                </a:lnTo>
                <a:lnTo>
                  <a:pt x="512508" y="169275"/>
                </a:lnTo>
                <a:lnTo>
                  <a:pt x="516751" y="208770"/>
                </a:lnTo>
                <a:lnTo>
                  <a:pt x="518160" y="251587"/>
                </a:lnTo>
                <a:lnTo>
                  <a:pt x="516755" y="293635"/>
                </a:lnTo>
                <a:lnTo>
                  <a:pt x="512540" y="332708"/>
                </a:lnTo>
                <a:lnTo>
                  <a:pt x="495681" y="401827"/>
                </a:lnTo>
                <a:lnTo>
                  <a:pt x="468725" y="455675"/>
                </a:lnTo>
                <a:lnTo>
                  <a:pt x="433197" y="490855"/>
                </a:lnTo>
                <a:lnTo>
                  <a:pt x="438022" y="502793"/>
                </a:lnTo>
                <a:lnTo>
                  <a:pt x="482695" y="466994"/>
                </a:lnTo>
                <a:lnTo>
                  <a:pt x="517270" y="409575"/>
                </a:lnTo>
                <a:lnTo>
                  <a:pt x="539273" y="335914"/>
                </a:lnTo>
                <a:lnTo>
                  <a:pt x="544774" y="294953"/>
                </a:lnTo>
                <a:lnTo>
                  <a:pt x="546607" y="251206"/>
                </a:lnTo>
                <a:lnTo>
                  <a:pt x="544774" y="207297"/>
                </a:lnTo>
                <a:lnTo>
                  <a:pt x="539273" y="166258"/>
                </a:lnTo>
                <a:lnTo>
                  <a:pt x="530105" y="128101"/>
                </a:lnTo>
                <a:lnTo>
                  <a:pt x="501245" y="61739"/>
                </a:lnTo>
                <a:lnTo>
                  <a:pt x="461621" y="15309"/>
                </a:lnTo>
                <a:lnTo>
                  <a:pt x="438022" y="0"/>
                </a:lnTo>
                <a:close/>
              </a:path>
              <a:path w="546735" h="502920">
                <a:moveTo>
                  <a:pt x="108457" y="0"/>
                </a:moveTo>
                <a:lnTo>
                  <a:pt x="63855" y="35893"/>
                </a:lnTo>
                <a:lnTo>
                  <a:pt x="29387" y="92837"/>
                </a:lnTo>
                <a:lnTo>
                  <a:pt x="7345" y="166258"/>
                </a:lnTo>
                <a:lnTo>
                  <a:pt x="1836" y="207297"/>
                </a:lnTo>
                <a:lnTo>
                  <a:pt x="0" y="251206"/>
                </a:lnTo>
                <a:lnTo>
                  <a:pt x="1836" y="294953"/>
                </a:lnTo>
                <a:lnTo>
                  <a:pt x="7345" y="335914"/>
                </a:lnTo>
                <a:lnTo>
                  <a:pt x="16528" y="374114"/>
                </a:lnTo>
                <a:lnTo>
                  <a:pt x="45353" y="440981"/>
                </a:lnTo>
                <a:lnTo>
                  <a:pt x="84891" y="487602"/>
                </a:lnTo>
                <a:lnTo>
                  <a:pt x="108457" y="502793"/>
                </a:lnTo>
                <a:lnTo>
                  <a:pt x="113410" y="490855"/>
                </a:lnTo>
                <a:lnTo>
                  <a:pt x="94487" y="475587"/>
                </a:lnTo>
                <a:lnTo>
                  <a:pt x="77760" y="455675"/>
                </a:lnTo>
                <a:lnTo>
                  <a:pt x="50901" y="401827"/>
                </a:lnTo>
                <a:lnTo>
                  <a:pt x="34042" y="332708"/>
                </a:lnTo>
                <a:lnTo>
                  <a:pt x="29827" y="293635"/>
                </a:lnTo>
                <a:lnTo>
                  <a:pt x="28422" y="251587"/>
                </a:lnTo>
                <a:lnTo>
                  <a:pt x="29841" y="208770"/>
                </a:lnTo>
                <a:lnTo>
                  <a:pt x="34097" y="169275"/>
                </a:lnTo>
                <a:lnTo>
                  <a:pt x="51117" y="100202"/>
                </a:lnTo>
                <a:lnTo>
                  <a:pt x="78039" y="46974"/>
                </a:lnTo>
                <a:lnTo>
                  <a:pt x="113410" y="11937"/>
                </a:lnTo>
                <a:lnTo>
                  <a:pt x="108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4030" y="3800094"/>
            <a:ext cx="35941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ts val="2845"/>
              </a:lnSpc>
              <a:spcBef>
                <a:spcPts val="100"/>
              </a:spcBef>
            </a:pPr>
            <a:r>
              <a:rPr sz="2400" spc="-2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2625" spc="-37" baseline="-15873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  <a:p>
            <a:pPr marL="38100">
              <a:lnSpc>
                <a:spcPts val="2845"/>
              </a:lnSpc>
            </a:pPr>
            <a:r>
              <a:rPr sz="240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927" y="4301490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2830" y="4024121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72842" y="3452876"/>
            <a:ext cx="178435" cy="1604010"/>
          </a:xfrm>
          <a:custGeom>
            <a:avLst/>
            <a:gdLst/>
            <a:ahLst/>
            <a:cxnLst/>
            <a:rect l="l" t="t" r="r" b="b"/>
            <a:pathLst>
              <a:path w="178435" h="1604010">
                <a:moveTo>
                  <a:pt x="177926" y="0"/>
                </a:moveTo>
                <a:lnTo>
                  <a:pt x="125158" y="23637"/>
                </a:lnTo>
                <a:lnTo>
                  <a:pt x="89915" y="73278"/>
                </a:lnTo>
                <a:lnTo>
                  <a:pt x="73818" y="128793"/>
                </a:lnTo>
                <a:lnTo>
                  <a:pt x="65150" y="201549"/>
                </a:lnTo>
                <a:lnTo>
                  <a:pt x="64007" y="229235"/>
                </a:lnTo>
                <a:lnTo>
                  <a:pt x="63500" y="229235"/>
                </a:lnTo>
                <a:lnTo>
                  <a:pt x="63500" y="654557"/>
                </a:lnTo>
                <a:lnTo>
                  <a:pt x="62450" y="686613"/>
                </a:lnTo>
                <a:lnTo>
                  <a:pt x="54016" y="737961"/>
                </a:lnTo>
                <a:lnTo>
                  <a:pt x="37326" y="772394"/>
                </a:lnTo>
                <a:lnTo>
                  <a:pt x="0" y="792861"/>
                </a:lnTo>
                <a:lnTo>
                  <a:pt x="0" y="810768"/>
                </a:lnTo>
                <a:lnTo>
                  <a:pt x="37647" y="831074"/>
                </a:lnTo>
                <a:lnTo>
                  <a:pt x="59324" y="888634"/>
                </a:lnTo>
                <a:lnTo>
                  <a:pt x="63500" y="947674"/>
                </a:lnTo>
                <a:lnTo>
                  <a:pt x="63500" y="1373886"/>
                </a:lnTo>
                <a:lnTo>
                  <a:pt x="63881" y="1373886"/>
                </a:lnTo>
                <a:lnTo>
                  <a:pt x="66645" y="1421854"/>
                </a:lnTo>
                <a:lnTo>
                  <a:pt x="71897" y="1463849"/>
                </a:lnTo>
                <a:lnTo>
                  <a:pt x="89915" y="1530350"/>
                </a:lnTo>
                <a:lnTo>
                  <a:pt x="125158" y="1579895"/>
                </a:lnTo>
                <a:lnTo>
                  <a:pt x="177926" y="1603629"/>
                </a:lnTo>
                <a:lnTo>
                  <a:pt x="177926" y="1589405"/>
                </a:lnTo>
                <a:lnTo>
                  <a:pt x="157612" y="1581237"/>
                </a:lnTo>
                <a:lnTo>
                  <a:pt x="140287" y="1567021"/>
                </a:lnTo>
                <a:lnTo>
                  <a:pt x="114554" y="1520444"/>
                </a:lnTo>
                <a:lnTo>
                  <a:pt x="99694" y="1445656"/>
                </a:lnTo>
                <a:lnTo>
                  <a:pt x="95980" y="1396303"/>
                </a:lnTo>
                <a:lnTo>
                  <a:pt x="94742" y="1338961"/>
                </a:lnTo>
                <a:lnTo>
                  <a:pt x="94742" y="973582"/>
                </a:lnTo>
                <a:lnTo>
                  <a:pt x="92479" y="933170"/>
                </a:lnTo>
                <a:lnTo>
                  <a:pt x="81240" y="871015"/>
                </a:lnTo>
                <a:lnTo>
                  <a:pt x="62118" y="832346"/>
                </a:lnTo>
                <a:lnTo>
                  <a:pt x="31114" y="803021"/>
                </a:lnTo>
                <a:lnTo>
                  <a:pt x="31114" y="799211"/>
                </a:lnTo>
                <a:lnTo>
                  <a:pt x="62940" y="768867"/>
                </a:lnTo>
                <a:lnTo>
                  <a:pt x="82847" y="728626"/>
                </a:lnTo>
                <a:lnTo>
                  <a:pt x="93428" y="667388"/>
                </a:lnTo>
                <a:lnTo>
                  <a:pt x="94742" y="628650"/>
                </a:lnTo>
                <a:lnTo>
                  <a:pt x="94742" y="264541"/>
                </a:lnTo>
                <a:lnTo>
                  <a:pt x="95980" y="207254"/>
                </a:lnTo>
                <a:lnTo>
                  <a:pt x="99694" y="157908"/>
                </a:lnTo>
                <a:lnTo>
                  <a:pt x="105886" y="116540"/>
                </a:lnTo>
                <a:lnTo>
                  <a:pt x="125938" y="56798"/>
                </a:lnTo>
                <a:lnTo>
                  <a:pt x="157612" y="22266"/>
                </a:lnTo>
                <a:lnTo>
                  <a:pt x="177926" y="14097"/>
                </a:lnTo>
                <a:lnTo>
                  <a:pt x="1779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1507" y="3534155"/>
            <a:ext cx="2842260" cy="777240"/>
          </a:xfrm>
          <a:custGeom>
            <a:avLst/>
            <a:gdLst/>
            <a:ahLst/>
            <a:cxnLst/>
            <a:rect l="l" t="t" r="r" b="b"/>
            <a:pathLst>
              <a:path w="2842260" h="777239">
                <a:moveTo>
                  <a:pt x="2709033" y="0"/>
                </a:moveTo>
                <a:lnTo>
                  <a:pt x="2702048" y="11176"/>
                </a:lnTo>
                <a:lnTo>
                  <a:pt x="2726839" y="40919"/>
                </a:lnTo>
                <a:lnTo>
                  <a:pt x="2748641" y="76438"/>
                </a:lnTo>
                <a:lnTo>
                  <a:pt x="2767467" y="117742"/>
                </a:lnTo>
                <a:lnTo>
                  <a:pt x="2783328" y="164846"/>
                </a:lnTo>
                <a:lnTo>
                  <a:pt x="2795903" y="216306"/>
                </a:lnTo>
                <a:lnTo>
                  <a:pt x="2804870" y="270684"/>
                </a:lnTo>
                <a:lnTo>
                  <a:pt x="2810242" y="327991"/>
                </a:lnTo>
                <a:lnTo>
                  <a:pt x="2812030" y="388239"/>
                </a:lnTo>
                <a:lnTo>
                  <a:pt x="2810244" y="447363"/>
                </a:lnTo>
                <a:lnTo>
                  <a:pt x="2804886" y="504142"/>
                </a:lnTo>
                <a:lnTo>
                  <a:pt x="2795956" y="558563"/>
                </a:lnTo>
                <a:lnTo>
                  <a:pt x="2783455" y="610616"/>
                </a:lnTo>
                <a:lnTo>
                  <a:pt x="2767645" y="658498"/>
                </a:lnTo>
                <a:lnTo>
                  <a:pt x="2748800" y="700405"/>
                </a:lnTo>
                <a:lnTo>
                  <a:pt x="2726930" y="736310"/>
                </a:lnTo>
                <a:lnTo>
                  <a:pt x="2702048" y="766191"/>
                </a:lnTo>
                <a:lnTo>
                  <a:pt x="2709033" y="777113"/>
                </a:lnTo>
                <a:lnTo>
                  <a:pt x="2738036" y="747756"/>
                </a:lnTo>
                <a:lnTo>
                  <a:pt x="2763897" y="711708"/>
                </a:lnTo>
                <a:lnTo>
                  <a:pt x="2786614" y="668992"/>
                </a:lnTo>
                <a:lnTo>
                  <a:pt x="2806188" y="619633"/>
                </a:lnTo>
                <a:lnTo>
                  <a:pt x="2819094" y="576608"/>
                </a:lnTo>
                <a:lnTo>
                  <a:pt x="2829153" y="531956"/>
                </a:lnTo>
                <a:lnTo>
                  <a:pt x="2836354" y="485664"/>
                </a:lnTo>
                <a:lnTo>
                  <a:pt x="2840683" y="437720"/>
                </a:lnTo>
                <a:lnTo>
                  <a:pt x="2842129" y="388112"/>
                </a:lnTo>
                <a:lnTo>
                  <a:pt x="2840683" y="337878"/>
                </a:lnTo>
                <a:lnTo>
                  <a:pt x="2836354" y="289584"/>
                </a:lnTo>
                <a:lnTo>
                  <a:pt x="2829153" y="243216"/>
                </a:lnTo>
                <a:lnTo>
                  <a:pt x="2819094" y="198762"/>
                </a:lnTo>
                <a:lnTo>
                  <a:pt x="2806188" y="156210"/>
                </a:lnTo>
                <a:lnTo>
                  <a:pt x="2786614" y="107513"/>
                </a:lnTo>
                <a:lnTo>
                  <a:pt x="2763897" y="65246"/>
                </a:lnTo>
                <a:lnTo>
                  <a:pt x="2738036" y="29408"/>
                </a:lnTo>
                <a:lnTo>
                  <a:pt x="2709033" y="0"/>
                </a:lnTo>
                <a:close/>
              </a:path>
              <a:path w="2842260" h="777239">
                <a:moveTo>
                  <a:pt x="132965" y="0"/>
                </a:moveTo>
                <a:lnTo>
                  <a:pt x="103963" y="29408"/>
                </a:lnTo>
                <a:lnTo>
                  <a:pt x="78117" y="65246"/>
                </a:lnTo>
                <a:lnTo>
                  <a:pt x="55437" y="107513"/>
                </a:lnTo>
                <a:lnTo>
                  <a:pt x="35937" y="156210"/>
                </a:lnTo>
                <a:lnTo>
                  <a:pt x="22982" y="198762"/>
                </a:lnTo>
                <a:lnTo>
                  <a:pt x="12916" y="243216"/>
                </a:lnTo>
                <a:lnTo>
                  <a:pt x="5734" y="289584"/>
                </a:lnTo>
                <a:lnTo>
                  <a:pt x="1429" y="337878"/>
                </a:lnTo>
                <a:lnTo>
                  <a:pt x="0" y="388239"/>
                </a:lnTo>
                <a:lnTo>
                  <a:pt x="1429" y="437720"/>
                </a:lnTo>
                <a:lnTo>
                  <a:pt x="5734" y="485664"/>
                </a:lnTo>
                <a:lnTo>
                  <a:pt x="12916" y="531956"/>
                </a:lnTo>
                <a:lnTo>
                  <a:pt x="22982" y="576608"/>
                </a:lnTo>
                <a:lnTo>
                  <a:pt x="35937" y="619633"/>
                </a:lnTo>
                <a:lnTo>
                  <a:pt x="55437" y="668992"/>
                </a:lnTo>
                <a:lnTo>
                  <a:pt x="78117" y="711708"/>
                </a:lnTo>
                <a:lnTo>
                  <a:pt x="103963" y="747756"/>
                </a:lnTo>
                <a:lnTo>
                  <a:pt x="132965" y="777113"/>
                </a:lnTo>
                <a:lnTo>
                  <a:pt x="139950" y="766191"/>
                </a:lnTo>
                <a:lnTo>
                  <a:pt x="115068" y="736310"/>
                </a:lnTo>
                <a:lnTo>
                  <a:pt x="93198" y="700405"/>
                </a:lnTo>
                <a:lnTo>
                  <a:pt x="74352" y="658498"/>
                </a:lnTo>
                <a:lnTo>
                  <a:pt x="58543" y="610616"/>
                </a:lnTo>
                <a:lnTo>
                  <a:pt x="46041" y="558563"/>
                </a:lnTo>
                <a:lnTo>
                  <a:pt x="37112" y="504142"/>
                </a:lnTo>
                <a:lnTo>
                  <a:pt x="31754" y="447363"/>
                </a:lnTo>
                <a:lnTo>
                  <a:pt x="29972" y="388112"/>
                </a:lnTo>
                <a:lnTo>
                  <a:pt x="31774" y="327991"/>
                </a:lnTo>
                <a:lnTo>
                  <a:pt x="37175" y="270684"/>
                </a:lnTo>
                <a:lnTo>
                  <a:pt x="46148" y="216306"/>
                </a:lnTo>
                <a:lnTo>
                  <a:pt x="58670" y="164846"/>
                </a:lnTo>
                <a:lnTo>
                  <a:pt x="74477" y="117742"/>
                </a:lnTo>
                <a:lnTo>
                  <a:pt x="93309" y="76438"/>
                </a:lnTo>
                <a:lnTo>
                  <a:pt x="115141" y="40919"/>
                </a:lnTo>
                <a:lnTo>
                  <a:pt x="139950" y="11176"/>
                </a:lnTo>
                <a:lnTo>
                  <a:pt x="132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47261" y="3584575"/>
            <a:ext cx="1155065" cy="282575"/>
          </a:xfrm>
          <a:custGeom>
            <a:avLst/>
            <a:gdLst/>
            <a:ahLst/>
            <a:cxnLst/>
            <a:rect l="l" t="t" r="r" b="b"/>
            <a:pathLst>
              <a:path w="1155064" h="282575">
                <a:moveTo>
                  <a:pt x="1064895" y="0"/>
                </a:moveTo>
                <a:lnTo>
                  <a:pt x="1060830" y="11429"/>
                </a:lnTo>
                <a:lnTo>
                  <a:pt x="1077194" y="18522"/>
                </a:lnTo>
                <a:lnTo>
                  <a:pt x="1091247" y="28352"/>
                </a:lnTo>
                <a:lnTo>
                  <a:pt x="1119780" y="73852"/>
                </a:lnTo>
                <a:lnTo>
                  <a:pt x="1128111" y="115623"/>
                </a:lnTo>
                <a:lnTo>
                  <a:pt x="1129157" y="139700"/>
                </a:lnTo>
                <a:lnTo>
                  <a:pt x="1128109" y="164633"/>
                </a:lnTo>
                <a:lnTo>
                  <a:pt x="1119727" y="207547"/>
                </a:lnTo>
                <a:lnTo>
                  <a:pt x="1091247" y="253841"/>
                </a:lnTo>
                <a:lnTo>
                  <a:pt x="1061339" y="270891"/>
                </a:lnTo>
                <a:lnTo>
                  <a:pt x="1064895" y="282320"/>
                </a:lnTo>
                <a:lnTo>
                  <a:pt x="1103391" y="264239"/>
                </a:lnTo>
                <a:lnTo>
                  <a:pt x="1131697" y="232918"/>
                </a:lnTo>
                <a:lnTo>
                  <a:pt x="1149127" y="191119"/>
                </a:lnTo>
                <a:lnTo>
                  <a:pt x="1154938" y="141224"/>
                </a:lnTo>
                <a:lnTo>
                  <a:pt x="1153483" y="115339"/>
                </a:lnTo>
                <a:lnTo>
                  <a:pt x="1141811" y="69429"/>
                </a:lnTo>
                <a:lnTo>
                  <a:pt x="1118687" y="32093"/>
                </a:lnTo>
                <a:lnTo>
                  <a:pt x="1085349" y="7379"/>
                </a:lnTo>
                <a:lnTo>
                  <a:pt x="1064895" y="0"/>
                </a:lnTo>
                <a:close/>
              </a:path>
              <a:path w="1155064" h="282575">
                <a:moveTo>
                  <a:pt x="90042" y="0"/>
                </a:moveTo>
                <a:lnTo>
                  <a:pt x="51593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0" y="167177"/>
                </a:lnTo>
                <a:lnTo>
                  <a:pt x="13019" y="213036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2" y="282320"/>
                </a:lnTo>
                <a:lnTo>
                  <a:pt x="93599" y="270891"/>
                </a:lnTo>
                <a:lnTo>
                  <a:pt x="77475" y="263771"/>
                </a:lnTo>
                <a:lnTo>
                  <a:pt x="63579" y="253841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52"/>
                </a:lnTo>
                <a:lnTo>
                  <a:pt x="93979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84501" y="3495294"/>
            <a:ext cx="2357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362710" algn="l"/>
              </a:tabLst>
            </a:pP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6 −</a:t>
            </a:r>
            <a:r>
              <a:rPr sz="2400" spc="-1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2625" spc="-37" baseline="-15873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625" spc="382" baseline="-15873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+	</a:t>
            </a:r>
            <a:r>
              <a:rPr sz="2400" spc="-2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2625" spc="-37" baseline="-15873" dirty="0">
                <a:solidFill>
                  <a:srgbClr val="6F2F9F"/>
                </a:solidFill>
                <a:latin typeface="Cambria Math"/>
                <a:cs typeface="Cambria Math"/>
              </a:rPr>
              <a:t>1 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sz="2400" spc="-15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400" spc="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2625" spc="7" baseline="-15873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51834" y="3996054"/>
            <a:ext cx="1155065" cy="282575"/>
          </a:xfrm>
          <a:custGeom>
            <a:avLst/>
            <a:gdLst/>
            <a:ahLst/>
            <a:cxnLst/>
            <a:rect l="l" t="t" r="r" b="b"/>
            <a:pathLst>
              <a:path w="1155064" h="282575">
                <a:moveTo>
                  <a:pt x="1064894" y="0"/>
                </a:moveTo>
                <a:lnTo>
                  <a:pt x="1060830" y="11430"/>
                </a:lnTo>
                <a:lnTo>
                  <a:pt x="1077194" y="18522"/>
                </a:lnTo>
                <a:lnTo>
                  <a:pt x="1091247" y="28352"/>
                </a:lnTo>
                <a:lnTo>
                  <a:pt x="1119780" y="73852"/>
                </a:lnTo>
                <a:lnTo>
                  <a:pt x="1128111" y="115623"/>
                </a:lnTo>
                <a:lnTo>
                  <a:pt x="1129156" y="139700"/>
                </a:lnTo>
                <a:lnTo>
                  <a:pt x="1128109" y="164633"/>
                </a:lnTo>
                <a:lnTo>
                  <a:pt x="1119727" y="207547"/>
                </a:lnTo>
                <a:lnTo>
                  <a:pt x="1091247" y="253841"/>
                </a:lnTo>
                <a:lnTo>
                  <a:pt x="1061339" y="270891"/>
                </a:lnTo>
                <a:lnTo>
                  <a:pt x="1064894" y="282321"/>
                </a:lnTo>
                <a:lnTo>
                  <a:pt x="1103391" y="264239"/>
                </a:lnTo>
                <a:lnTo>
                  <a:pt x="1131696" y="232918"/>
                </a:lnTo>
                <a:lnTo>
                  <a:pt x="1149127" y="191119"/>
                </a:lnTo>
                <a:lnTo>
                  <a:pt x="1154938" y="141224"/>
                </a:lnTo>
                <a:lnTo>
                  <a:pt x="1153483" y="115339"/>
                </a:lnTo>
                <a:lnTo>
                  <a:pt x="1141811" y="69429"/>
                </a:lnTo>
                <a:lnTo>
                  <a:pt x="1118687" y="32093"/>
                </a:lnTo>
                <a:lnTo>
                  <a:pt x="1085349" y="7379"/>
                </a:lnTo>
                <a:lnTo>
                  <a:pt x="1064894" y="0"/>
                </a:lnTo>
                <a:close/>
              </a:path>
              <a:path w="1155064" h="282575">
                <a:moveTo>
                  <a:pt x="90042" y="0"/>
                </a:moveTo>
                <a:lnTo>
                  <a:pt x="51593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0" y="167177"/>
                </a:lnTo>
                <a:lnTo>
                  <a:pt x="13019" y="213036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2" y="282321"/>
                </a:lnTo>
                <a:lnTo>
                  <a:pt x="93599" y="270891"/>
                </a:lnTo>
                <a:lnTo>
                  <a:pt x="77475" y="263771"/>
                </a:lnTo>
                <a:lnTo>
                  <a:pt x="63579" y="253841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52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79929" y="3906773"/>
            <a:ext cx="222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371600" algn="l"/>
                <a:tab pos="1731645" algn="l"/>
              </a:tabLst>
            </a:pPr>
            <a:r>
              <a:rPr sz="2400" dirty="0">
                <a:solidFill>
                  <a:srgbClr val="009900"/>
                </a:solidFill>
                <a:latin typeface="Cambria Math"/>
                <a:cs typeface="Cambria Math"/>
              </a:rPr>
              <a:t>6 −</a:t>
            </a:r>
            <a:r>
              <a:rPr sz="2400" spc="5" dirty="0">
                <a:solidFill>
                  <a:srgbClr val="009900"/>
                </a:solidFill>
                <a:latin typeface="Cambria Math"/>
                <a:cs typeface="Cambria Math"/>
              </a:rPr>
              <a:t> 𝑥</a:t>
            </a:r>
            <a:r>
              <a:rPr sz="2625" spc="7" baseline="-15873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r>
              <a:rPr sz="2625" spc="359" baseline="-15873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9900"/>
                </a:solidFill>
                <a:latin typeface="Cambria Math"/>
                <a:cs typeface="Cambria Math"/>
              </a:rPr>
              <a:t>+	𝑥	−</a:t>
            </a:r>
            <a:r>
              <a:rPr sz="2400" spc="-60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3534" y="4051553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7185" y="3321863"/>
            <a:ext cx="158750" cy="84836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750" spc="40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  <a:p>
            <a:pPr marL="17145">
              <a:lnSpc>
                <a:spcPct val="100000"/>
              </a:lnSpc>
              <a:spcBef>
                <a:spcPts val="1140"/>
              </a:spcBef>
            </a:pPr>
            <a:r>
              <a:rPr sz="1750" spc="40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16955" y="3711194"/>
            <a:ext cx="1224915" cy="379095"/>
          </a:xfrm>
          <a:custGeom>
            <a:avLst/>
            <a:gdLst/>
            <a:ahLst/>
            <a:cxnLst/>
            <a:rect l="l" t="t" r="r" b="b"/>
            <a:pathLst>
              <a:path w="1224915" h="379095">
                <a:moveTo>
                  <a:pt x="58795" y="246506"/>
                </a:moveTo>
                <a:lnTo>
                  <a:pt x="29718" y="246506"/>
                </a:lnTo>
                <a:lnTo>
                  <a:pt x="91313" y="378967"/>
                </a:lnTo>
                <a:lnTo>
                  <a:pt x="105791" y="378967"/>
                </a:lnTo>
                <a:lnTo>
                  <a:pt x="116551" y="339089"/>
                </a:lnTo>
                <a:lnTo>
                  <a:pt x="100330" y="339089"/>
                </a:lnTo>
                <a:lnTo>
                  <a:pt x="58795" y="246506"/>
                </a:lnTo>
                <a:close/>
              </a:path>
              <a:path w="1224915" h="379095">
                <a:moveTo>
                  <a:pt x="1224661" y="0"/>
                </a:moveTo>
                <a:lnTo>
                  <a:pt x="221869" y="0"/>
                </a:lnTo>
                <a:lnTo>
                  <a:pt x="221869" y="507"/>
                </a:lnTo>
                <a:lnTo>
                  <a:pt x="190627" y="507"/>
                </a:lnTo>
                <a:lnTo>
                  <a:pt x="100330" y="339089"/>
                </a:lnTo>
                <a:lnTo>
                  <a:pt x="116551" y="339089"/>
                </a:lnTo>
                <a:lnTo>
                  <a:pt x="202565" y="20319"/>
                </a:lnTo>
                <a:lnTo>
                  <a:pt x="232283" y="20319"/>
                </a:lnTo>
                <a:lnTo>
                  <a:pt x="232283" y="19811"/>
                </a:lnTo>
                <a:lnTo>
                  <a:pt x="1224661" y="19811"/>
                </a:lnTo>
                <a:lnTo>
                  <a:pt x="1224661" y="0"/>
                </a:lnTo>
                <a:close/>
              </a:path>
              <a:path w="1224915" h="379095">
                <a:moveTo>
                  <a:pt x="48768" y="224154"/>
                </a:moveTo>
                <a:lnTo>
                  <a:pt x="0" y="246506"/>
                </a:lnTo>
                <a:lnTo>
                  <a:pt x="4572" y="257682"/>
                </a:lnTo>
                <a:lnTo>
                  <a:pt x="29718" y="246506"/>
                </a:lnTo>
                <a:lnTo>
                  <a:pt x="58795" y="246506"/>
                </a:lnTo>
                <a:lnTo>
                  <a:pt x="48768" y="224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29173" y="3693414"/>
            <a:ext cx="21405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ctr">
              <a:lnSpc>
                <a:spcPts val="2070"/>
              </a:lnSpc>
              <a:spcBef>
                <a:spcPts val="100"/>
              </a:spcBef>
              <a:tabLst>
                <a:tab pos="470534" algn="l"/>
              </a:tabLst>
            </a:pPr>
            <a:r>
              <a:rPr sz="2400" dirty="0">
                <a:latin typeface="Cambria Math"/>
                <a:cs typeface="Cambria Math"/>
              </a:rPr>
              <a:t>if	</a:t>
            </a:r>
            <a:r>
              <a:rPr sz="2400" spc="80" dirty="0">
                <a:latin typeface="Cambria Math"/>
                <a:cs typeface="Cambria Math"/>
              </a:rPr>
              <a:t>𝑥</a:t>
            </a:r>
            <a:r>
              <a:rPr sz="2625" spc="120" baseline="28571" dirty="0">
                <a:latin typeface="Cambria Math"/>
                <a:cs typeface="Cambria Math"/>
              </a:rPr>
              <a:t>2 </a:t>
            </a:r>
            <a:r>
              <a:rPr sz="2400" dirty="0">
                <a:latin typeface="Cambria Math"/>
                <a:cs typeface="Cambria Math"/>
              </a:rPr>
              <a:t>+ </a:t>
            </a:r>
            <a:r>
              <a:rPr sz="2400" spc="80" dirty="0">
                <a:latin typeface="Cambria Math"/>
                <a:cs typeface="Cambria Math"/>
              </a:rPr>
              <a:t>𝑥</a:t>
            </a:r>
            <a:r>
              <a:rPr sz="2625" spc="120" baseline="28571" dirty="0">
                <a:latin typeface="Cambria Math"/>
                <a:cs typeface="Cambria Math"/>
              </a:rPr>
              <a:t>2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</a:p>
          <a:p>
            <a:pPr algn="ctr">
              <a:lnSpc>
                <a:spcPts val="1290"/>
              </a:lnSpc>
              <a:tabLst>
                <a:tab pos="688975" algn="l"/>
              </a:tabLst>
            </a:pPr>
            <a:r>
              <a:rPr sz="1750" spc="40" dirty="0">
                <a:latin typeface="Cambria Math"/>
                <a:cs typeface="Cambria Math"/>
              </a:rPr>
              <a:t>1	2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93871" y="4439411"/>
            <a:ext cx="546735" cy="502920"/>
          </a:xfrm>
          <a:custGeom>
            <a:avLst/>
            <a:gdLst/>
            <a:ahLst/>
            <a:cxnLst/>
            <a:rect l="l" t="t" r="r" b="b"/>
            <a:pathLst>
              <a:path w="546735" h="502920">
                <a:moveTo>
                  <a:pt x="438023" y="0"/>
                </a:moveTo>
                <a:lnTo>
                  <a:pt x="433196" y="11937"/>
                </a:lnTo>
                <a:lnTo>
                  <a:pt x="451939" y="27176"/>
                </a:lnTo>
                <a:lnTo>
                  <a:pt x="468550" y="46974"/>
                </a:lnTo>
                <a:lnTo>
                  <a:pt x="495426" y="100202"/>
                </a:lnTo>
                <a:lnTo>
                  <a:pt x="512508" y="169275"/>
                </a:lnTo>
                <a:lnTo>
                  <a:pt x="516751" y="208770"/>
                </a:lnTo>
                <a:lnTo>
                  <a:pt x="518159" y="251587"/>
                </a:lnTo>
                <a:lnTo>
                  <a:pt x="516755" y="293635"/>
                </a:lnTo>
                <a:lnTo>
                  <a:pt x="512540" y="332708"/>
                </a:lnTo>
                <a:lnTo>
                  <a:pt x="495680" y="401827"/>
                </a:lnTo>
                <a:lnTo>
                  <a:pt x="468725" y="455675"/>
                </a:lnTo>
                <a:lnTo>
                  <a:pt x="433196" y="490855"/>
                </a:lnTo>
                <a:lnTo>
                  <a:pt x="438023" y="502793"/>
                </a:lnTo>
                <a:lnTo>
                  <a:pt x="482695" y="466994"/>
                </a:lnTo>
                <a:lnTo>
                  <a:pt x="517270" y="409575"/>
                </a:lnTo>
                <a:lnTo>
                  <a:pt x="539273" y="335915"/>
                </a:lnTo>
                <a:lnTo>
                  <a:pt x="544774" y="294953"/>
                </a:lnTo>
                <a:lnTo>
                  <a:pt x="546607" y="251206"/>
                </a:lnTo>
                <a:lnTo>
                  <a:pt x="544774" y="207297"/>
                </a:lnTo>
                <a:lnTo>
                  <a:pt x="539273" y="166258"/>
                </a:lnTo>
                <a:lnTo>
                  <a:pt x="530105" y="128101"/>
                </a:lnTo>
                <a:lnTo>
                  <a:pt x="501245" y="61739"/>
                </a:lnTo>
                <a:lnTo>
                  <a:pt x="461621" y="15309"/>
                </a:lnTo>
                <a:lnTo>
                  <a:pt x="438023" y="0"/>
                </a:lnTo>
                <a:close/>
              </a:path>
              <a:path w="546735" h="502920">
                <a:moveTo>
                  <a:pt x="108457" y="0"/>
                </a:moveTo>
                <a:lnTo>
                  <a:pt x="63849" y="35893"/>
                </a:lnTo>
                <a:lnTo>
                  <a:pt x="29337" y="92837"/>
                </a:lnTo>
                <a:lnTo>
                  <a:pt x="7334" y="166258"/>
                </a:lnTo>
                <a:lnTo>
                  <a:pt x="1833" y="207297"/>
                </a:lnTo>
                <a:lnTo>
                  <a:pt x="0" y="251206"/>
                </a:lnTo>
                <a:lnTo>
                  <a:pt x="1833" y="294953"/>
                </a:lnTo>
                <a:lnTo>
                  <a:pt x="7334" y="335914"/>
                </a:lnTo>
                <a:lnTo>
                  <a:pt x="16502" y="374114"/>
                </a:lnTo>
                <a:lnTo>
                  <a:pt x="45342" y="440981"/>
                </a:lnTo>
                <a:lnTo>
                  <a:pt x="84879" y="487602"/>
                </a:lnTo>
                <a:lnTo>
                  <a:pt x="108457" y="502793"/>
                </a:lnTo>
                <a:lnTo>
                  <a:pt x="113411" y="490855"/>
                </a:lnTo>
                <a:lnTo>
                  <a:pt x="94503" y="475587"/>
                </a:lnTo>
                <a:lnTo>
                  <a:pt x="77787" y="455675"/>
                </a:lnTo>
                <a:lnTo>
                  <a:pt x="50926" y="401827"/>
                </a:lnTo>
                <a:lnTo>
                  <a:pt x="34067" y="332708"/>
                </a:lnTo>
                <a:lnTo>
                  <a:pt x="29852" y="293635"/>
                </a:lnTo>
                <a:lnTo>
                  <a:pt x="28448" y="251587"/>
                </a:lnTo>
                <a:lnTo>
                  <a:pt x="29856" y="208770"/>
                </a:lnTo>
                <a:lnTo>
                  <a:pt x="34099" y="169275"/>
                </a:lnTo>
                <a:lnTo>
                  <a:pt x="51180" y="100202"/>
                </a:lnTo>
                <a:lnTo>
                  <a:pt x="78057" y="46974"/>
                </a:lnTo>
                <a:lnTo>
                  <a:pt x="113411" y="11937"/>
                </a:lnTo>
                <a:lnTo>
                  <a:pt x="108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79469" y="4051553"/>
            <a:ext cx="363855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89">
              <a:lnSpc>
                <a:spcPts val="1780"/>
              </a:lnSpc>
              <a:spcBef>
                <a:spcPts val="100"/>
              </a:spcBef>
            </a:pPr>
            <a:r>
              <a:rPr sz="1750" spc="40" dirty="0">
                <a:solidFill>
                  <a:srgbClr val="009900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  <a:p>
            <a:pPr marL="40640">
              <a:lnSpc>
                <a:spcPts val="2525"/>
              </a:lnSpc>
            </a:pPr>
            <a:r>
              <a:rPr sz="2400" spc="-2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2625" spc="-37" baseline="-15873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  <a:p>
            <a:pPr marL="38100">
              <a:lnSpc>
                <a:spcPts val="2845"/>
              </a:lnSpc>
            </a:pPr>
            <a:r>
              <a:rPr sz="2400" spc="5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2625" spc="7" baseline="-15873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73346" y="4461509"/>
            <a:ext cx="1334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otherwise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12764" y="4364735"/>
            <a:ext cx="2978170" cy="202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76957" y="6440220"/>
            <a:ext cx="1657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Click here to see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video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39"/>
          <p:cNvSpPr txBox="1">
            <a:spLocks noGrp="1"/>
          </p:cNvSpPr>
          <p:nvPr>
            <p:ph type="title"/>
          </p:nvPr>
        </p:nvSpPr>
        <p:spPr>
          <a:xfrm>
            <a:off x="-180528" y="564788"/>
            <a:ext cx="914501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15185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FF0000"/>
                </a:solidFill>
              </a:rPr>
              <a:t>Support </a:t>
            </a:r>
            <a:r>
              <a:rPr sz="3600" spc="-35" dirty="0">
                <a:solidFill>
                  <a:srgbClr val="FF0000"/>
                </a:solidFill>
              </a:rPr>
              <a:t>Vector</a:t>
            </a:r>
            <a:r>
              <a:rPr sz="3600" spc="-5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Machines</a:t>
            </a:r>
            <a:r>
              <a:rPr lang="en-IN" sz="3600" dirty="0">
                <a:solidFill>
                  <a:srgbClr val="FF0000"/>
                </a:solidFill>
              </a:rPr>
              <a:t> -</a:t>
            </a:r>
            <a:r>
              <a:rPr lang="en-IN" sz="3600" spc="-5" dirty="0">
                <a:solidFill>
                  <a:srgbClr val="FF0000"/>
                </a:solidFill>
              </a:rPr>
              <a:t> Non-linear</a:t>
            </a:r>
            <a:endParaRPr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8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764" y="1508886"/>
            <a:ext cx="789432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Now </a:t>
            </a:r>
            <a:r>
              <a:rPr sz="2400" spc="-5" dirty="0">
                <a:latin typeface="Calibri"/>
                <a:cs typeface="Calibri"/>
              </a:rPr>
              <a:t>let us </a:t>
            </a:r>
            <a:r>
              <a:rPr sz="2400" spc="-20" dirty="0">
                <a:latin typeface="Calibri"/>
                <a:cs typeface="Calibri"/>
              </a:rPr>
              <a:t>transform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blue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red </a:t>
            </a:r>
            <a:r>
              <a:rPr sz="2400" spc="-5" dirty="0">
                <a:latin typeface="Calibri"/>
                <a:cs typeface="Calibri"/>
              </a:rPr>
              <a:t>calss </a:t>
            </a:r>
            <a:r>
              <a:rPr sz="2400" spc="-15" dirty="0">
                <a:latin typeface="Calibri"/>
                <a:cs typeface="Calibri"/>
              </a:rPr>
              <a:t>vectors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non-linear </a:t>
            </a:r>
            <a:r>
              <a:rPr sz="2400" dirty="0">
                <a:latin typeface="Calibri"/>
                <a:cs typeface="Calibri"/>
              </a:rPr>
              <a:t>mapping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mbria Math"/>
                <a:cs typeface="Cambria Math"/>
              </a:rPr>
              <a:t>Φ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64" y="3218764"/>
            <a:ext cx="6083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mbria Math"/>
                <a:cs typeface="Cambria Math"/>
              </a:rPr>
              <a:t>Φ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8686" y="3197351"/>
            <a:ext cx="546735" cy="502920"/>
          </a:xfrm>
          <a:custGeom>
            <a:avLst/>
            <a:gdLst/>
            <a:ahLst/>
            <a:cxnLst/>
            <a:rect l="l" t="t" r="r" b="b"/>
            <a:pathLst>
              <a:path w="546735" h="502920">
                <a:moveTo>
                  <a:pt x="438022" y="0"/>
                </a:moveTo>
                <a:lnTo>
                  <a:pt x="433197" y="11937"/>
                </a:lnTo>
                <a:lnTo>
                  <a:pt x="451939" y="27176"/>
                </a:lnTo>
                <a:lnTo>
                  <a:pt x="468550" y="46974"/>
                </a:lnTo>
                <a:lnTo>
                  <a:pt x="495426" y="100202"/>
                </a:lnTo>
                <a:lnTo>
                  <a:pt x="512508" y="169275"/>
                </a:lnTo>
                <a:lnTo>
                  <a:pt x="516751" y="208770"/>
                </a:lnTo>
                <a:lnTo>
                  <a:pt x="518160" y="251587"/>
                </a:lnTo>
                <a:lnTo>
                  <a:pt x="516755" y="293635"/>
                </a:lnTo>
                <a:lnTo>
                  <a:pt x="512540" y="332708"/>
                </a:lnTo>
                <a:lnTo>
                  <a:pt x="495681" y="401827"/>
                </a:lnTo>
                <a:lnTo>
                  <a:pt x="468725" y="455675"/>
                </a:lnTo>
                <a:lnTo>
                  <a:pt x="433197" y="490855"/>
                </a:lnTo>
                <a:lnTo>
                  <a:pt x="438022" y="502793"/>
                </a:lnTo>
                <a:lnTo>
                  <a:pt x="482695" y="466994"/>
                </a:lnTo>
                <a:lnTo>
                  <a:pt x="517270" y="409575"/>
                </a:lnTo>
                <a:lnTo>
                  <a:pt x="539273" y="335914"/>
                </a:lnTo>
                <a:lnTo>
                  <a:pt x="544774" y="294953"/>
                </a:lnTo>
                <a:lnTo>
                  <a:pt x="546607" y="251206"/>
                </a:lnTo>
                <a:lnTo>
                  <a:pt x="544774" y="207297"/>
                </a:lnTo>
                <a:lnTo>
                  <a:pt x="539273" y="166258"/>
                </a:lnTo>
                <a:lnTo>
                  <a:pt x="530105" y="128101"/>
                </a:lnTo>
                <a:lnTo>
                  <a:pt x="501245" y="61739"/>
                </a:lnTo>
                <a:lnTo>
                  <a:pt x="461621" y="15309"/>
                </a:lnTo>
                <a:lnTo>
                  <a:pt x="438022" y="0"/>
                </a:lnTo>
                <a:close/>
              </a:path>
              <a:path w="546735" h="502920">
                <a:moveTo>
                  <a:pt x="108457" y="0"/>
                </a:moveTo>
                <a:lnTo>
                  <a:pt x="63855" y="35893"/>
                </a:lnTo>
                <a:lnTo>
                  <a:pt x="29387" y="92837"/>
                </a:lnTo>
                <a:lnTo>
                  <a:pt x="7345" y="166258"/>
                </a:lnTo>
                <a:lnTo>
                  <a:pt x="1836" y="207297"/>
                </a:lnTo>
                <a:lnTo>
                  <a:pt x="0" y="251206"/>
                </a:lnTo>
                <a:lnTo>
                  <a:pt x="1836" y="294953"/>
                </a:lnTo>
                <a:lnTo>
                  <a:pt x="7345" y="335914"/>
                </a:lnTo>
                <a:lnTo>
                  <a:pt x="16528" y="374114"/>
                </a:lnTo>
                <a:lnTo>
                  <a:pt x="45353" y="440981"/>
                </a:lnTo>
                <a:lnTo>
                  <a:pt x="84891" y="487602"/>
                </a:lnTo>
                <a:lnTo>
                  <a:pt x="108457" y="502793"/>
                </a:lnTo>
                <a:lnTo>
                  <a:pt x="113410" y="490855"/>
                </a:lnTo>
                <a:lnTo>
                  <a:pt x="94487" y="475587"/>
                </a:lnTo>
                <a:lnTo>
                  <a:pt x="77760" y="455675"/>
                </a:lnTo>
                <a:lnTo>
                  <a:pt x="50901" y="401827"/>
                </a:lnTo>
                <a:lnTo>
                  <a:pt x="34042" y="332708"/>
                </a:lnTo>
                <a:lnTo>
                  <a:pt x="29827" y="293635"/>
                </a:lnTo>
                <a:lnTo>
                  <a:pt x="28422" y="251587"/>
                </a:lnTo>
                <a:lnTo>
                  <a:pt x="29841" y="208770"/>
                </a:lnTo>
                <a:lnTo>
                  <a:pt x="34097" y="169275"/>
                </a:lnTo>
                <a:lnTo>
                  <a:pt x="51117" y="100202"/>
                </a:lnTo>
                <a:lnTo>
                  <a:pt x="78039" y="46974"/>
                </a:lnTo>
                <a:lnTo>
                  <a:pt x="113410" y="11937"/>
                </a:lnTo>
                <a:lnTo>
                  <a:pt x="108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4030" y="2995040"/>
            <a:ext cx="359410" cy="74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ts val="2845"/>
              </a:lnSpc>
              <a:spcBef>
                <a:spcPts val="100"/>
              </a:spcBef>
            </a:pPr>
            <a:r>
              <a:rPr sz="2400" spc="-2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2625" spc="-37" baseline="-15873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  <a:p>
            <a:pPr marL="38100">
              <a:lnSpc>
                <a:spcPts val="2845"/>
              </a:lnSpc>
            </a:pPr>
            <a:r>
              <a:rPr sz="240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927" y="3496817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2830" y="3218764"/>
            <a:ext cx="2533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72842" y="2648204"/>
            <a:ext cx="178435" cy="1604010"/>
          </a:xfrm>
          <a:custGeom>
            <a:avLst/>
            <a:gdLst/>
            <a:ahLst/>
            <a:cxnLst/>
            <a:rect l="l" t="t" r="r" b="b"/>
            <a:pathLst>
              <a:path w="178435" h="1604010">
                <a:moveTo>
                  <a:pt x="177926" y="0"/>
                </a:moveTo>
                <a:lnTo>
                  <a:pt x="125158" y="23637"/>
                </a:lnTo>
                <a:lnTo>
                  <a:pt x="89915" y="73279"/>
                </a:lnTo>
                <a:lnTo>
                  <a:pt x="73818" y="128793"/>
                </a:lnTo>
                <a:lnTo>
                  <a:pt x="65150" y="201549"/>
                </a:lnTo>
                <a:lnTo>
                  <a:pt x="64007" y="229235"/>
                </a:lnTo>
                <a:lnTo>
                  <a:pt x="63500" y="229235"/>
                </a:lnTo>
                <a:lnTo>
                  <a:pt x="63500" y="654558"/>
                </a:lnTo>
                <a:lnTo>
                  <a:pt x="62450" y="686613"/>
                </a:lnTo>
                <a:lnTo>
                  <a:pt x="54016" y="737961"/>
                </a:lnTo>
                <a:lnTo>
                  <a:pt x="37326" y="772394"/>
                </a:lnTo>
                <a:lnTo>
                  <a:pt x="0" y="792861"/>
                </a:lnTo>
                <a:lnTo>
                  <a:pt x="0" y="810768"/>
                </a:lnTo>
                <a:lnTo>
                  <a:pt x="37647" y="831074"/>
                </a:lnTo>
                <a:lnTo>
                  <a:pt x="59324" y="888634"/>
                </a:lnTo>
                <a:lnTo>
                  <a:pt x="63500" y="947674"/>
                </a:lnTo>
                <a:lnTo>
                  <a:pt x="63500" y="1373886"/>
                </a:lnTo>
                <a:lnTo>
                  <a:pt x="63881" y="1373886"/>
                </a:lnTo>
                <a:lnTo>
                  <a:pt x="66645" y="1421854"/>
                </a:lnTo>
                <a:lnTo>
                  <a:pt x="71897" y="1463849"/>
                </a:lnTo>
                <a:lnTo>
                  <a:pt x="89915" y="1530350"/>
                </a:lnTo>
                <a:lnTo>
                  <a:pt x="125158" y="1579895"/>
                </a:lnTo>
                <a:lnTo>
                  <a:pt x="177926" y="1603629"/>
                </a:lnTo>
                <a:lnTo>
                  <a:pt x="177926" y="1589405"/>
                </a:lnTo>
                <a:lnTo>
                  <a:pt x="157612" y="1581237"/>
                </a:lnTo>
                <a:lnTo>
                  <a:pt x="140287" y="1567021"/>
                </a:lnTo>
                <a:lnTo>
                  <a:pt x="114554" y="1520444"/>
                </a:lnTo>
                <a:lnTo>
                  <a:pt x="99694" y="1445656"/>
                </a:lnTo>
                <a:lnTo>
                  <a:pt x="95980" y="1396303"/>
                </a:lnTo>
                <a:lnTo>
                  <a:pt x="94742" y="1338961"/>
                </a:lnTo>
                <a:lnTo>
                  <a:pt x="94742" y="973582"/>
                </a:lnTo>
                <a:lnTo>
                  <a:pt x="92479" y="933170"/>
                </a:lnTo>
                <a:lnTo>
                  <a:pt x="81240" y="871015"/>
                </a:lnTo>
                <a:lnTo>
                  <a:pt x="62118" y="832346"/>
                </a:lnTo>
                <a:lnTo>
                  <a:pt x="31114" y="803021"/>
                </a:lnTo>
                <a:lnTo>
                  <a:pt x="31114" y="799211"/>
                </a:lnTo>
                <a:lnTo>
                  <a:pt x="62940" y="768867"/>
                </a:lnTo>
                <a:lnTo>
                  <a:pt x="82847" y="728626"/>
                </a:lnTo>
                <a:lnTo>
                  <a:pt x="93428" y="667388"/>
                </a:lnTo>
                <a:lnTo>
                  <a:pt x="94742" y="628650"/>
                </a:lnTo>
                <a:lnTo>
                  <a:pt x="94742" y="264541"/>
                </a:lnTo>
                <a:lnTo>
                  <a:pt x="95980" y="207254"/>
                </a:lnTo>
                <a:lnTo>
                  <a:pt x="99694" y="157908"/>
                </a:lnTo>
                <a:lnTo>
                  <a:pt x="105886" y="116540"/>
                </a:lnTo>
                <a:lnTo>
                  <a:pt x="125938" y="56798"/>
                </a:lnTo>
                <a:lnTo>
                  <a:pt x="157612" y="22266"/>
                </a:lnTo>
                <a:lnTo>
                  <a:pt x="177926" y="14097"/>
                </a:lnTo>
                <a:lnTo>
                  <a:pt x="1779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1507" y="2729483"/>
            <a:ext cx="2842260" cy="777240"/>
          </a:xfrm>
          <a:custGeom>
            <a:avLst/>
            <a:gdLst/>
            <a:ahLst/>
            <a:cxnLst/>
            <a:rect l="l" t="t" r="r" b="b"/>
            <a:pathLst>
              <a:path w="2842260" h="777239">
                <a:moveTo>
                  <a:pt x="2709033" y="0"/>
                </a:moveTo>
                <a:lnTo>
                  <a:pt x="2702048" y="11175"/>
                </a:lnTo>
                <a:lnTo>
                  <a:pt x="2726839" y="40919"/>
                </a:lnTo>
                <a:lnTo>
                  <a:pt x="2748641" y="76438"/>
                </a:lnTo>
                <a:lnTo>
                  <a:pt x="2767467" y="117742"/>
                </a:lnTo>
                <a:lnTo>
                  <a:pt x="2783328" y="164845"/>
                </a:lnTo>
                <a:lnTo>
                  <a:pt x="2795903" y="216306"/>
                </a:lnTo>
                <a:lnTo>
                  <a:pt x="2804870" y="270684"/>
                </a:lnTo>
                <a:lnTo>
                  <a:pt x="2810242" y="327991"/>
                </a:lnTo>
                <a:lnTo>
                  <a:pt x="2812030" y="388238"/>
                </a:lnTo>
                <a:lnTo>
                  <a:pt x="2810244" y="447363"/>
                </a:lnTo>
                <a:lnTo>
                  <a:pt x="2804886" y="504142"/>
                </a:lnTo>
                <a:lnTo>
                  <a:pt x="2795956" y="558563"/>
                </a:lnTo>
                <a:lnTo>
                  <a:pt x="2783455" y="610615"/>
                </a:lnTo>
                <a:lnTo>
                  <a:pt x="2767645" y="658498"/>
                </a:lnTo>
                <a:lnTo>
                  <a:pt x="2748800" y="700404"/>
                </a:lnTo>
                <a:lnTo>
                  <a:pt x="2726930" y="736310"/>
                </a:lnTo>
                <a:lnTo>
                  <a:pt x="2702048" y="766190"/>
                </a:lnTo>
                <a:lnTo>
                  <a:pt x="2709033" y="777113"/>
                </a:lnTo>
                <a:lnTo>
                  <a:pt x="2738036" y="747756"/>
                </a:lnTo>
                <a:lnTo>
                  <a:pt x="2763897" y="711708"/>
                </a:lnTo>
                <a:lnTo>
                  <a:pt x="2786614" y="668992"/>
                </a:lnTo>
                <a:lnTo>
                  <a:pt x="2806188" y="619632"/>
                </a:lnTo>
                <a:lnTo>
                  <a:pt x="2819094" y="576608"/>
                </a:lnTo>
                <a:lnTo>
                  <a:pt x="2829153" y="531956"/>
                </a:lnTo>
                <a:lnTo>
                  <a:pt x="2836354" y="485664"/>
                </a:lnTo>
                <a:lnTo>
                  <a:pt x="2840683" y="437720"/>
                </a:lnTo>
                <a:lnTo>
                  <a:pt x="2842129" y="388112"/>
                </a:lnTo>
                <a:lnTo>
                  <a:pt x="2840683" y="337878"/>
                </a:lnTo>
                <a:lnTo>
                  <a:pt x="2836354" y="289584"/>
                </a:lnTo>
                <a:lnTo>
                  <a:pt x="2829153" y="243216"/>
                </a:lnTo>
                <a:lnTo>
                  <a:pt x="2819094" y="198762"/>
                </a:lnTo>
                <a:lnTo>
                  <a:pt x="2806188" y="156210"/>
                </a:lnTo>
                <a:lnTo>
                  <a:pt x="2786614" y="107513"/>
                </a:lnTo>
                <a:lnTo>
                  <a:pt x="2763897" y="65246"/>
                </a:lnTo>
                <a:lnTo>
                  <a:pt x="2738036" y="29408"/>
                </a:lnTo>
                <a:lnTo>
                  <a:pt x="2709033" y="0"/>
                </a:lnTo>
                <a:close/>
              </a:path>
              <a:path w="2842260" h="777239">
                <a:moveTo>
                  <a:pt x="132965" y="0"/>
                </a:moveTo>
                <a:lnTo>
                  <a:pt x="103963" y="29408"/>
                </a:lnTo>
                <a:lnTo>
                  <a:pt x="78117" y="65246"/>
                </a:lnTo>
                <a:lnTo>
                  <a:pt x="55437" y="107513"/>
                </a:lnTo>
                <a:lnTo>
                  <a:pt x="35937" y="156210"/>
                </a:lnTo>
                <a:lnTo>
                  <a:pt x="22982" y="198762"/>
                </a:lnTo>
                <a:lnTo>
                  <a:pt x="12916" y="243216"/>
                </a:lnTo>
                <a:lnTo>
                  <a:pt x="5734" y="289584"/>
                </a:lnTo>
                <a:lnTo>
                  <a:pt x="1429" y="337878"/>
                </a:lnTo>
                <a:lnTo>
                  <a:pt x="0" y="388238"/>
                </a:lnTo>
                <a:lnTo>
                  <a:pt x="1429" y="437720"/>
                </a:lnTo>
                <a:lnTo>
                  <a:pt x="5734" y="485664"/>
                </a:lnTo>
                <a:lnTo>
                  <a:pt x="12916" y="531956"/>
                </a:lnTo>
                <a:lnTo>
                  <a:pt x="22982" y="576608"/>
                </a:lnTo>
                <a:lnTo>
                  <a:pt x="35937" y="619632"/>
                </a:lnTo>
                <a:lnTo>
                  <a:pt x="55437" y="668992"/>
                </a:lnTo>
                <a:lnTo>
                  <a:pt x="78117" y="711707"/>
                </a:lnTo>
                <a:lnTo>
                  <a:pt x="103963" y="747756"/>
                </a:lnTo>
                <a:lnTo>
                  <a:pt x="132965" y="777113"/>
                </a:lnTo>
                <a:lnTo>
                  <a:pt x="139950" y="766190"/>
                </a:lnTo>
                <a:lnTo>
                  <a:pt x="115068" y="736310"/>
                </a:lnTo>
                <a:lnTo>
                  <a:pt x="93198" y="700404"/>
                </a:lnTo>
                <a:lnTo>
                  <a:pt x="74352" y="658498"/>
                </a:lnTo>
                <a:lnTo>
                  <a:pt x="58543" y="610615"/>
                </a:lnTo>
                <a:lnTo>
                  <a:pt x="46041" y="558563"/>
                </a:lnTo>
                <a:lnTo>
                  <a:pt x="37112" y="504142"/>
                </a:lnTo>
                <a:lnTo>
                  <a:pt x="31754" y="447363"/>
                </a:lnTo>
                <a:lnTo>
                  <a:pt x="29972" y="388112"/>
                </a:lnTo>
                <a:lnTo>
                  <a:pt x="31774" y="327991"/>
                </a:lnTo>
                <a:lnTo>
                  <a:pt x="37175" y="270684"/>
                </a:lnTo>
                <a:lnTo>
                  <a:pt x="46148" y="216306"/>
                </a:lnTo>
                <a:lnTo>
                  <a:pt x="58670" y="164845"/>
                </a:lnTo>
                <a:lnTo>
                  <a:pt x="74477" y="117742"/>
                </a:lnTo>
                <a:lnTo>
                  <a:pt x="93309" y="76438"/>
                </a:lnTo>
                <a:lnTo>
                  <a:pt x="115141" y="40919"/>
                </a:lnTo>
                <a:lnTo>
                  <a:pt x="139950" y="11175"/>
                </a:lnTo>
                <a:lnTo>
                  <a:pt x="132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47261" y="2779902"/>
            <a:ext cx="1155065" cy="282575"/>
          </a:xfrm>
          <a:custGeom>
            <a:avLst/>
            <a:gdLst/>
            <a:ahLst/>
            <a:cxnLst/>
            <a:rect l="l" t="t" r="r" b="b"/>
            <a:pathLst>
              <a:path w="1155064" h="282575">
                <a:moveTo>
                  <a:pt x="1064895" y="0"/>
                </a:moveTo>
                <a:lnTo>
                  <a:pt x="1060830" y="11430"/>
                </a:lnTo>
                <a:lnTo>
                  <a:pt x="1077194" y="18522"/>
                </a:lnTo>
                <a:lnTo>
                  <a:pt x="1091247" y="28352"/>
                </a:lnTo>
                <a:lnTo>
                  <a:pt x="1119780" y="73852"/>
                </a:lnTo>
                <a:lnTo>
                  <a:pt x="1128111" y="115623"/>
                </a:lnTo>
                <a:lnTo>
                  <a:pt x="1129157" y="139700"/>
                </a:lnTo>
                <a:lnTo>
                  <a:pt x="1128109" y="164633"/>
                </a:lnTo>
                <a:lnTo>
                  <a:pt x="1119727" y="207547"/>
                </a:lnTo>
                <a:lnTo>
                  <a:pt x="1091247" y="253841"/>
                </a:lnTo>
                <a:lnTo>
                  <a:pt x="1061339" y="270891"/>
                </a:lnTo>
                <a:lnTo>
                  <a:pt x="1064895" y="282321"/>
                </a:lnTo>
                <a:lnTo>
                  <a:pt x="1103391" y="264239"/>
                </a:lnTo>
                <a:lnTo>
                  <a:pt x="1131697" y="232918"/>
                </a:lnTo>
                <a:lnTo>
                  <a:pt x="1149127" y="191119"/>
                </a:lnTo>
                <a:lnTo>
                  <a:pt x="1154938" y="141224"/>
                </a:lnTo>
                <a:lnTo>
                  <a:pt x="1153483" y="115339"/>
                </a:lnTo>
                <a:lnTo>
                  <a:pt x="1141811" y="69429"/>
                </a:lnTo>
                <a:lnTo>
                  <a:pt x="1118687" y="32093"/>
                </a:lnTo>
                <a:lnTo>
                  <a:pt x="1085349" y="7379"/>
                </a:lnTo>
                <a:lnTo>
                  <a:pt x="1064895" y="0"/>
                </a:lnTo>
                <a:close/>
              </a:path>
              <a:path w="1155064" h="282575">
                <a:moveTo>
                  <a:pt x="90042" y="0"/>
                </a:moveTo>
                <a:lnTo>
                  <a:pt x="51593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0" y="167177"/>
                </a:lnTo>
                <a:lnTo>
                  <a:pt x="13019" y="213036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2" y="282321"/>
                </a:lnTo>
                <a:lnTo>
                  <a:pt x="93599" y="270891"/>
                </a:lnTo>
                <a:lnTo>
                  <a:pt x="77475" y="263771"/>
                </a:lnTo>
                <a:lnTo>
                  <a:pt x="63579" y="253841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52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84501" y="2690240"/>
            <a:ext cx="2357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362710" algn="l"/>
              </a:tabLst>
            </a:pP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6 −</a:t>
            </a:r>
            <a:r>
              <a:rPr sz="2400" spc="-1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2625" spc="-37" baseline="-15873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625" spc="382" baseline="-15873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+	</a:t>
            </a:r>
            <a:r>
              <a:rPr sz="2400" spc="-2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2625" spc="-37" baseline="-15873" dirty="0">
                <a:solidFill>
                  <a:srgbClr val="6F2F9F"/>
                </a:solidFill>
                <a:latin typeface="Cambria Math"/>
                <a:cs typeface="Cambria Math"/>
              </a:rPr>
              <a:t>1 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sz="2400" spc="-15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400" spc="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2625" spc="7" baseline="-15873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7185" y="2661285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8401" y="3246500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51834" y="3191382"/>
            <a:ext cx="1155065" cy="282575"/>
          </a:xfrm>
          <a:custGeom>
            <a:avLst/>
            <a:gdLst/>
            <a:ahLst/>
            <a:cxnLst/>
            <a:rect l="l" t="t" r="r" b="b"/>
            <a:pathLst>
              <a:path w="1155064" h="282575">
                <a:moveTo>
                  <a:pt x="1064894" y="0"/>
                </a:moveTo>
                <a:lnTo>
                  <a:pt x="1060830" y="11429"/>
                </a:lnTo>
                <a:lnTo>
                  <a:pt x="1077194" y="18522"/>
                </a:lnTo>
                <a:lnTo>
                  <a:pt x="1091247" y="28352"/>
                </a:lnTo>
                <a:lnTo>
                  <a:pt x="1119780" y="73852"/>
                </a:lnTo>
                <a:lnTo>
                  <a:pt x="1128111" y="115623"/>
                </a:lnTo>
                <a:lnTo>
                  <a:pt x="1129156" y="139700"/>
                </a:lnTo>
                <a:lnTo>
                  <a:pt x="1128109" y="164633"/>
                </a:lnTo>
                <a:lnTo>
                  <a:pt x="1119727" y="207547"/>
                </a:lnTo>
                <a:lnTo>
                  <a:pt x="1091247" y="253841"/>
                </a:lnTo>
                <a:lnTo>
                  <a:pt x="1061339" y="270890"/>
                </a:lnTo>
                <a:lnTo>
                  <a:pt x="1064894" y="282320"/>
                </a:lnTo>
                <a:lnTo>
                  <a:pt x="1103391" y="264239"/>
                </a:lnTo>
                <a:lnTo>
                  <a:pt x="1131696" y="232917"/>
                </a:lnTo>
                <a:lnTo>
                  <a:pt x="1149127" y="191119"/>
                </a:lnTo>
                <a:lnTo>
                  <a:pt x="1154938" y="141224"/>
                </a:lnTo>
                <a:lnTo>
                  <a:pt x="1153483" y="115339"/>
                </a:lnTo>
                <a:lnTo>
                  <a:pt x="1141811" y="69429"/>
                </a:lnTo>
                <a:lnTo>
                  <a:pt x="1118687" y="32093"/>
                </a:lnTo>
                <a:lnTo>
                  <a:pt x="1085349" y="7379"/>
                </a:lnTo>
                <a:lnTo>
                  <a:pt x="1064894" y="0"/>
                </a:lnTo>
                <a:close/>
              </a:path>
              <a:path w="1155064" h="282575">
                <a:moveTo>
                  <a:pt x="90042" y="0"/>
                </a:moveTo>
                <a:lnTo>
                  <a:pt x="51593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0" y="167177"/>
                </a:lnTo>
                <a:lnTo>
                  <a:pt x="13019" y="213036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475" y="263771"/>
                </a:lnTo>
                <a:lnTo>
                  <a:pt x="63579" y="253841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52"/>
                </a:lnTo>
                <a:lnTo>
                  <a:pt x="93979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18029" y="3101416"/>
            <a:ext cx="2165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1225" algn="l"/>
                <a:tab pos="1333500" algn="l"/>
                <a:tab pos="1693545" algn="l"/>
              </a:tabLst>
            </a:pPr>
            <a:r>
              <a:rPr sz="2400" dirty="0">
                <a:solidFill>
                  <a:srgbClr val="009900"/>
                </a:solidFill>
                <a:latin typeface="Cambria Math"/>
                <a:cs typeface="Cambria Math"/>
              </a:rPr>
              <a:t>6 − 𝑥	+	𝑥	−</a:t>
            </a:r>
            <a:r>
              <a:rPr sz="2400" spc="-75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3534" y="3246500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21758" y="3072764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16955" y="2906522"/>
            <a:ext cx="1224915" cy="379095"/>
          </a:xfrm>
          <a:custGeom>
            <a:avLst/>
            <a:gdLst/>
            <a:ahLst/>
            <a:cxnLst/>
            <a:rect l="l" t="t" r="r" b="b"/>
            <a:pathLst>
              <a:path w="1224915" h="379095">
                <a:moveTo>
                  <a:pt x="58795" y="246506"/>
                </a:moveTo>
                <a:lnTo>
                  <a:pt x="29718" y="246506"/>
                </a:lnTo>
                <a:lnTo>
                  <a:pt x="91313" y="378967"/>
                </a:lnTo>
                <a:lnTo>
                  <a:pt x="105791" y="378967"/>
                </a:lnTo>
                <a:lnTo>
                  <a:pt x="116551" y="339089"/>
                </a:lnTo>
                <a:lnTo>
                  <a:pt x="100330" y="339089"/>
                </a:lnTo>
                <a:lnTo>
                  <a:pt x="58795" y="246506"/>
                </a:lnTo>
                <a:close/>
              </a:path>
              <a:path w="1224915" h="379095">
                <a:moveTo>
                  <a:pt x="1224661" y="0"/>
                </a:moveTo>
                <a:lnTo>
                  <a:pt x="221869" y="0"/>
                </a:lnTo>
                <a:lnTo>
                  <a:pt x="221869" y="507"/>
                </a:lnTo>
                <a:lnTo>
                  <a:pt x="190627" y="507"/>
                </a:lnTo>
                <a:lnTo>
                  <a:pt x="100330" y="339089"/>
                </a:lnTo>
                <a:lnTo>
                  <a:pt x="116551" y="339089"/>
                </a:lnTo>
                <a:lnTo>
                  <a:pt x="202565" y="20319"/>
                </a:lnTo>
                <a:lnTo>
                  <a:pt x="232283" y="20319"/>
                </a:lnTo>
                <a:lnTo>
                  <a:pt x="232283" y="19812"/>
                </a:lnTo>
                <a:lnTo>
                  <a:pt x="1224661" y="19812"/>
                </a:lnTo>
                <a:lnTo>
                  <a:pt x="1224661" y="0"/>
                </a:lnTo>
                <a:close/>
              </a:path>
              <a:path w="1224915" h="379095">
                <a:moveTo>
                  <a:pt x="48768" y="224154"/>
                </a:moveTo>
                <a:lnTo>
                  <a:pt x="0" y="246506"/>
                </a:lnTo>
                <a:lnTo>
                  <a:pt x="4572" y="257682"/>
                </a:lnTo>
                <a:lnTo>
                  <a:pt x="29718" y="246506"/>
                </a:lnTo>
                <a:lnTo>
                  <a:pt x="58795" y="246506"/>
                </a:lnTo>
                <a:lnTo>
                  <a:pt x="48768" y="224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29173" y="2888360"/>
            <a:ext cx="21405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ctr">
              <a:lnSpc>
                <a:spcPts val="2070"/>
              </a:lnSpc>
              <a:spcBef>
                <a:spcPts val="100"/>
              </a:spcBef>
              <a:tabLst>
                <a:tab pos="470534" algn="l"/>
              </a:tabLst>
            </a:pPr>
            <a:r>
              <a:rPr sz="2400" dirty="0">
                <a:latin typeface="Cambria Math"/>
                <a:cs typeface="Cambria Math"/>
              </a:rPr>
              <a:t>if	</a:t>
            </a:r>
            <a:r>
              <a:rPr sz="2400" spc="80" dirty="0">
                <a:latin typeface="Cambria Math"/>
                <a:cs typeface="Cambria Math"/>
              </a:rPr>
              <a:t>𝑥</a:t>
            </a:r>
            <a:r>
              <a:rPr sz="2625" spc="120" baseline="28571" dirty="0">
                <a:latin typeface="Cambria Math"/>
                <a:cs typeface="Cambria Math"/>
              </a:rPr>
              <a:t>2 </a:t>
            </a:r>
            <a:r>
              <a:rPr sz="2400" dirty="0">
                <a:latin typeface="Cambria Math"/>
                <a:cs typeface="Cambria Math"/>
              </a:rPr>
              <a:t>+ </a:t>
            </a:r>
            <a:r>
              <a:rPr sz="2400" spc="80" dirty="0">
                <a:latin typeface="Cambria Math"/>
                <a:cs typeface="Cambria Math"/>
              </a:rPr>
              <a:t>𝑥</a:t>
            </a:r>
            <a:r>
              <a:rPr sz="2625" spc="120" baseline="28571" dirty="0">
                <a:latin typeface="Cambria Math"/>
                <a:cs typeface="Cambria Math"/>
              </a:rPr>
              <a:t>2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ts val="1290"/>
              </a:lnSpc>
              <a:tabLst>
                <a:tab pos="688975" algn="l"/>
              </a:tabLst>
            </a:pPr>
            <a:r>
              <a:rPr sz="1750" spc="40" dirty="0">
                <a:latin typeface="Cambria Math"/>
                <a:cs typeface="Cambria Math"/>
              </a:rPr>
              <a:t>1	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93871" y="3634740"/>
            <a:ext cx="546735" cy="502920"/>
          </a:xfrm>
          <a:custGeom>
            <a:avLst/>
            <a:gdLst/>
            <a:ahLst/>
            <a:cxnLst/>
            <a:rect l="l" t="t" r="r" b="b"/>
            <a:pathLst>
              <a:path w="546735" h="502920">
                <a:moveTo>
                  <a:pt x="438023" y="0"/>
                </a:moveTo>
                <a:lnTo>
                  <a:pt x="433196" y="11937"/>
                </a:lnTo>
                <a:lnTo>
                  <a:pt x="451939" y="27176"/>
                </a:lnTo>
                <a:lnTo>
                  <a:pt x="468550" y="46974"/>
                </a:lnTo>
                <a:lnTo>
                  <a:pt x="495426" y="100203"/>
                </a:lnTo>
                <a:lnTo>
                  <a:pt x="512508" y="169275"/>
                </a:lnTo>
                <a:lnTo>
                  <a:pt x="516751" y="208770"/>
                </a:lnTo>
                <a:lnTo>
                  <a:pt x="518159" y="251587"/>
                </a:lnTo>
                <a:lnTo>
                  <a:pt x="516755" y="293635"/>
                </a:lnTo>
                <a:lnTo>
                  <a:pt x="512540" y="332708"/>
                </a:lnTo>
                <a:lnTo>
                  <a:pt x="495680" y="401828"/>
                </a:lnTo>
                <a:lnTo>
                  <a:pt x="468725" y="455676"/>
                </a:lnTo>
                <a:lnTo>
                  <a:pt x="433196" y="490855"/>
                </a:lnTo>
                <a:lnTo>
                  <a:pt x="438023" y="502793"/>
                </a:lnTo>
                <a:lnTo>
                  <a:pt x="482695" y="466994"/>
                </a:lnTo>
                <a:lnTo>
                  <a:pt x="517270" y="409575"/>
                </a:lnTo>
                <a:lnTo>
                  <a:pt x="539273" y="335915"/>
                </a:lnTo>
                <a:lnTo>
                  <a:pt x="544774" y="294953"/>
                </a:lnTo>
                <a:lnTo>
                  <a:pt x="546607" y="251206"/>
                </a:lnTo>
                <a:lnTo>
                  <a:pt x="544774" y="207297"/>
                </a:lnTo>
                <a:lnTo>
                  <a:pt x="539273" y="166258"/>
                </a:lnTo>
                <a:lnTo>
                  <a:pt x="530105" y="128101"/>
                </a:lnTo>
                <a:lnTo>
                  <a:pt x="501245" y="61739"/>
                </a:lnTo>
                <a:lnTo>
                  <a:pt x="461621" y="15309"/>
                </a:lnTo>
                <a:lnTo>
                  <a:pt x="438023" y="0"/>
                </a:lnTo>
                <a:close/>
              </a:path>
              <a:path w="546735" h="502920">
                <a:moveTo>
                  <a:pt x="108457" y="0"/>
                </a:moveTo>
                <a:lnTo>
                  <a:pt x="63849" y="35893"/>
                </a:lnTo>
                <a:lnTo>
                  <a:pt x="29337" y="92837"/>
                </a:lnTo>
                <a:lnTo>
                  <a:pt x="7334" y="166258"/>
                </a:lnTo>
                <a:lnTo>
                  <a:pt x="1833" y="207297"/>
                </a:lnTo>
                <a:lnTo>
                  <a:pt x="0" y="251206"/>
                </a:lnTo>
                <a:lnTo>
                  <a:pt x="1833" y="294953"/>
                </a:lnTo>
                <a:lnTo>
                  <a:pt x="7334" y="335915"/>
                </a:lnTo>
                <a:lnTo>
                  <a:pt x="16502" y="374114"/>
                </a:lnTo>
                <a:lnTo>
                  <a:pt x="45342" y="440981"/>
                </a:lnTo>
                <a:lnTo>
                  <a:pt x="84879" y="487602"/>
                </a:lnTo>
                <a:lnTo>
                  <a:pt x="108457" y="502793"/>
                </a:lnTo>
                <a:lnTo>
                  <a:pt x="113411" y="490855"/>
                </a:lnTo>
                <a:lnTo>
                  <a:pt x="94503" y="475587"/>
                </a:lnTo>
                <a:lnTo>
                  <a:pt x="77787" y="455676"/>
                </a:lnTo>
                <a:lnTo>
                  <a:pt x="50926" y="401828"/>
                </a:lnTo>
                <a:lnTo>
                  <a:pt x="34067" y="332708"/>
                </a:lnTo>
                <a:lnTo>
                  <a:pt x="29852" y="293635"/>
                </a:lnTo>
                <a:lnTo>
                  <a:pt x="28448" y="251587"/>
                </a:lnTo>
                <a:lnTo>
                  <a:pt x="29856" y="208770"/>
                </a:lnTo>
                <a:lnTo>
                  <a:pt x="34099" y="169275"/>
                </a:lnTo>
                <a:lnTo>
                  <a:pt x="51180" y="100203"/>
                </a:lnTo>
                <a:lnTo>
                  <a:pt x="78057" y="46974"/>
                </a:lnTo>
                <a:lnTo>
                  <a:pt x="113411" y="11937"/>
                </a:lnTo>
                <a:lnTo>
                  <a:pt x="108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79469" y="3246500"/>
            <a:ext cx="363855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89">
              <a:lnSpc>
                <a:spcPts val="1785"/>
              </a:lnSpc>
              <a:spcBef>
                <a:spcPts val="100"/>
              </a:spcBef>
            </a:pPr>
            <a:r>
              <a:rPr sz="1750" spc="40" dirty="0">
                <a:solidFill>
                  <a:srgbClr val="009900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  <a:p>
            <a:pPr marL="40640">
              <a:lnSpc>
                <a:spcPts val="2525"/>
              </a:lnSpc>
            </a:pPr>
            <a:r>
              <a:rPr sz="2400" spc="-2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2625" spc="-37" baseline="-15873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  <a:p>
            <a:pPr marL="38100">
              <a:lnSpc>
                <a:spcPts val="2845"/>
              </a:lnSpc>
            </a:pPr>
            <a:r>
              <a:rPr sz="2400" spc="5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2625" spc="7" baseline="-15873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73346" y="3656838"/>
            <a:ext cx="1334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otherwise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5764" y="4908295"/>
            <a:ext cx="308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Blue class </a:t>
            </a:r>
            <a:r>
              <a:rPr sz="2400" spc="-15" dirty="0">
                <a:latin typeface="Calibri"/>
                <a:cs typeface="Calibri"/>
              </a:rPr>
              <a:t>vectors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67378" y="4885944"/>
            <a:ext cx="415925" cy="502920"/>
          </a:xfrm>
          <a:custGeom>
            <a:avLst/>
            <a:gdLst/>
            <a:ahLst/>
            <a:cxnLst/>
            <a:rect l="l" t="t" r="r" b="b"/>
            <a:pathLst>
              <a:path w="415925" h="502920">
                <a:moveTo>
                  <a:pt x="306959" y="0"/>
                </a:moveTo>
                <a:lnTo>
                  <a:pt x="302133" y="11937"/>
                </a:lnTo>
                <a:lnTo>
                  <a:pt x="320875" y="27176"/>
                </a:lnTo>
                <a:lnTo>
                  <a:pt x="337486" y="46974"/>
                </a:lnTo>
                <a:lnTo>
                  <a:pt x="364363" y="100202"/>
                </a:lnTo>
                <a:lnTo>
                  <a:pt x="381444" y="169275"/>
                </a:lnTo>
                <a:lnTo>
                  <a:pt x="385687" y="208770"/>
                </a:lnTo>
                <a:lnTo>
                  <a:pt x="387096" y="251586"/>
                </a:lnTo>
                <a:lnTo>
                  <a:pt x="385691" y="293635"/>
                </a:lnTo>
                <a:lnTo>
                  <a:pt x="381476" y="332708"/>
                </a:lnTo>
                <a:lnTo>
                  <a:pt x="364617" y="401827"/>
                </a:lnTo>
                <a:lnTo>
                  <a:pt x="337661" y="455675"/>
                </a:lnTo>
                <a:lnTo>
                  <a:pt x="302133" y="490854"/>
                </a:lnTo>
                <a:lnTo>
                  <a:pt x="306959" y="502792"/>
                </a:lnTo>
                <a:lnTo>
                  <a:pt x="351631" y="466994"/>
                </a:lnTo>
                <a:lnTo>
                  <a:pt x="386207" y="409574"/>
                </a:lnTo>
                <a:lnTo>
                  <a:pt x="408209" y="335914"/>
                </a:lnTo>
                <a:lnTo>
                  <a:pt x="413710" y="294953"/>
                </a:lnTo>
                <a:lnTo>
                  <a:pt x="415544" y="251205"/>
                </a:lnTo>
                <a:lnTo>
                  <a:pt x="413710" y="207297"/>
                </a:lnTo>
                <a:lnTo>
                  <a:pt x="408209" y="166258"/>
                </a:lnTo>
                <a:lnTo>
                  <a:pt x="399041" y="128101"/>
                </a:lnTo>
                <a:lnTo>
                  <a:pt x="370181" y="61739"/>
                </a:lnTo>
                <a:lnTo>
                  <a:pt x="330557" y="15309"/>
                </a:lnTo>
                <a:lnTo>
                  <a:pt x="306959" y="0"/>
                </a:lnTo>
                <a:close/>
              </a:path>
              <a:path w="415925" h="502920">
                <a:moveTo>
                  <a:pt x="108458" y="0"/>
                </a:moveTo>
                <a:lnTo>
                  <a:pt x="63849" y="35893"/>
                </a:lnTo>
                <a:lnTo>
                  <a:pt x="29337" y="92836"/>
                </a:lnTo>
                <a:lnTo>
                  <a:pt x="7334" y="166258"/>
                </a:lnTo>
                <a:lnTo>
                  <a:pt x="1833" y="207297"/>
                </a:lnTo>
                <a:lnTo>
                  <a:pt x="0" y="251205"/>
                </a:lnTo>
                <a:lnTo>
                  <a:pt x="1833" y="294953"/>
                </a:lnTo>
                <a:lnTo>
                  <a:pt x="7334" y="335914"/>
                </a:lnTo>
                <a:lnTo>
                  <a:pt x="16502" y="374114"/>
                </a:lnTo>
                <a:lnTo>
                  <a:pt x="45342" y="440981"/>
                </a:lnTo>
                <a:lnTo>
                  <a:pt x="84879" y="487602"/>
                </a:lnTo>
                <a:lnTo>
                  <a:pt x="108458" y="502792"/>
                </a:lnTo>
                <a:lnTo>
                  <a:pt x="113411" y="490854"/>
                </a:lnTo>
                <a:lnTo>
                  <a:pt x="94503" y="475587"/>
                </a:lnTo>
                <a:lnTo>
                  <a:pt x="77787" y="455675"/>
                </a:lnTo>
                <a:lnTo>
                  <a:pt x="50926" y="401827"/>
                </a:lnTo>
                <a:lnTo>
                  <a:pt x="34067" y="332708"/>
                </a:lnTo>
                <a:lnTo>
                  <a:pt x="29852" y="293635"/>
                </a:lnTo>
                <a:lnTo>
                  <a:pt x="28448" y="251586"/>
                </a:lnTo>
                <a:lnTo>
                  <a:pt x="29856" y="208770"/>
                </a:lnTo>
                <a:lnTo>
                  <a:pt x="34099" y="169275"/>
                </a:lnTo>
                <a:lnTo>
                  <a:pt x="51181" y="100202"/>
                </a:lnTo>
                <a:lnTo>
                  <a:pt x="78057" y="46974"/>
                </a:lnTo>
                <a:lnTo>
                  <a:pt x="113411" y="11937"/>
                </a:lnTo>
                <a:lnTo>
                  <a:pt x="108458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47184" y="4908295"/>
            <a:ext cx="8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487C"/>
                </a:solidFill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98315" y="4885944"/>
            <a:ext cx="642620" cy="502920"/>
          </a:xfrm>
          <a:custGeom>
            <a:avLst/>
            <a:gdLst/>
            <a:ahLst/>
            <a:cxnLst/>
            <a:rect l="l" t="t" r="r" b="b"/>
            <a:pathLst>
              <a:path w="642620" h="502920">
                <a:moveTo>
                  <a:pt x="534035" y="0"/>
                </a:moveTo>
                <a:lnTo>
                  <a:pt x="529209" y="11937"/>
                </a:lnTo>
                <a:lnTo>
                  <a:pt x="547951" y="27176"/>
                </a:lnTo>
                <a:lnTo>
                  <a:pt x="564562" y="46974"/>
                </a:lnTo>
                <a:lnTo>
                  <a:pt x="591438" y="100202"/>
                </a:lnTo>
                <a:lnTo>
                  <a:pt x="608520" y="169275"/>
                </a:lnTo>
                <a:lnTo>
                  <a:pt x="612763" y="208770"/>
                </a:lnTo>
                <a:lnTo>
                  <a:pt x="614172" y="251586"/>
                </a:lnTo>
                <a:lnTo>
                  <a:pt x="612767" y="293635"/>
                </a:lnTo>
                <a:lnTo>
                  <a:pt x="608552" y="332708"/>
                </a:lnTo>
                <a:lnTo>
                  <a:pt x="591693" y="401827"/>
                </a:lnTo>
                <a:lnTo>
                  <a:pt x="564737" y="455675"/>
                </a:lnTo>
                <a:lnTo>
                  <a:pt x="529209" y="490854"/>
                </a:lnTo>
                <a:lnTo>
                  <a:pt x="534035" y="502792"/>
                </a:lnTo>
                <a:lnTo>
                  <a:pt x="578707" y="466994"/>
                </a:lnTo>
                <a:lnTo>
                  <a:pt x="613283" y="409574"/>
                </a:lnTo>
                <a:lnTo>
                  <a:pt x="635285" y="335914"/>
                </a:lnTo>
                <a:lnTo>
                  <a:pt x="640786" y="294953"/>
                </a:lnTo>
                <a:lnTo>
                  <a:pt x="642620" y="251205"/>
                </a:lnTo>
                <a:lnTo>
                  <a:pt x="640786" y="207297"/>
                </a:lnTo>
                <a:lnTo>
                  <a:pt x="635285" y="166258"/>
                </a:lnTo>
                <a:lnTo>
                  <a:pt x="626117" y="128101"/>
                </a:lnTo>
                <a:lnTo>
                  <a:pt x="597257" y="61739"/>
                </a:lnTo>
                <a:lnTo>
                  <a:pt x="557633" y="15309"/>
                </a:lnTo>
                <a:lnTo>
                  <a:pt x="534035" y="0"/>
                </a:lnTo>
                <a:close/>
              </a:path>
              <a:path w="642620" h="502920">
                <a:moveTo>
                  <a:pt x="108458" y="0"/>
                </a:moveTo>
                <a:lnTo>
                  <a:pt x="63849" y="35893"/>
                </a:lnTo>
                <a:lnTo>
                  <a:pt x="29337" y="92836"/>
                </a:lnTo>
                <a:lnTo>
                  <a:pt x="7334" y="166258"/>
                </a:lnTo>
                <a:lnTo>
                  <a:pt x="1833" y="207297"/>
                </a:lnTo>
                <a:lnTo>
                  <a:pt x="0" y="251205"/>
                </a:lnTo>
                <a:lnTo>
                  <a:pt x="1833" y="294953"/>
                </a:lnTo>
                <a:lnTo>
                  <a:pt x="7334" y="335914"/>
                </a:lnTo>
                <a:lnTo>
                  <a:pt x="16502" y="374114"/>
                </a:lnTo>
                <a:lnTo>
                  <a:pt x="45342" y="440981"/>
                </a:lnTo>
                <a:lnTo>
                  <a:pt x="84879" y="487602"/>
                </a:lnTo>
                <a:lnTo>
                  <a:pt x="108458" y="502792"/>
                </a:lnTo>
                <a:lnTo>
                  <a:pt x="113411" y="490854"/>
                </a:lnTo>
                <a:lnTo>
                  <a:pt x="94503" y="475587"/>
                </a:lnTo>
                <a:lnTo>
                  <a:pt x="77787" y="455675"/>
                </a:lnTo>
                <a:lnTo>
                  <a:pt x="50926" y="401827"/>
                </a:lnTo>
                <a:lnTo>
                  <a:pt x="34067" y="332708"/>
                </a:lnTo>
                <a:lnTo>
                  <a:pt x="29852" y="293635"/>
                </a:lnTo>
                <a:lnTo>
                  <a:pt x="28448" y="251586"/>
                </a:lnTo>
                <a:lnTo>
                  <a:pt x="29856" y="208770"/>
                </a:lnTo>
                <a:lnTo>
                  <a:pt x="34099" y="169275"/>
                </a:lnTo>
                <a:lnTo>
                  <a:pt x="51181" y="100202"/>
                </a:lnTo>
                <a:lnTo>
                  <a:pt x="78057" y="46974"/>
                </a:lnTo>
                <a:lnTo>
                  <a:pt x="113411" y="11937"/>
                </a:lnTo>
                <a:lnTo>
                  <a:pt x="108458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05578" y="4908295"/>
            <a:ext cx="8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487C"/>
                </a:solidFill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73090" y="4885944"/>
            <a:ext cx="642620" cy="502920"/>
          </a:xfrm>
          <a:custGeom>
            <a:avLst/>
            <a:gdLst/>
            <a:ahLst/>
            <a:cxnLst/>
            <a:rect l="l" t="t" r="r" b="b"/>
            <a:pathLst>
              <a:path w="642620" h="502920">
                <a:moveTo>
                  <a:pt x="534035" y="0"/>
                </a:moveTo>
                <a:lnTo>
                  <a:pt x="529209" y="11937"/>
                </a:lnTo>
                <a:lnTo>
                  <a:pt x="547951" y="27176"/>
                </a:lnTo>
                <a:lnTo>
                  <a:pt x="564562" y="46974"/>
                </a:lnTo>
                <a:lnTo>
                  <a:pt x="591438" y="100202"/>
                </a:lnTo>
                <a:lnTo>
                  <a:pt x="608520" y="169275"/>
                </a:lnTo>
                <a:lnTo>
                  <a:pt x="612763" y="208770"/>
                </a:lnTo>
                <a:lnTo>
                  <a:pt x="614172" y="251586"/>
                </a:lnTo>
                <a:lnTo>
                  <a:pt x="612767" y="293635"/>
                </a:lnTo>
                <a:lnTo>
                  <a:pt x="608552" y="332708"/>
                </a:lnTo>
                <a:lnTo>
                  <a:pt x="591693" y="401827"/>
                </a:lnTo>
                <a:lnTo>
                  <a:pt x="564737" y="455675"/>
                </a:lnTo>
                <a:lnTo>
                  <a:pt x="529209" y="490854"/>
                </a:lnTo>
                <a:lnTo>
                  <a:pt x="534035" y="502792"/>
                </a:lnTo>
                <a:lnTo>
                  <a:pt x="578707" y="466994"/>
                </a:lnTo>
                <a:lnTo>
                  <a:pt x="613283" y="409574"/>
                </a:lnTo>
                <a:lnTo>
                  <a:pt x="635285" y="335914"/>
                </a:lnTo>
                <a:lnTo>
                  <a:pt x="640786" y="294953"/>
                </a:lnTo>
                <a:lnTo>
                  <a:pt x="642620" y="251205"/>
                </a:lnTo>
                <a:lnTo>
                  <a:pt x="640786" y="207297"/>
                </a:lnTo>
                <a:lnTo>
                  <a:pt x="635285" y="166258"/>
                </a:lnTo>
                <a:lnTo>
                  <a:pt x="626117" y="128101"/>
                </a:lnTo>
                <a:lnTo>
                  <a:pt x="597257" y="61739"/>
                </a:lnTo>
                <a:lnTo>
                  <a:pt x="557633" y="15309"/>
                </a:lnTo>
                <a:lnTo>
                  <a:pt x="534035" y="0"/>
                </a:lnTo>
                <a:close/>
              </a:path>
              <a:path w="642620" h="502920">
                <a:moveTo>
                  <a:pt x="108458" y="0"/>
                </a:moveTo>
                <a:lnTo>
                  <a:pt x="63849" y="35893"/>
                </a:lnTo>
                <a:lnTo>
                  <a:pt x="29337" y="92836"/>
                </a:lnTo>
                <a:lnTo>
                  <a:pt x="7334" y="166258"/>
                </a:lnTo>
                <a:lnTo>
                  <a:pt x="1833" y="207297"/>
                </a:lnTo>
                <a:lnTo>
                  <a:pt x="0" y="251205"/>
                </a:lnTo>
                <a:lnTo>
                  <a:pt x="1833" y="294953"/>
                </a:lnTo>
                <a:lnTo>
                  <a:pt x="7334" y="335914"/>
                </a:lnTo>
                <a:lnTo>
                  <a:pt x="16502" y="374114"/>
                </a:lnTo>
                <a:lnTo>
                  <a:pt x="45342" y="440981"/>
                </a:lnTo>
                <a:lnTo>
                  <a:pt x="84879" y="487602"/>
                </a:lnTo>
                <a:lnTo>
                  <a:pt x="108458" y="502792"/>
                </a:lnTo>
                <a:lnTo>
                  <a:pt x="113411" y="490854"/>
                </a:lnTo>
                <a:lnTo>
                  <a:pt x="94503" y="475587"/>
                </a:lnTo>
                <a:lnTo>
                  <a:pt x="77787" y="455675"/>
                </a:lnTo>
                <a:lnTo>
                  <a:pt x="50926" y="401827"/>
                </a:lnTo>
                <a:lnTo>
                  <a:pt x="34067" y="332708"/>
                </a:lnTo>
                <a:lnTo>
                  <a:pt x="29852" y="293635"/>
                </a:lnTo>
                <a:lnTo>
                  <a:pt x="28448" y="251586"/>
                </a:lnTo>
                <a:lnTo>
                  <a:pt x="29856" y="208770"/>
                </a:lnTo>
                <a:lnTo>
                  <a:pt x="34099" y="169275"/>
                </a:lnTo>
                <a:lnTo>
                  <a:pt x="51181" y="100202"/>
                </a:lnTo>
                <a:lnTo>
                  <a:pt x="78057" y="46974"/>
                </a:lnTo>
                <a:lnTo>
                  <a:pt x="113411" y="11937"/>
                </a:lnTo>
                <a:lnTo>
                  <a:pt x="108458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80353" y="4908295"/>
            <a:ext cx="8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487C"/>
                </a:solidFill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47866" y="4885944"/>
            <a:ext cx="642620" cy="502920"/>
          </a:xfrm>
          <a:custGeom>
            <a:avLst/>
            <a:gdLst/>
            <a:ahLst/>
            <a:cxnLst/>
            <a:rect l="l" t="t" r="r" b="b"/>
            <a:pathLst>
              <a:path w="642620" h="502920">
                <a:moveTo>
                  <a:pt x="534035" y="0"/>
                </a:moveTo>
                <a:lnTo>
                  <a:pt x="529209" y="11937"/>
                </a:lnTo>
                <a:lnTo>
                  <a:pt x="547951" y="27176"/>
                </a:lnTo>
                <a:lnTo>
                  <a:pt x="564562" y="46974"/>
                </a:lnTo>
                <a:lnTo>
                  <a:pt x="591438" y="100202"/>
                </a:lnTo>
                <a:lnTo>
                  <a:pt x="608520" y="169275"/>
                </a:lnTo>
                <a:lnTo>
                  <a:pt x="612763" y="208770"/>
                </a:lnTo>
                <a:lnTo>
                  <a:pt x="614172" y="251586"/>
                </a:lnTo>
                <a:lnTo>
                  <a:pt x="612767" y="293635"/>
                </a:lnTo>
                <a:lnTo>
                  <a:pt x="608552" y="332708"/>
                </a:lnTo>
                <a:lnTo>
                  <a:pt x="591692" y="401827"/>
                </a:lnTo>
                <a:lnTo>
                  <a:pt x="564737" y="455675"/>
                </a:lnTo>
                <a:lnTo>
                  <a:pt x="529209" y="490854"/>
                </a:lnTo>
                <a:lnTo>
                  <a:pt x="534035" y="502792"/>
                </a:lnTo>
                <a:lnTo>
                  <a:pt x="578707" y="466994"/>
                </a:lnTo>
                <a:lnTo>
                  <a:pt x="613283" y="409574"/>
                </a:lnTo>
                <a:lnTo>
                  <a:pt x="635285" y="335914"/>
                </a:lnTo>
                <a:lnTo>
                  <a:pt x="640786" y="294953"/>
                </a:lnTo>
                <a:lnTo>
                  <a:pt x="642619" y="251205"/>
                </a:lnTo>
                <a:lnTo>
                  <a:pt x="640786" y="207297"/>
                </a:lnTo>
                <a:lnTo>
                  <a:pt x="635285" y="166258"/>
                </a:lnTo>
                <a:lnTo>
                  <a:pt x="626117" y="128101"/>
                </a:lnTo>
                <a:lnTo>
                  <a:pt x="597257" y="61739"/>
                </a:lnTo>
                <a:lnTo>
                  <a:pt x="557633" y="15309"/>
                </a:lnTo>
                <a:lnTo>
                  <a:pt x="534035" y="0"/>
                </a:lnTo>
                <a:close/>
              </a:path>
              <a:path w="642620" h="502920">
                <a:moveTo>
                  <a:pt x="108458" y="0"/>
                </a:moveTo>
                <a:lnTo>
                  <a:pt x="63849" y="35893"/>
                </a:lnTo>
                <a:lnTo>
                  <a:pt x="29337" y="92836"/>
                </a:lnTo>
                <a:lnTo>
                  <a:pt x="7334" y="166258"/>
                </a:lnTo>
                <a:lnTo>
                  <a:pt x="1833" y="207297"/>
                </a:lnTo>
                <a:lnTo>
                  <a:pt x="0" y="251205"/>
                </a:lnTo>
                <a:lnTo>
                  <a:pt x="1833" y="294953"/>
                </a:lnTo>
                <a:lnTo>
                  <a:pt x="7334" y="335914"/>
                </a:lnTo>
                <a:lnTo>
                  <a:pt x="16502" y="374114"/>
                </a:lnTo>
                <a:lnTo>
                  <a:pt x="45342" y="440981"/>
                </a:lnTo>
                <a:lnTo>
                  <a:pt x="84879" y="487602"/>
                </a:lnTo>
                <a:lnTo>
                  <a:pt x="108458" y="502792"/>
                </a:lnTo>
                <a:lnTo>
                  <a:pt x="113411" y="490854"/>
                </a:lnTo>
                <a:lnTo>
                  <a:pt x="94503" y="475587"/>
                </a:lnTo>
                <a:lnTo>
                  <a:pt x="77787" y="455675"/>
                </a:lnTo>
                <a:lnTo>
                  <a:pt x="50927" y="401827"/>
                </a:lnTo>
                <a:lnTo>
                  <a:pt x="34067" y="332708"/>
                </a:lnTo>
                <a:lnTo>
                  <a:pt x="29852" y="293635"/>
                </a:lnTo>
                <a:lnTo>
                  <a:pt x="28448" y="251586"/>
                </a:lnTo>
                <a:lnTo>
                  <a:pt x="29856" y="208770"/>
                </a:lnTo>
                <a:lnTo>
                  <a:pt x="34099" y="169275"/>
                </a:lnTo>
                <a:lnTo>
                  <a:pt x="51181" y="100202"/>
                </a:lnTo>
                <a:lnTo>
                  <a:pt x="78057" y="46974"/>
                </a:lnTo>
                <a:lnTo>
                  <a:pt x="113411" y="11937"/>
                </a:lnTo>
                <a:lnTo>
                  <a:pt x="108458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78377" y="4744669"/>
            <a:ext cx="280289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643890" algn="l"/>
                <a:tab pos="1518285" algn="l"/>
                <a:tab pos="2506345" algn="l"/>
              </a:tabLst>
            </a:pPr>
            <a:r>
              <a:rPr sz="2400" dirty="0">
                <a:solidFill>
                  <a:srgbClr val="1F487C"/>
                </a:solidFill>
                <a:latin typeface="Cambria Math"/>
                <a:cs typeface="Cambria Math"/>
              </a:rPr>
              <a:t>1	</a:t>
            </a:r>
            <a:r>
              <a:rPr sz="2400" spc="-5" dirty="0">
                <a:solidFill>
                  <a:srgbClr val="1F487C"/>
                </a:solidFill>
                <a:latin typeface="Cambria Math"/>
                <a:cs typeface="Cambria Math"/>
              </a:rPr>
              <a:t>−1	−1	</a:t>
            </a:r>
            <a:r>
              <a:rPr sz="2400" dirty="0">
                <a:solidFill>
                  <a:srgbClr val="1F487C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758190" algn="l"/>
                <a:tab pos="1518285" algn="l"/>
                <a:tab pos="2393315" algn="l"/>
              </a:tabLst>
            </a:pPr>
            <a:r>
              <a:rPr sz="2400" dirty="0">
                <a:solidFill>
                  <a:srgbClr val="1F487C"/>
                </a:solidFill>
                <a:latin typeface="Cambria Math"/>
                <a:cs typeface="Cambria Math"/>
              </a:rPr>
              <a:t>1	1	</a:t>
            </a:r>
            <a:r>
              <a:rPr sz="2400" spc="-5" dirty="0">
                <a:solidFill>
                  <a:srgbClr val="1F487C"/>
                </a:solidFill>
                <a:latin typeface="Cambria Math"/>
                <a:cs typeface="Cambria Math"/>
              </a:rPr>
              <a:t>−</a:t>
            </a:r>
            <a:r>
              <a:rPr sz="2400" dirty="0">
                <a:solidFill>
                  <a:srgbClr val="1F487C"/>
                </a:solidFill>
                <a:latin typeface="Cambria Math"/>
                <a:cs typeface="Cambria Math"/>
              </a:rPr>
              <a:t>1	</a:t>
            </a:r>
            <a:r>
              <a:rPr sz="2400" spc="-5" dirty="0">
                <a:solidFill>
                  <a:srgbClr val="1F487C"/>
                </a:solidFill>
                <a:latin typeface="Cambria Math"/>
                <a:cs typeface="Cambria Math"/>
              </a:rPr>
              <a:t>−</a:t>
            </a:r>
            <a:r>
              <a:rPr sz="2400" dirty="0">
                <a:solidFill>
                  <a:srgbClr val="1F487C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72147" y="4908295"/>
            <a:ext cx="2000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no change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66609" y="5483605"/>
            <a:ext cx="1224915" cy="379095"/>
          </a:xfrm>
          <a:custGeom>
            <a:avLst/>
            <a:gdLst/>
            <a:ahLst/>
            <a:cxnLst/>
            <a:rect l="l" t="t" r="r" b="b"/>
            <a:pathLst>
              <a:path w="1224914" h="379095">
                <a:moveTo>
                  <a:pt x="58825" y="246532"/>
                </a:moveTo>
                <a:lnTo>
                  <a:pt x="29768" y="246532"/>
                </a:lnTo>
                <a:lnTo>
                  <a:pt x="91389" y="378993"/>
                </a:lnTo>
                <a:lnTo>
                  <a:pt x="105816" y="378993"/>
                </a:lnTo>
                <a:lnTo>
                  <a:pt x="116576" y="339102"/>
                </a:lnTo>
                <a:lnTo>
                  <a:pt x="100317" y="339102"/>
                </a:lnTo>
                <a:lnTo>
                  <a:pt x="58825" y="246532"/>
                </a:lnTo>
                <a:close/>
              </a:path>
              <a:path w="1224914" h="379095">
                <a:moveTo>
                  <a:pt x="1224699" y="0"/>
                </a:moveTo>
                <a:lnTo>
                  <a:pt x="221869" y="0"/>
                </a:lnTo>
                <a:lnTo>
                  <a:pt x="221869" y="508"/>
                </a:lnTo>
                <a:lnTo>
                  <a:pt x="190652" y="508"/>
                </a:lnTo>
                <a:lnTo>
                  <a:pt x="100317" y="339102"/>
                </a:lnTo>
                <a:lnTo>
                  <a:pt x="116576" y="339102"/>
                </a:lnTo>
                <a:lnTo>
                  <a:pt x="202565" y="20320"/>
                </a:lnTo>
                <a:lnTo>
                  <a:pt x="232321" y="20320"/>
                </a:lnTo>
                <a:lnTo>
                  <a:pt x="232321" y="19812"/>
                </a:lnTo>
                <a:lnTo>
                  <a:pt x="1224699" y="19812"/>
                </a:lnTo>
                <a:lnTo>
                  <a:pt x="1224699" y="0"/>
                </a:lnTo>
                <a:close/>
              </a:path>
              <a:path w="1224914" h="379095">
                <a:moveTo>
                  <a:pt x="48818" y="224205"/>
                </a:moveTo>
                <a:lnTo>
                  <a:pt x="0" y="246532"/>
                </a:lnTo>
                <a:lnTo>
                  <a:pt x="4622" y="257695"/>
                </a:lnTo>
                <a:lnTo>
                  <a:pt x="29768" y="246532"/>
                </a:lnTo>
                <a:lnTo>
                  <a:pt x="58825" y="246532"/>
                </a:lnTo>
                <a:lnTo>
                  <a:pt x="48818" y="224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26921" y="5626100"/>
            <a:ext cx="8432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1040" algn="l"/>
              </a:tabLst>
            </a:pPr>
            <a:r>
              <a:rPr sz="1750" spc="40" dirty="0">
                <a:latin typeface="Cambria Math"/>
                <a:cs typeface="Cambria Math"/>
              </a:rPr>
              <a:t>1	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50645" y="5466079"/>
            <a:ext cx="386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Cambria Math"/>
                <a:cs typeface="Cambria Math"/>
              </a:rPr>
              <a:t>𝑥</a:t>
            </a:r>
            <a:r>
              <a:rPr sz="2625" spc="120" baseline="28571" dirty="0">
                <a:latin typeface="Cambria Math"/>
                <a:cs typeface="Cambria Math"/>
              </a:rPr>
              <a:t>2 </a:t>
            </a:r>
            <a:r>
              <a:rPr sz="2400" dirty="0">
                <a:latin typeface="Cambria Math"/>
                <a:cs typeface="Cambria Math"/>
              </a:rPr>
              <a:t>+ </a:t>
            </a:r>
            <a:r>
              <a:rPr sz="2400" spc="80" dirty="0">
                <a:latin typeface="Cambria Math"/>
                <a:cs typeface="Cambria Math"/>
              </a:rPr>
              <a:t>𝑥</a:t>
            </a:r>
            <a:r>
              <a:rPr sz="2625" spc="120" baseline="28571" dirty="0">
                <a:latin typeface="Cambria Math"/>
                <a:cs typeface="Cambria Math"/>
              </a:rPr>
              <a:t>2 </a:t>
            </a:r>
            <a:r>
              <a:rPr sz="2400" dirty="0">
                <a:latin typeface="Cambria Math"/>
                <a:cs typeface="Cambria Math"/>
              </a:rPr>
              <a:t>&lt; 2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all the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vectors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9"/>
          <p:cNvSpPr txBox="1">
            <a:spLocks noGrp="1"/>
          </p:cNvSpPr>
          <p:nvPr>
            <p:ph type="title"/>
          </p:nvPr>
        </p:nvSpPr>
        <p:spPr>
          <a:xfrm>
            <a:off x="90488" y="593725"/>
            <a:ext cx="7834312" cy="568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15185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FF0000"/>
                </a:solidFill>
              </a:rPr>
              <a:t>Support </a:t>
            </a:r>
            <a:r>
              <a:rPr sz="3600" spc="-35" dirty="0">
                <a:solidFill>
                  <a:srgbClr val="FF0000"/>
                </a:solidFill>
              </a:rPr>
              <a:t>Vector</a:t>
            </a:r>
            <a:r>
              <a:rPr sz="3600" spc="-5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Machines</a:t>
            </a:r>
            <a:r>
              <a:rPr lang="en-IN" sz="3600" dirty="0">
                <a:solidFill>
                  <a:srgbClr val="FF0000"/>
                </a:solidFill>
              </a:rPr>
              <a:t> -</a:t>
            </a:r>
            <a:r>
              <a:rPr lang="en-IN" sz="3600" spc="-5" dirty="0">
                <a:solidFill>
                  <a:srgbClr val="FF0000"/>
                </a:solidFill>
              </a:rPr>
              <a:t> Non-linear</a:t>
            </a:r>
            <a:endParaRPr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34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764" y="2053208"/>
            <a:ext cx="568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mbria Math"/>
                <a:cs typeface="Cambria Math"/>
              </a:rPr>
              <a:t>Φ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588" y="2037079"/>
            <a:ext cx="457834" cy="420370"/>
          </a:xfrm>
          <a:custGeom>
            <a:avLst/>
            <a:gdLst/>
            <a:ahLst/>
            <a:cxnLst/>
            <a:rect l="l" t="t" r="r" b="b"/>
            <a:pathLst>
              <a:path w="457834" h="420369">
                <a:moveTo>
                  <a:pt x="366788" y="0"/>
                </a:moveTo>
                <a:lnTo>
                  <a:pt x="362724" y="9906"/>
                </a:lnTo>
                <a:lnTo>
                  <a:pt x="378397" y="22649"/>
                </a:lnTo>
                <a:lnTo>
                  <a:pt x="392283" y="39179"/>
                </a:lnTo>
                <a:lnTo>
                  <a:pt x="414794" y="83693"/>
                </a:lnTo>
                <a:lnTo>
                  <a:pt x="428971" y="141351"/>
                </a:lnTo>
                <a:lnTo>
                  <a:pt x="433717" y="210058"/>
                </a:lnTo>
                <a:lnTo>
                  <a:pt x="432548" y="245183"/>
                </a:lnTo>
                <a:lnTo>
                  <a:pt x="423162" y="307909"/>
                </a:lnTo>
                <a:lnTo>
                  <a:pt x="404587" y="359965"/>
                </a:lnTo>
                <a:lnTo>
                  <a:pt x="378488" y="397113"/>
                </a:lnTo>
                <a:lnTo>
                  <a:pt x="362724" y="409829"/>
                </a:lnTo>
                <a:lnTo>
                  <a:pt x="366788" y="419862"/>
                </a:lnTo>
                <a:lnTo>
                  <a:pt x="404110" y="389937"/>
                </a:lnTo>
                <a:lnTo>
                  <a:pt x="432955" y="342011"/>
                </a:lnTo>
                <a:lnTo>
                  <a:pt x="451354" y="280479"/>
                </a:lnTo>
                <a:lnTo>
                  <a:pt x="457466" y="209804"/>
                </a:lnTo>
                <a:lnTo>
                  <a:pt x="455940" y="173108"/>
                </a:lnTo>
                <a:lnTo>
                  <a:pt x="443697" y="107005"/>
                </a:lnTo>
                <a:lnTo>
                  <a:pt x="419598" y="51595"/>
                </a:lnTo>
                <a:lnTo>
                  <a:pt x="386503" y="12785"/>
                </a:lnTo>
                <a:lnTo>
                  <a:pt x="366788" y="0"/>
                </a:lnTo>
                <a:close/>
              </a:path>
              <a:path w="457834" h="420369">
                <a:moveTo>
                  <a:pt x="90601" y="0"/>
                </a:moveTo>
                <a:lnTo>
                  <a:pt x="53332" y="29987"/>
                </a:lnTo>
                <a:lnTo>
                  <a:pt x="24549" y="77597"/>
                </a:lnTo>
                <a:lnTo>
                  <a:pt x="6140" y="138842"/>
                </a:lnTo>
                <a:lnTo>
                  <a:pt x="0" y="209804"/>
                </a:lnTo>
                <a:lnTo>
                  <a:pt x="1535" y="246284"/>
                </a:lnTo>
                <a:lnTo>
                  <a:pt x="13812" y="312388"/>
                </a:lnTo>
                <a:lnTo>
                  <a:pt x="37879" y="368230"/>
                </a:lnTo>
                <a:lnTo>
                  <a:pt x="70906" y="407144"/>
                </a:lnTo>
                <a:lnTo>
                  <a:pt x="90601" y="419862"/>
                </a:lnTo>
                <a:lnTo>
                  <a:pt x="94703" y="409829"/>
                </a:lnTo>
                <a:lnTo>
                  <a:pt x="78904" y="397113"/>
                </a:lnTo>
                <a:lnTo>
                  <a:pt x="64938" y="380492"/>
                </a:lnTo>
                <a:lnTo>
                  <a:pt x="42506" y="335534"/>
                </a:lnTo>
                <a:lnTo>
                  <a:pt x="28430" y="277796"/>
                </a:lnTo>
                <a:lnTo>
                  <a:pt x="23736" y="210058"/>
                </a:lnTo>
                <a:lnTo>
                  <a:pt x="24921" y="174311"/>
                </a:lnTo>
                <a:lnTo>
                  <a:pt x="34403" y="111152"/>
                </a:lnTo>
                <a:lnTo>
                  <a:pt x="53048" y="59519"/>
                </a:lnTo>
                <a:lnTo>
                  <a:pt x="79051" y="22649"/>
                </a:lnTo>
                <a:lnTo>
                  <a:pt x="94703" y="9906"/>
                </a:lnTo>
                <a:lnTo>
                  <a:pt x="90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0853" y="1865198"/>
            <a:ext cx="313690" cy="630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">
              <a:lnSpc>
                <a:spcPts val="2375"/>
              </a:lnSpc>
              <a:spcBef>
                <a:spcPts val="105"/>
              </a:spcBef>
            </a:pPr>
            <a:r>
              <a:rPr sz="2000" spc="-1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2175" spc="-22" baseline="-15325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  <a:p>
            <a:pPr marL="38100">
              <a:lnSpc>
                <a:spcPts val="2375"/>
              </a:lnSpc>
            </a:pPr>
            <a:r>
              <a:rPr sz="200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8866" y="2284856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1286" y="2053208"/>
            <a:ext cx="215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6816" y="1578355"/>
            <a:ext cx="148590" cy="1337310"/>
          </a:xfrm>
          <a:custGeom>
            <a:avLst/>
            <a:gdLst/>
            <a:ahLst/>
            <a:cxnLst/>
            <a:rect l="l" t="t" r="r" b="b"/>
            <a:pathLst>
              <a:path w="148589" h="1337310">
                <a:moveTo>
                  <a:pt x="148589" y="0"/>
                </a:moveTo>
                <a:lnTo>
                  <a:pt x="104505" y="19748"/>
                </a:lnTo>
                <a:lnTo>
                  <a:pt x="75183" y="61214"/>
                </a:lnTo>
                <a:lnTo>
                  <a:pt x="61690" y="107600"/>
                </a:lnTo>
                <a:lnTo>
                  <a:pt x="54482" y="168275"/>
                </a:lnTo>
                <a:lnTo>
                  <a:pt x="53466" y="191516"/>
                </a:lnTo>
                <a:lnTo>
                  <a:pt x="53085" y="191516"/>
                </a:lnTo>
                <a:lnTo>
                  <a:pt x="53085" y="545846"/>
                </a:lnTo>
                <a:lnTo>
                  <a:pt x="52202" y="572563"/>
                </a:lnTo>
                <a:lnTo>
                  <a:pt x="45102" y="615426"/>
                </a:lnTo>
                <a:lnTo>
                  <a:pt x="22097" y="653383"/>
                </a:lnTo>
                <a:lnTo>
                  <a:pt x="0" y="661289"/>
                </a:lnTo>
                <a:lnTo>
                  <a:pt x="0" y="676148"/>
                </a:lnTo>
                <a:lnTo>
                  <a:pt x="39115" y="705739"/>
                </a:lnTo>
                <a:lnTo>
                  <a:pt x="52206" y="764139"/>
                </a:lnTo>
                <a:lnTo>
                  <a:pt x="53085" y="790448"/>
                </a:lnTo>
                <a:lnTo>
                  <a:pt x="53085" y="1145286"/>
                </a:lnTo>
                <a:lnTo>
                  <a:pt x="53466" y="1145286"/>
                </a:lnTo>
                <a:lnTo>
                  <a:pt x="57288" y="1200848"/>
                </a:lnTo>
                <a:lnTo>
                  <a:pt x="67663" y="1254379"/>
                </a:lnTo>
                <a:lnTo>
                  <a:pt x="87993" y="1299174"/>
                </a:lnTo>
                <a:lnTo>
                  <a:pt x="124708" y="1329757"/>
                </a:lnTo>
                <a:lnTo>
                  <a:pt x="148589" y="1336929"/>
                </a:lnTo>
                <a:lnTo>
                  <a:pt x="148589" y="1325118"/>
                </a:lnTo>
                <a:lnTo>
                  <a:pt x="131637" y="1318305"/>
                </a:lnTo>
                <a:lnTo>
                  <a:pt x="117173" y="1306433"/>
                </a:lnTo>
                <a:lnTo>
                  <a:pt x="95757" y="1267460"/>
                </a:lnTo>
                <a:lnTo>
                  <a:pt x="83296" y="1205087"/>
                </a:lnTo>
                <a:lnTo>
                  <a:pt x="80166" y="1163857"/>
                </a:lnTo>
                <a:lnTo>
                  <a:pt x="79120" y="1115949"/>
                </a:lnTo>
                <a:lnTo>
                  <a:pt x="79120" y="812165"/>
                </a:lnTo>
                <a:lnTo>
                  <a:pt x="77237" y="778450"/>
                </a:lnTo>
                <a:lnTo>
                  <a:pt x="67851" y="726547"/>
                </a:lnTo>
                <a:lnTo>
                  <a:pt x="43370" y="683085"/>
                </a:lnTo>
                <a:lnTo>
                  <a:pt x="26034" y="669671"/>
                </a:lnTo>
                <a:lnTo>
                  <a:pt x="26034" y="666623"/>
                </a:lnTo>
                <a:lnTo>
                  <a:pt x="61467" y="626364"/>
                </a:lnTo>
                <a:lnTo>
                  <a:pt x="74723" y="584342"/>
                </a:lnTo>
                <a:lnTo>
                  <a:pt x="79120" y="524129"/>
                </a:lnTo>
                <a:lnTo>
                  <a:pt x="79120" y="220980"/>
                </a:lnTo>
                <a:lnTo>
                  <a:pt x="80166" y="173089"/>
                </a:lnTo>
                <a:lnTo>
                  <a:pt x="83296" y="131889"/>
                </a:lnTo>
                <a:lnTo>
                  <a:pt x="95757" y="69469"/>
                </a:lnTo>
                <a:lnTo>
                  <a:pt x="117173" y="30495"/>
                </a:lnTo>
                <a:lnTo>
                  <a:pt x="148589" y="11811"/>
                </a:lnTo>
                <a:lnTo>
                  <a:pt x="14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0429" y="1646682"/>
            <a:ext cx="2378075" cy="648970"/>
          </a:xfrm>
          <a:custGeom>
            <a:avLst/>
            <a:gdLst/>
            <a:ahLst/>
            <a:cxnLst/>
            <a:rect l="l" t="t" r="r" b="b"/>
            <a:pathLst>
              <a:path w="2378075" h="648969">
                <a:moveTo>
                  <a:pt x="2266945" y="0"/>
                </a:moveTo>
                <a:lnTo>
                  <a:pt x="2261103" y="9270"/>
                </a:lnTo>
                <a:lnTo>
                  <a:pt x="2281846" y="34155"/>
                </a:lnTo>
                <a:lnTo>
                  <a:pt x="2300076" y="63849"/>
                </a:lnTo>
                <a:lnTo>
                  <a:pt x="2329048" y="137667"/>
                </a:lnTo>
                <a:lnTo>
                  <a:pt x="2339476" y="180623"/>
                </a:lnTo>
                <a:lnTo>
                  <a:pt x="2346939" y="226044"/>
                </a:lnTo>
                <a:lnTo>
                  <a:pt x="2351426" y="273917"/>
                </a:lnTo>
                <a:lnTo>
                  <a:pt x="2352924" y="324230"/>
                </a:lnTo>
                <a:lnTo>
                  <a:pt x="2351446" y="373566"/>
                </a:lnTo>
                <a:lnTo>
                  <a:pt x="2347002" y="420973"/>
                </a:lnTo>
                <a:lnTo>
                  <a:pt x="2339583" y="466427"/>
                </a:lnTo>
                <a:lnTo>
                  <a:pt x="2329175" y="509904"/>
                </a:lnTo>
                <a:lnTo>
                  <a:pt x="2315931" y="549884"/>
                </a:lnTo>
                <a:lnTo>
                  <a:pt x="2300187" y="584850"/>
                </a:lnTo>
                <a:lnTo>
                  <a:pt x="2261103" y="639698"/>
                </a:lnTo>
                <a:lnTo>
                  <a:pt x="2266945" y="648969"/>
                </a:lnTo>
                <a:lnTo>
                  <a:pt x="2312760" y="594280"/>
                </a:lnTo>
                <a:lnTo>
                  <a:pt x="2331739" y="558619"/>
                </a:lnTo>
                <a:lnTo>
                  <a:pt x="2348098" y="517397"/>
                </a:lnTo>
                <a:lnTo>
                  <a:pt x="2361193" y="472301"/>
                </a:lnTo>
                <a:lnTo>
                  <a:pt x="2370561" y="425037"/>
                </a:lnTo>
                <a:lnTo>
                  <a:pt x="2376191" y="375630"/>
                </a:lnTo>
                <a:lnTo>
                  <a:pt x="2378070" y="324103"/>
                </a:lnTo>
                <a:lnTo>
                  <a:pt x="2376191" y="271928"/>
                </a:lnTo>
                <a:lnTo>
                  <a:pt x="2370561" y="222265"/>
                </a:lnTo>
                <a:lnTo>
                  <a:pt x="2361193" y="175103"/>
                </a:lnTo>
                <a:lnTo>
                  <a:pt x="2348098" y="130428"/>
                </a:lnTo>
                <a:lnTo>
                  <a:pt x="2331739" y="89779"/>
                </a:lnTo>
                <a:lnTo>
                  <a:pt x="2312760" y="54498"/>
                </a:lnTo>
                <a:lnTo>
                  <a:pt x="2291162" y="24576"/>
                </a:lnTo>
                <a:lnTo>
                  <a:pt x="2266945" y="0"/>
                </a:lnTo>
                <a:close/>
              </a:path>
              <a:path w="2378075" h="648969">
                <a:moveTo>
                  <a:pt x="111120" y="0"/>
                </a:moveTo>
                <a:lnTo>
                  <a:pt x="65305" y="54498"/>
                </a:lnTo>
                <a:lnTo>
                  <a:pt x="46326" y="89779"/>
                </a:lnTo>
                <a:lnTo>
                  <a:pt x="29967" y="130428"/>
                </a:lnTo>
                <a:lnTo>
                  <a:pt x="16872" y="175103"/>
                </a:lnTo>
                <a:lnTo>
                  <a:pt x="7504" y="222265"/>
                </a:lnTo>
                <a:lnTo>
                  <a:pt x="1874" y="271928"/>
                </a:lnTo>
                <a:lnTo>
                  <a:pt x="0" y="324230"/>
                </a:lnTo>
                <a:lnTo>
                  <a:pt x="1874" y="375630"/>
                </a:lnTo>
                <a:lnTo>
                  <a:pt x="7504" y="425037"/>
                </a:lnTo>
                <a:lnTo>
                  <a:pt x="16872" y="472301"/>
                </a:lnTo>
                <a:lnTo>
                  <a:pt x="29967" y="517397"/>
                </a:lnTo>
                <a:lnTo>
                  <a:pt x="46326" y="558619"/>
                </a:lnTo>
                <a:lnTo>
                  <a:pt x="65305" y="594280"/>
                </a:lnTo>
                <a:lnTo>
                  <a:pt x="111120" y="648969"/>
                </a:lnTo>
                <a:lnTo>
                  <a:pt x="116962" y="639698"/>
                </a:lnTo>
                <a:lnTo>
                  <a:pt x="96148" y="614793"/>
                </a:lnTo>
                <a:lnTo>
                  <a:pt x="77893" y="584850"/>
                </a:lnTo>
                <a:lnTo>
                  <a:pt x="62187" y="549884"/>
                </a:lnTo>
                <a:lnTo>
                  <a:pt x="49017" y="509904"/>
                </a:lnTo>
                <a:lnTo>
                  <a:pt x="38535" y="466427"/>
                </a:lnTo>
                <a:lnTo>
                  <a:pt x="31078" y="420973"/>
                </a:lnTo>
                <a:lnTo>
                  <a:pt x="26621" y="373566"/>
                </a:lnTo>
                <a:lnTo>
                  <a:pt x="25145" y="324103"/>
                </a:lnTo>
                <a:lnTo>
                  <a:pt x="26639" y="273917"/>
                </a:lnTo>
                <a:lnTo>
                  <a:pt x="31126" y="226044"/>
                </a:lnTo>
                <a:lnTo>
                  <a:pt x="38589" y="180623"/>
                </a:lnTo>
                <a:lnTo>
                  <a:pt x="49017" y="137667"/>
                </a:lnTo>
                <a:lnTo>
                  <a:pt x="62259" y="98353"/>
                </a:lnTo>
                <a:lnTo>
                  <a:pt x="96219" y="34155"/>
                </a:lnTo>
                <a:lnTo>
                  <a:pt x="116962" y="9270"/>
                </a:lnTo>
                <a:lnTo>
                  <a:pt x="11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19579" y="1612519"/>
            <a:ext cx="1013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6F2F9F"/>
                </a:solidFill>
                <a:latin typeface="Cambria Math"/>
                <a:cs typeface="Cambria Math"/>
              </a:rPr>
              <a:t>6 − </a:t>
            </a:r>
            <a:r>
              <a:rPr sz="2000" spc="-1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2175" spc="-22" baseline="-15325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175" spc="225" baseline="-15325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6F2F9F"/>
                </a:solidFill>
                <a:latin typeface="Cambria Math"/>
                <a:cs typeface="Cambria Math"/>
              </a:rPr>
              <a:t>+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73425" y="1689100"/>
            <a:ext cx="966469" cy="236220"/>
          </a:xfrm>
          <a:custGeom>
            <a:avLst/>
            <a:gdLst/>
            <a:ahLst/>
            <a:cxnLst/>
            <a:rect l="l" t="t" r="r" b="b"/>
            <a:pathLst>
              <a:path w="966470" h="236219">
                <a:moveTo>
                  <a:pt x="890904" y="0"/>
                </a:moveTo>
                <a:lnTo>
                  <a:pt x="887602" y="9651"/>
                </a:lnTo>
                <a:lnTo>
                  <a:pt x="901223" y="15557"/>
                </a:lnTo>
                <a:lnTo>
                  <a:pt x="912939" y="23749"/>
                </a:lnTo>
                <a:lnTo>
                  <a:pt x="936803" y="61723"/>
                </a:lnTo>
                <a:lnTo>
                  <a:pt x="944626" y="116712"/>
                </a:lnTo>
                <a:lnTo>
                  <a:pt x="943746" y="137497"/>
                </a:lnTo>
                <a:lnTo>
                  <a:pt x="930655" y="188467"/>
                </a:lnTo>
                <a:lnTo>
                  <a:pt x="901438" y="220257"/>
                </a:lnTo>
                <a:lnTo>
                  <a:pt x="887984" y="226187"/>
                </a:lnTo>
                <a:lnTo>
                  <a:pt x="890904" y="235712"/>
                </a:lnTo>
                <a:lnTo>
                  <a:pt x="935999" y="208994"/>
                </a:lnTo>
                <a:lnTo>
                  <a:pt x="961247" y="159607"/>
                </a:lnTo>
                <a:lnTo>
                  <a:pt x="966088" y="117983"/>
                </a:lnTo>
                <a:lnTo>
                  <a:pt x="964874" y="96337"/>
                </a:lnTo>
                <a:lnTo>
                  <a:pt x="955159" y="58046"/>
                </a:lnTo>
                <a:lnTo>
                  <a:pt x="923020" y="15128"/>
                </a:lnTo>
                <a:lnTo>
                  <a:pt x="908028" y="6165"/>
                </a:lnTo>
                <a:lnTo>
                  <a:pt x="890904" y="0"/>
                </a:lnTo>
                <a:close/>
              </a:path>
              <a:path w="966470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722" y="220257"/>
                </a:lnTo>
                <a:lnTo>
                  <a:pt x="53149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936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18636" y="1612519"/>
            <a:ext cx="865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2175" spc="-22" baseline="-15325" dirty="0">
                <a:solidFill>
                  <a:srgbClr val="6F2F9F"/>
                </a:solidFill>
                <a:latin typeface="Cambria Math"/>
                <a:cs typeface="Cambria Math"/>
              </a:rPr>
              <a:t>1 </a:t>
            </a:r>
            <a:r>
              <a:rPr sz="2000" dirty="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sz="2000" spc="-15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000" spc="10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2175" spc="15" baseline="-15325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9780" y="2076068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6472" y="2032000"/>
            <a:ext cx="966469" cy="236220"/>
          </a:xfrm>
          <a:custGeom>
            <a:avLst/>
            <a:gdLst/>
            <a:ahLst/>
            <a:cxnLst/>
            <a:rect l="l" t="t" r="r" b="b"/>
            <a:pathLst>
              <a:path w="966470" h="236219">
                <a:moveTo>
                  <a:pt x="890904" y="0"/>
                </a:moveTo>
                <a:lnTo>
                  <a:pt x="887602" y="9651"/>
                </a:lnTo>
                <a:lnTo>
                  <a:pt x="901223" y="15557"/>
                </a:lnTo>
                <a:lnTo>
                  <a:pt x="912939" y="23749"/>
                </a:lnTo>
                <a:lnTo>
                  <a:pt x="936803" y="61723"/>
                </a:lnTo>
                <a:lnTo>
                  <a:pt x="944626" y="116712"/>
                </a:lnTo>
                <a:lnTo>
                  <a:pt x="943746" y="137497"/>
                </a:lnTo>
                <a:lnTo>
                  <a:pt x="930655" y="188467"/>
                </a:lnTo>
                <a:lnTo>
                  <a:pt x="901438" y="220257"/>
                </a:lnTo>
                <a:lnTo>
                  <a:pt x="887984" y="226187"/>
                </a:lnTo>
                <a:lnTo>
                  <a:pt x="890904" y="235712"/>
                </a:lnTo>
                <a:lnTo>
                  <a:pt x="935999" y="208994"/>
                </a:lnTo>
                <a:lnTo>
                  <a:pt x="961247" y="159607"/>
                </a:lnTo>
                <a:lnTo>
                  <a:pt x="966088" y="117983"/>
                </a:lnTo>
                <a:lnTo>
                  <a:pt x="964874" y="96337"/>
                </a:lnTo>
                <a:lnTo>
                  <a:pt x="955159" y="58046"/>
                </a:lnTo>
                <a:lnTo>
                  <a:pt x="923020" y="15128"/>
                </a:lnTo>
                <a:lnTo>
                  <a:pt x="908028" y="6165"/>
                </a:lnTo>
                <a:lnTo>
                  <a:pt x="890904" y="0"/>
                </a:lnTo>
                <a:close/>
              </a:path>
              <a:path w="966470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722" y="220257"/>
                </a:lnTo>
                <a:lnTo>
                  <a:pt x="53149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936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41930" y="1955114"/>
            <a:ext cx="18148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65175" algn="l"/>
                <a:tab pos="1117600" algn="l"/>
                <a:tab pos="1419225" algn="l"/>
              </a:tabLst>
            </a:pPr>
            <a:r>
              <a:rPr sz="2000" dirty="0">
                <a:solidFill>
                  <a:srgbClr val="009900"/>
                </a:solidFill>
                <a:latin typeface="Cambria Math"/>
                <a:cs typeface="Cambria Math"/>
              </a:rPr>
              <a:t>6</a:t>
            </a:r>
            <a:r>
              <a:rPr sz="2000" spc="10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9900"/>
                </a:solidFill>
                <a:latin typeface="Cambria Math"/>
                <a:cs typeface="Cambria Math"/>
              </a:rPr>
              <a:t>−</a:t>
            </a:r>
            <a:r>
              <a:rPr sz="2000" spc="5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9900"/>
                </a:solidFill>
                <a:latin typeface="Cambria Math"/>
                <a:cs typeface="Cambria Math"/>
              </a:rPr>
              <a:t>𝑥	+	𝑥	−</a:t>
            </a:r>
            <a:r>
              <a:rPr sz="2000" spc="-75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8313" y="2076068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9292" y="1468849"/>
            <a:ext cx="136525" cy="71120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50" spc="40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960"/>
              </a:spcBef>
            </a:pPr>
            <a:r>
              <a:rPr sz="1450" spc="45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34254" y="1794001"/>
            <a:ext cx="1022985" cy="316230"/>
          </a:xfrm>
          <a:custGeom>
            <a:avLst/>
            <a:gdLst/>
            <a:ahLst/>
            <a:cxnLst/>
            <a:rect l="l" t="t" r="r" b="b"/>
            <a:pathLst>
              <a:path w="1022985" h="316230">
                <a:moveTo>
                  <a:pt x="49113" y="205612"/>
                </a:moveTo>
                <a:lnTo>
                  <a:pt x="24892" y="205612"/>
                </a:lnTo>
                <a:lnTo>
                  <a:pt x="76327" y="316230"/>
                </a:lnTo>
                <a:lnTo>
                  <a:pt x="88392" y="316230"/>
                </a:lnTo>
                <a:lnTo>
                  <a:pt x="97366" y="282956"/>
                </a:lnTo>
                <a:lnTo>
                  <a:pt x="83693" y="282956"/>
                </a:lnTo>
                <a:lnTo>
                  <a:pt x="49113" y="205612"/>
                </a:lnTo>
                <a:close/>
              </a:path>
              <a:path w="1022985" h="316230">
                <a:moveTo>
                  <a:pt x="1022858" y="0"/>
                </a:moveTo>
                <a:lnTo>
                  <a:pt x="184658" y="0"/>
                </a:lnTo>
                <a:lnTo>
                  <a:pt x="184658" y="253"/>
                </a:lnTo>
                <a:lnTo>
                  <a:pt x="159131" y="253"/>
                </a:lnTo>
                <a:lnTo>
                  <a:pt x="83693" y="282956"/>
                </a:lnTo>
                <a:lnTo>
                  <a:pt x="97366" y="282956"/>
                </a:lnTo>
                <a:lnTo>
                  <a:pt x="169164" y="16763"/>
                </a:lnTo>
                <a:lnTo>
                  <a:pt x="1022858" y="16763"/>
                </a:lnTo>
                <a:lnTo>
                  <a:pt x="1022858" y="0"/>
                </a:lnTo>
                <a:close/>
              </a:path>
              <a:path w="1022985" h="316230">
                <a:moveTo>
                  <a:pt x="40767" y="186944"/>
                </a:moveTo>
                <a:lnTo>
                  <a:pt x="0" y="205612"/>
                </a:lnTo>
                <a:lnTo>
                  <a:pt x="3810" y="214884"/>
                </a:lnTo>
                <a:lnTo>
                  <a:pt x="24892" y="205612"/>
                </a:lnTo>
                <a:lnTo>
                  <a:pt x="49113" y="205612"/>
                </a:lnTo>
                <a:lnTo>
                  <a:pt x="40767" y="186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90034" y="1777111"/>
            <a:ext cx="1802130" cy="382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7780" algn="ctr">
              <a:lnSpc>
                <a:spcPts val="1735"/>
              </a:lnSpc>
              <a:spcBef>
                <a:spcPts val="105"/>
              </a:spcBef>
              <a:tabLst>
                <a:tab pos="391160" algn="l"/>
              </a:tabLst>
            </a:pPr>
            <a:r>
              <a:rPr sz="2000" spc="-5" dirty="0">
                <a:latin typeface="Cambria Math"/>
                <a:cs typeface="Cambria Math"/>
              </a:rPr>
              <a:t>if	</a:t>
            </a:r>
            <a:r>
              <a:rPr sz="2000" spc="70" dirty="0">
                <a:latin typeface="Cambria Math"/>
                <a:cs typeface="Cambria Math"/>
              </a:rPr>
              <a:t>𝑥</a:t>
            </a:r>
            <a:r>
              <a:rPr sz="2175" spc="104" baseline="28735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75" dirty="0">
                <a:latin typeface="Cambria Math"/>
                <a:cs typeface="Cambria Math"/>
              </a:rPr>
              <a:t>𝑥</a:t>
            </a:r>
            <a:r>
              <a:rPr sz="2175" spc="112" baseline="28735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≥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R="635" algn="ctr">
              <a:lnSpc>
                <a:spcPts val="1075"/>
              </a:lnSpc>
              <a:tabLst>
                <a:tab pos="575945" algn="l"/>
              </a:tabLst>
            </a:pPr>
            <a:r>
              <a:rPr sz="1450" spc="45" dirty="0">
                <a:latin typeface="Cambria Math"/>
                <a:cs typeface="Cambria Math"/>
              </a:rPr>
              <a:t>1	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4065" y="2401316"/>
            <a:ext cx="455930" cy="420370"/>
          </a:xfrm>
          <a:custGeom>
            <a:avLst/>
            <a:gdLst/>
            <a:ahLst/>
            <a:cxnLst/>
            <a:rect l="l" t="t" r="r" b="b"/>
            <a:pathLst>
              <a:path w="455929" h="420369">
                <a:moveTo>
                  <a:pt x="365251" y="0"/>
                </a:moveTo>
                <a:lnTo>
                  <a:pt x="361188" y="9906"/>
                </a:lnTo>
                <a:lnTo>
                  <a:pt x="376860" y="22649"/>
                </a:lnTo>
                <a:lnTo>
                  <a:pt x="390747" y="39179"/>
                </a:lnTo>
                <a:lnTo>
                  <a:pt x="413258" y="83693"/>
                </a:lnTo>
                <a:lnTo>
                  <a:pt x="427434" y="141351"/>
                </a:lnTo>
                <a:lnTo>
                  <a:pt x="432181" y="210058"/>
                </a:lnTo>
                <a:lnTo>
                  <a:pt x="431012" y="245183"/>
                </a:lnTo>
                <a:lnTo>
                  <a:pt x="421626" y="307909"/>
                </a:lnTo>
                <a:lnTo>
                  <a:pt x="403050" y="359965"/>
                </a:lnTo>
                <a:lnTo>
                  <a:pt x="376951" y="397113"/>
                </a:lnTo>
                <a:lnTo>
                  <a:pt x="361188" y="409829"/>
                </a:lnTo>
                <a:lnTo>
                  <a:pt x="365251" y="419862"/>
                </a:lnTo>
                <a:lnTo>
                  <a:pt x="402574" y="389937"/>
                </a:lnTo>
                <a:lnTo>
                  <a:pt x="431419" y="342011"/>
                </a:lnTo>
                <a:lnTo>
                  <a:pt x="449818" y="280479"/>
                </a:lnTo>
                <a:lnTo>
                  <a:pt x="455930" y="209804"/>
                </a:lnTo>
                <a:lnTo>
                  <a:pt x="454404" y="173108"/>
                </a:lnTo>
                <a:lnTo>
                  <a:pt x="442160" y="107005"/>
                </a:lnTo>
                <a:lnTo>
                  <a:pt x="418062" y="51595"/>
                </a:lnTo>
                <a:lnTo>
                  <a:pt x="384966" y="12785"/>
                </a:lnTo>
                <a:lnTo>
                  <a:pt x="365251" y="0"/>
                </a:lnTo>
                <a:close/>
              </a:path>
              <a:path w="455929" h="420369">
                <a:moveTo>
                  <a:pt x="90550" y="0"/>
                </a:moveTo>
                <a:lnTo>
                  <a:pt x="53292" y="29987"/>
                </a:lnTo>
                <a:lnTo>
                  <a:pt x="24511" y="77597"/>
                </a:lnTo>
                <a:lnTo>
                  <a:pt x="6111" y="138842"/>
                </a:lnTo>
                <a:lnTo>
                  <a:pt x="0" y="209804"/>
                </a:lnTo>
                <a:lnTo>
                  <a:pt x="1525" y="246284"/>
                </a:lnTo>
                <a:lnTo>
                  <a:pt x="13769" y="312388"/>
                </a:lnTo>
                <a:lnTo>
                  <a:pt x="37847" y="368230"/>
                </a:lnTo>
                <a:lnTo>
                  <a:pt x="70856" y="407144"/>
                </a:lnTo>
                <a:lnTo>
                  <a:pt x="90550" y="419862"/>
                </a:lnTo>
                <a:lnTo>
                  <a:pt x="94742" y="409829"/>
                </a:lnTo>
                <a:lnTo>
                  <a:pt x="78906" y="397113"/>
                </a:lnTo>
                <a:lnTo>
                  <a:pt x="64928" y="380492"/>
                </a:lnTo>
                <a:lnTo>
                  <a:pt x="42545" y="335534"/>
                </a:lnTo>
                <a:lnTo>
                  <a:pt x="28432" y="277796"/>
                </a:lnTo>
                <a:lnTo>
                  <a:pt x="23749" y="210058"/>
                </a:lnTo>
                <a:lnTo>
                  <a:pt x="24937" y="174311"/>
                </a:lnTo>
                <a:lnTo>
                  <a:pt x="34411" y="111152"/>
                </a:lnTo>
                <a:lnTo>
                  <a:pt x="53058" y="59519"/>
                </a:lnTo>
                <a:lnTo>
                  <a:pt x="79069" y="22649"/>
                </a:lnTo>
                <a:lnTo>
                  <a:pt x="94742" y="9906"/>
                </a:lnTo>
                <a:lnTo>
                  <a:pt x="90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78072" y="2076068"/>
            <a:ext cx="316865" cy="7835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7950">
              <a:lnSpc>
                <a:spcPts val="1470"/>
              </a:lnSpc>
              <a:spcBef>
                <a:spcPts val="110"/>
              </a:spcBef>
            </a:pPr>
            <a:r>
              <a:rPr sz="1450" spc="40" dirty="0">
                <a:solidFill>
                  <a:srgbClr val="009900"/>
                </a:solidFill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  <a:p>
            <a:pPr marL="40640">
              <a:lnSpc>
                <a:spcPts val="2105"/>
              </a:lnSpc>
            </a:pPr>
            <a:r>
              <a:rPr sz="2000" spc="-1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2175" spc="-22" baseline="-15325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  <a:p>
            <a:pPr marL="38100">
              <a:lnSpc>
                <a:spcPts val="2375"/>
              </a:lnSpc>
            </a:pPr>
            <a:r>
              <a:rPr sz="2000" spc="1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2175" spc="15" baseline="-15325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45077" y="2417445"/>
            <a:ext cx="1116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mbria Math"/>
                <a:cs typeface="Cambria Math"/>
              </a:rPr>
              <a:t>otherwise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764" y="3019425"/>
            <a:ext cx="3401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alibri"/>
                <a:cs typeface="Calibri"/>
              </a:rPr>
              <a:t>Let </a:t>
            </a:r>
            <a:r>
              <a:rPr sz="2000" dirty="0">
                <a:latin typeface="Calibri"/>
                <a:cs typeface="Calibri"/>
              </a:rPr>
              <a:t>us </a:t>
            </a:r>
            <a:r>
              <a:rPr sz="2000" spc="-25" dirty="0">
                <a:latin typeface="Calibri"/>
                <a:cs typeface="Calibri"/>
              </a:rPr>
              <a:t>take </a:t>
            </a:r>
            <a:r>
              <a:rPr sz="2000" spc="-10" dirty="0">
                <a:latin typeface="Calibri"/>
                <a:cs typeface="Calibri"/>
              </a:rPr>
              <a:t>Red </a:t>
            </a:r>
            <a:r>
              <a:rPr sz="2000" dirty="0">
                <a:latin typeface="Calibri"/>
                <a:cs typeface="Calibri"/>
              </a:rPr>
              <a:t>class </a:t>
            </a:r>
            <a:r>
              <a:rPr sz="2000" spc="-15" dirty="0">
                <a:latin typeface="Calibri"/>
                <a:cs typeface="Calibri"/>
              </a:rPr>
              <a:t>vectors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73957" y="3003295"/>
            <a:ext cx="346710" cy="420370"/>
          </a:xfrm>
          <a:custGeom>
            <a:avLst/>
            <a:gdLst/>
            <a:ahLst/>
            <a:cxnLst/>
            <a:rect l="l" t="t" r="r" b="b"/>
            <a:pathLst>
              <a:path w="346710" h="420370">
                <a:moveTo>
                  <a:pt x="255523" y="0"/>
                </a:moveTo>
                <a:lnTo>
                  <a:pt x="251459" y="9905"/>
                </a:lnTo>
                <a:lnTo>
                  <a:pt x="267132" y="22649"/>
                </a:lnTo>
                <a:lnTo>
                  <a:pt x="281019" y="39179"/>
                </a:lnTo>
                <a:lnTo>
                  <a:pt x="303529" y="83692"/>
                </a:lnTo>
                <a:lnTo>
                  <a:pt x="317706" y="141350"/>
                </a:lnTo>
                <a:lnTo>
                  <a:pt x="322452" y="210057"/>
                </a:lnTo>
                <a:lnTo>
                  <a:pt x="321284" y="245183"/>
                </a:lnTo>
                <a:lnTo>
                  <a:pt x="311898" y="307909"/>
                </a:lnTo>
                <a:lnTo>
                  <a:pt x="293322" y="359965"/>
                </a:lnTo>
                <a:lnTo>
                  <a:pt x="267223" y="397113"/>
                </a:lnTo>
                <a:lnTo>
                  <a:pt x="251459" y="409828"/>
                </a:lnTo>
                <a:lnTo>
                  <a:pt x="255523" y="419862"/>
                </a:lnTo>
                <a:lnTo>
                  <a:pt x="292846" y="389937"/>
                </a:lnTo>
                <a:lnTo>
                  <a:pt x="321690" y="342011"/>
                </a:lnTo>
                <a:lnTo>
                  <a:pt x="340090" y="280479"/>
                </a:lnTo>
                <a:lnTo>
                  <a:pt x="346201" y="209803"/>
                </a:lnTo>
                <a:lnTo>
                  <a:pt x="344676" y="173108"/>
                </a:lnTo>
                <a:lnTo>
                  <a:pt x="332432" y="107005"/>
                </a:lnTo>
                <a:lnTo>
                  <a:pt x="308334" y="51595"/>
                </a:lnTo>
                <a:lnTo>
                  <a:pt x="275238" y="12785"/>
                </a:lnTo>
                <a:lnTo>
                  <a:pt x="255523" y="0"/>
                </a:lnTo>
                <a:close/>
              </a:path>
              <a:path w="346710" h="420370">
                <a:moveTo>
                  <a:pt x="90550" y="0"/>
                </a:moveTo>
                <a:lnTo>
                  <a:pt x="53292" y="29987"/>
                </a:lnTo>
                <a:lnTo>
                  <a:pt x="24510" y="77596"/>
                </a:lnTo>
                <a:lnTo>
                  <a:pt x="6111" y="138842"/>
                </a:lnTo>
                <a:lnTo>
                  <a:pt x="0" y="209803"/>
                </a:lnTo>
                <a:lnTo>
                  <a:pt x="1525" y="246284"/>
                </a:lnTo>
                <a:lnTo>
                  <a:pt x="13769" y="312388"/>
                </a:lnTo>
                <a:lnTo>
                  <a:pt x="37847" y="368230"/>
                </a:lnTo>
                <a:lnTo>
                  <a:pt x="70856" y="407144"/>
                </a:lnTo>
                <a:lnTo>
                  <a:pt x="90550" y="419862"/>
                </a:lnTo>
                <a:lnTo>
                  <a:pt x="94741" y="409828"/>
                </a:lnTo>
                <a:lnTo>
                  <a:pt x="78906" y="397113"/>
                </a:lnTo>
                <a:lnTo>
                  <a:pt x="64928" y="380491"/>
                </a:lnTo>
                <a:lnTo>
                  <a:pt x="42544" y="335533"/>
                </a:lnTo>
                <a:lnTo>
                  <a:pt x="28432" y="277796"/>
                </a:lnTo>
                <a:lnTo>
                  <a:pt x="23748" y="210057"/>
                </a:lnTo>
                <a:lnTo>
                  <a:pt x="24937" y="174311"/>
                </a:lnTo>
                <a:lnTo>
                  <a:pt x="34411" y="111152"/>
                </a:lnTo>
                <a:lnTo>
                  <a:pt x="53058" y="59519"/>
                </a:lnTo>
                <a:lnTo>
                  <a:pt x="79069" y="22649"/>
                </a:lnTo>
                <a:lnTo>
                  <a:pt x="94741" y="9905"/>
                </a:lnTo>
                <a:lnTo>
                  <a:pt x="90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71594" y="3019425"/>
            <a:ext cx="78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01260" y="3003295"/>
            <a:ext cx="346710" cy="420370"/>
          </a:xfrm>
          <a:custGeom>
            <a:avLst/>
            <a:gdLst/>
            <a:ahLst/>
            <a:cxnLst/>
            <a:rect l="l" t="t" r="r" b="b"/>
            <a:pathLst>
              <a:path w="346710" h="420370">
                <a:moveTo>
                  <a:pt x="255524" y="0"/>
                </a:moveTo>
                <a:lnTo>
                  <a:pt x="251460" y="9905"/>
                </a:lnTo>
                <a:lnTo>
                  <a:pt x="267132" y="22649"/>
                </a:lnTo>
                <a:lnTo>
                  <a:pt x="281019" y="39179"/>
                </a:lnTo>
                <a:lnTo>
                  <a:pt x="303529" y="83692"/>
                </a:lnTo>
                <a:lnTo>
                  <a:pt x="317706" y="141350"/>
                </a:lnTo>
                <a:lnTo>
                  <a:pt x="322452" y="210057"/>
                </a:lnTo>
                <a:lnTo>
                  <a:pt x="321284" y="245183"/>
                </a:lnTo>
                <a:lnTo>
                  <a:pt x="311898" y="307909"/>
                </a:lnTo>
                <a:lnTo>
                  <a:pt x="293322" y="359965"/>
                </a:lnTo>
                <a:lnTo>
                  <a:pt x="267223" y="397113"/>
                </a:lnTo>
                <a:lnTo>
                  <a:pt x="251460" y="409828"/>
                </a:lnTo>
                <a:lnTo>
                  <a:pt x="255524" y="419862"/>
                </a:lnTo>
                <a:lnTo>
                  <a:pt x="292846" y="389937"/>
                </a:lnTo>
                <a:lnTo>
                  <a:pt x="321690" y="342011"/>
                </a:lnTo>
                <a:lnTo>
                  <a:pt x="340090" y="280479"/>
                </a:lnTo>
                <a:lnTo>
                  <a:pt x="346201" y="209803"/>
                </a:lnTo>
                <a:lnTo>
                  <a:pt x="344676" y="173108"/>
                </a:lnTo>
                <a:lnTo>
                  <a:pt x="332432" y="107005"/>
                </a:lnTo>
                <a:lnTo>
                  <a:pt x="308334" y="51595"/>
                </a:lnTo>
                <a:lnTo>
                  <a:pt x="275238" y="12785"/>
                </a:lnTo>
                <a:lnTo>
                  <a:pt x="255524" y="0"/>
                </a:lnTo>
                <a:close/>
              </a:path>
              <a:path w="346710" h="420370">
                <a:moveTo>
                  <a:pt x="90550" y="0"/>
                </a:moveTo>
                <a:lnTo>
                  <a:pt x="53292" y="29987"/>
                </a:lnTo>
                <a:lnTo>
                  <a:pt x="24511" y="77596"/>
                </a:lnTo>
                <a:lnTo>
                  <a:pt x="6111" y="138842"/>
                </a:lnTo>
                <a:lnTo>
                  <a:pt x="0" y="209803"/>
                </a:lnTo>
                <a:lnTo>
                  <a:pt x="1525" y="246284"/>
                </a:lnTo>
                <a:lnTo>
                  <a:pt x="13769" y="312388"/>
                </a:lnTo>
                <a:lnTo>
                  <a:pt x="37847" y="368230"/>
                </a:lnTo>
                <a:lnTo>
                  <a:pt x="70856" y="407144"/>
                </a:lnTo>
                <a:lnTo>
                  <a:pt x="90550" y="419862"/>
                </a:lnTo>
                <a:lnTo>
                  <a:pt x="94741" y="409828"/>
                </a:lnTo>
                <a:lnTo>
                  <a:pt x="78906" y="397113"/>
                </a:lnTo>
                <a:lnTo>
                  <a:pt x="64928" y="380491"/>
                </a:lnTo>
                <a:lnTo>
                  <a:pt x="42544" y="335533"/>
                </a:lnTo>
                <a:lnTo>
                  <a:pt x="28432" y="277796"/>
                </a:lnTo>
                <a:lnTo>
                  <a:pt x="23749" y="210057"/>
                </a:lnTo>
                <a:lnTo>
                  <a:pt x="24937" y="174311"/>
                </a:lnTo>
                <a:lnTo>
                  <a:pt x="34411" y="111152"/>
                </a:lnTo>
                <a:lnTo>
                  <a:pt x="53058" y="59519"/>
                </a:lnTo>
                <a:lnTo>
                  <a:pt x="79069" y="22649"/>
                </a:lnTo>
                <a:lnTo>
                  <a:pt x="94741" y="9905"/>
                </a:lnTo>
                <a:lnTo>
                  <a:pt x="90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63365" y="2883788"/>
            <a:ext cx="694055" cy="628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70"/>
              </a:lnSpc>
              <a:spcBef>
                <a:spcPts val="105"/>
              </a:spcBef>
              <a:tabLst>
                <a:tab pos="539750" algn="l"/>
              </a:tabLst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2	0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370"/>
              </a:lnSpc>
              <a:tabLst>
                <a:tab pos="539750" algn="l"/>
              </a:tabLst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0	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00421" y="3019425"/>
            <a:ext cx="78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42280" y="3003295"/>
            <a:ext cx="538480" cy="420370"/>
          </a:xfrm>
          <a:custGeom>
            <a:avLst/>
            <a:gdLst/>
            <a:ahLst/>
            <a:cxnLst/>
            <a:rect l="l" t="t" r="r" b="b"/>
            <a:pathLst>
              <a:path w="538479" h="420370">
                <a:moveTo>
                  <a:pt x="447548" y="0"/>
                </a:moveTo>
                <a:lnTo>
                  <a:pt x="443484" y="9905"/>
                </a:lnTo>
                <a:lnTo>
                  <a:pt x="459156" y="22649"/>
                </a:lnTo>
                <a:lnTo>
                  <a:pt x="473043" y="39179"/>
                </a:lnTo>
                <a:lnTo>
                  <a:pt x="495554" y="83692"/>
                </a:lnTo>
                <a:lnTo>
                  <a:pt x="509730" y="141350"/>
                </a:lnTo>
                <a:lnTo>
                  <a:pt x="514477" y="210057"/>
                </a:lnTo>
                <a:lnTo>
                  <a:pt x="513308" y="245183"/>
                </a:lnTo>
                <a:lnTo>
                  <a:pt x="503922" y="307909"/>
                </a:lnTo>
                <a:lnTo>
                  <a:pt x="485346" y="359965"/>
                </a:lnTo>
                <a:lnTo>
                  <a:pt x="459247" y="397113"/>
                </a:lnTo>
                <a:lnTo>
                  <a:pt x="443484" y="409828"/>
                </a:lnTo>
                <a:lnTo>
                  <a:pt x="447548" y="419862"/>
                </a:lnTo>
                <a:lnTo>
                  <a:pt x="484870" y="389937"/>
                </a:lnTo>
                <a:lnTo>
                  <a:pt x="513715" y="342011"/>
                </a:lnTo>
                <a:lnTo>
                  <a:pt x="532114" y="280479"/>
                </a:lnTo>
                <a:lnTo>
                  <a:pt x="538226" y="209803"/>
                </a:lnTo>
                <a:lnTo>
                  <a:pt x="536700" y="173108"/>
                </a:lnTo>
                <a:lnTo>
                  <a:pt x="524456" y="107005"/>
                </a:lnTo>
                <a:lnTo>
                  <a:pt x="500358" y="51595"/>
                </a:lnTo>
                <a:lnTo>
                  <a:pt x="467262" y="12785"/>
                </a:lnTo>
                <a:lnTo>
                  <a:pt x="447548" y="0"/>
                </a:lnTo>
                <a:close/>
              </a:path>
              <a:path w="538479" h="420370">
                <a:moveTo>
                  <a:pt x="90551" y="0"/>
                </a:moveTo>
                <a:lnTo>
                  <a:pt x="53292" y="29987"/>
                </a:lnTo>
                <a:lnTo>
                  <a:pt x="24511" y="77596"/>
                </a:lnTo>
                <a:lnTo>
                  <a:pt x="6111" y="138842"/>
                </a:lnTo>
                <a:lnTo>
                  <a:pt x="0" y="209803"/>
                </a:lnTo>
                <a:lnTo>
                  <a:pt x="1525" y="246284"/>
                </a:lnTo>
                <a:lnTo>
                  <a:pt x="13769" y="312388"/>
                </a:lnTo>
                <a:lnTo>
                  <a:pt x="37847" y="368230"/>
                </a:lnTo>
                <a:lnTo>
                  <a:pt x="70856" y="407144"/>
                </a:lnTo>
                <a:lnTo>
                  <a:pt x="90551" y="419862"/>
                </a:lnTo>
                <a:lnTo>
                  <a:pt x="94742" y="409828"/>
                </a:lnTo>
                <a:lnTo>
                  <a:pt x="78906" y="397113"/>
                </a:lnTo>
                <a:lnTo>
                  <a:pt x="64928" y="380491"/>
                </a:lnTo>
                <a:lnTo>
                  <a:pt x="42545" y="335533"/>
                </a:lnTo>
                <a:lnTo>
                  <a:pt x="28432" y="277796"/>
                </a:lnTo>
                <a:lnTo>
                  <a:pt x="23749" y="210057"/>
                </a:lnTo>
                <a:lnTo>
                  <a:pt x="24937" y="174311"/>
                </a:lnTo>
                <a:lnTo>
                  <a:pt x="34411" y="111152"/>
                </a:lnTo>
                <a:lnTo>
                  <a:pt x="53058" y="59519"/>
                </a:lnTo>
                <a:lnTo>
                  <a:pt x="79069" y="22649"/>
                </a:lnTo>
                <a:lnTo>
                  <a:pt x="94742" y="9905"/>
                </a:lnTo>
                <a:lnTo>
                  <a:pt x="905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33594" y="2882264"/>
            <a:ext cx="356870" cy="629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−2</a:t>
            </a:r>
            <a:endParaRPr sz="2000">
              <a:latin typeface="Cambria Math"/>
              <a:cs typeface="Cambria Math"/>
            </a:endParaRPr>
          </a:p>
          <a:p>
            <a:pPr marL="108585">
              <a:lnSpc>
                <a:spcPts val="2375"/>
              </a:lnSpc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31941" y="3019425"/>
            <a:ext cx="78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75325" y="3003295"/>
            <a:ext cx="538480" cy="420370"/>
          </a:xfrm>
          <a:custGeom>
            <a:avLst/>
            <a:gdLst/>
            <a:ahLst/>
            <a:cxnLst/>
            <a:rect l="l" t="t" r="r" b="b"/>
            <a:pathLst>
              <a:path w="538479" h="420370">
                <a:moveTo>
                  <a:pt x="447548" y="0"/>
                </a:moveTo>
                <a:lnTo>
                  <a:pt x="443484" y="9905"/>
                </a:lnTo>
                <a:lnTo>
                  <a:pt x="459156" y="22649"/>
                </a:lnTo>
                <a:lnTo>
                  <a:pt x="473043" y="39179"/>
                </a:lnTo>
                <a:lnTo>
                  <a:pt x="495553" y="83692"/>
                </a:lnTo>
                <a:lnTo>
                  <a:pt x="509730" y="141350"/>
                </a:lnTo>
                <a:lnTo>
                  <a:pt x="514476" y="210057"/>
                </a:lnTo>
                <a:lnTo>
                  <a:pt x="513308" y="245183"/>
                </a:lnTo>
                <a:lnTo>
                  <a:pt x="503922" y="307909"/>
                </a:lnTo>
                <a:lnTo>
                  <a:pt x="485346" y="359965"/>
                </a:lnTo>
                <a:lnTo>
                  <a:pt x="459247" y="397113"/>
                </a:lnTo>
                <a:lnTo>
                  <a:pt x="443484" y="409828"/>
                </a:lnTo>
                <a:lnTo>
                  <a:pt x="447548" y="419862"/>
                </a:lnTo>
                <a:lnTo>
                  <a:pt x="484870" y="389937"/>
                </a:lnTo>
                <a:lnTo>
                  <a:pt x="513714" y="342011"/>
                </a:lnTo>
                <a:lnTo>
                  <a:pt x="532114" y="280479"/>
                </a:lnTo>
                <a:lnTo>
                  <a:pt x="538226" y="209803"/>
                </a:lnTo>
                <a:lnTo>
                  <a:pt x="536700" y="173108"/>
                </a:lnTo>
                <a:lnTo>
                  <a:pt x="524456" y="107005"/>
                </a:lnTo>
                <a:lnTo>
                  <a:pt x="500358" y="51595"/>
                </a:lnTo>
                <a:lnTo>
                  <a:pt x="467262" y="12785"/>
                </a:lnTo>
                <a:lnTo>
                  <a:pt x="447548" y="0"/>
                </a:lnTo>
                <a:close/>
              </a:path>
              <a:path w="538479" h="420370">
                <a:moveTo>
                  <a:pt x="90550" y="0"/>
                </a:moveTo>
                <a:lnTo>
                  <a:pt x="53292" y="29987"/>
                </a:lnTo>
                <a:lnTo>
                  <a:pt x="24511" y="77596"/>
                </a:lnTo>
                <a:lnTo>
                  <a:pt x="6111" y="138842"/>
                </a:lnTo>
                <a:lnTo>
                  <a:pt x="0" y="209803"/>
                </a:lnTo>
                <a:lnTo>
                  <a:pt x="1525" y="246284"/>
                </a:lnTo>
                <a:lnTo>
                  <a:pt x="13769" y="312388"/>
                </a:lnTo>
                <a:lnTo>
                  <a:pt x="37847" y="368230"/>
                </a:lnTo>
                <a:lnTo>
                  <a:pt x="70856" y="407144"/>
                </a:lnTo>
                <a:lnTo>
                  <a:pt x="90550" y="419862"/>
                </a:lnTo>
                <a:lnTo>
                  <a:pt x="94741" y="409828"/>
                </a:lnTo>
                <a:lnTo>
                  <a:pt x="78906" y="397113"/>
                </a:lnTo>
                <a:lnTo>
                  <a:pt x="64928" y="380491"/>
                </a:lnTo>
                <a:lnTo>
                  <a:pt x="42545" y="335533"/>
                </a:lnTo>
                <a:lnTo>
                  <a:pt x="28432" y="277796"/>
                </a:lnTo>
                <a:lnTo>
                  <a:pt x="23749" y="210057"/>
                </a:lnTo>
                <a:lnTo>
                  <a:pt x="24937" y="174311"/>
                </a:lnTo>
                <a:lnTo>
                  <a:pt x="34411" y="111152"/>
                </a:lnTo>
                <a:lnTo>
                  <a:pt x="53058" y="59519"/>
                </a:lnTo>
                <a:lnTo>
                  <a:pt x="79069" y="22649"/>
                </a:lnTo>
                <a:lnTo>
                  <a:pt x="94741" y="9905"/>
                </a:lnTo>
                <a:lnTo>
                  <a:pt x="90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66638" y="2883788"/>
            <a:ext cx="356870" cy="628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680">
              <a:lnSpc>
                <a:spcPts val="237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370"/>
              </a:lnSpc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−2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5764" y="3888485"/>
            <a:ext cx="52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72380" y="3877690"/>
            <a:ext cx="366395" cy="334645"/>
          </a:xfrm>
          <a:custGeom>
            <a:avLst/>
            <a:gdLst/>
            <a:ahLst/>
            <a:cxnLst/>
            <a:rect l="l" t="t" r="r" b="b"/>
            <a:pathLst>
              <a:path w="366394" h="334645">
                <a:moveTo>
                  <a:pt x="294012" y="0"/>
                </a:moveTo>
                <a:lnTo>
                  <a:pt x="290837" y="8000"/>
                </a:lnTo>
                <a:lnTo>
                  <a:pt x="303289" y="18097"/>
                </a:lnTo>
                <a:lnTo>
                  <a:pt x="314348" y="31241"/>
                </a:lnTo>
                <a:lnTo>
                  <a:pt x="332239" y="66674"/>
                </a:lnTo>
                <a:lnTo>
                  <a:pt x="343605" y="112585"/>
                </a:lnTo>
                <a:lnTo>
                  <a:pt x="347352" y="167258"/>
                </a:lnTo>
                <a:lnTo>
                  <a:pt x="346421" y="195288"/>
                </a:lnTo>
                <a:lnTo>
                  <a:pt x="338940" y="245250"/>
                </a:lnTo>
                <a:lnTo>
                  <a:pt x="324127" y="286688"/>
                </a:lnTo>
                <a:lnTo>
                  <a:pt x="290837" y="326389"/>
                </a:lnTo>
                <a:lnTo>
                  <a:pt x="294012" y="334390"/>
                </a:lnTo>
                <a:lnTo>
                  <a:pt x="323746" y="310546"/>
                </a:lnTo>
                <a:lnTo>
                  <a:pt x="346717" y="272414"/>
                </a:lnTo>
                <a:lnTo>
                  <a:pt x="361401" y="223440"/>
                </a:lnTo>
                <a:lnTo>
                  <a:pt x="366275" y="167131"/>
                </a:lnTo>
                <a:lnTo>
                  <a:pt x="365058" y="137894"/>
                </a:lnTo>
                <a:lnTo>
                  <a:pt x="355291" y="85228"/>
                </a:lnTo>
                <a:lnTo>
                  <a:pt x="336071" y="41130"/>
                </a:lnTo>
                <a:lnTo>
                  <a:pt x="309730" y="10217"/>
                </a:lnTo>
                <a:lnTo>
                  <a:pt x="294012" y="0"/>
                </a:lnTo>
                <a:close/>
              </a:path>
              <a:path w="366394" h="334645">
                <a:moveTo>
                  <a:pt x="72143" y="0"/>
                </a:moveTo>
                <a:lnTo>
                  <a:pt x="42465" y="23923"/>
                </a:lnTo>
                <a:lnTo>
                  <a:pt x="19539" y="61848"/>
                </a:lnTo>
                <a:lnTo>
                  <a:pt x="4880" y="110585"/>
                </a:lnTo>
                <a:lnTo>
                  <a:pt x="0" y="167258"/>
                </a:lnTo>
                <a:lnTo>
                  <a:pt x="1216" y="196209"/>
                </a:lnTo>
                <a:lnTo>
                  <a:pt x="10988" y="248838"/>
                </a:lnTo>
                <a:lnTo>
                  <a:pt x="30157" y="293278"/>
                </a:lnTo>
                <a:lnTo>
                  <a:pt x="56460" y="324242"/>
                </a:lnTo>
                <a:lnTo>
                  <a:pt x="72143" y="334390"/>
                </a:lnTo>
                <a:lnTo>
                  <a:pt x="75407" y="326389"/>
                </a:lnTo>
                <a:lnTo>
                  <a:pt x="62827" y="316267"/>
                </a:lnTo>
                <a:lnTo>
                  <a:pt x="51704" y="303037"/>
                </a:lnTo>
                <a:lnTo>
                  <a:pt x="33840" y="267207"/>
                </a:lnTo>
                <a:lnTo>
                  <a:pt x="22632" y="221281"/>
                </a:lnTo>
                <a:lnTo>
                  <a:pt x="18896" y="167131"/>
                </a:lnTo>
                <a:lnTo>
                  <a:pt x="19835" y="138826"/>
                </a:lnTo>
                <a:lnTo>
                  <a:pt x="27384" y="88534"/>
                </a:lnTo>
                <a:lnTo>
                  <a:pt x="42238" y="47434"/>
                </a:lnTo>
                <a:lnTo>
                  <a:pt x="75407" y="8000"/>
                </a:lnTo>
                <a:lnTo>
                  <a:pt x="72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99742" y="3888485"/>
            <a:ext cx="382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6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21261" y="3877690"/>
            <a:ext cx="278130" cy="334645"/>
          </a:xfrm>
          <a:custGeom>
            <a:avLst/>
            <a:gdLst/>
            <a:ahLst/>
            <a:cxnLst/>
            <a:rect l="l" t="t" r="r" b="b"/>
            <a:pathLst>
              <a:path w="278130" h="334645">
                <a:moveTo>
                  <a:pt x="205607" y="0"/>
                </a:moveTo>
                <a:lnTo>
                  <a:pt x="202432" y="8000"/>
                </a:lnTo>
                <a:lnTo>
                  <a:pt x="214884" y="18097"/>
                </a:lnTo>
                <a:lnTo>
                  <a:pt x="225943" y="31241"/>
                </a:lnTo>
                <a:lnTo>
                  <a:pt x="243834" y="66674"/>
                </a:lnTo>
                <a:lnTo>
                  <a:pt x="255201" y="112585"/>
                </a:lnTo>
                <a:lnTo>
                  <a:pt x="258947" y="167258"/>
                </a:lnTo>
                <a:lnTo>
                  <a:pt x="258017" y="195288"/>
                </a:lnTo>
                <a:lnTo>
                  <a:pt x="250535" y="245250"/>
                </a:lnTo>
                <a:lnTo>
                  <a:pt x="235722" y="286688"/>
                </a:lnTo>
                <a:lnTo>
                  <a:pt x="202432" y="326389"/>
                </a:lnTo>
                <a:lnTo>
                  <a:pt x="205607" y="334390"/>
                </a:lnTo>
                <a:lnTo>
                  <a:pt x="235341" y="310546"/>
                </a:lnTo>
                <a:lnTo>
                  <a:pt x="258312" y="272414"/>
                </a:lnTo>
                <a:lnTo>
                  <a:pt x="272997" y="223440"/>
                </a:lnTo>
                <a:lnTo>
                  <a:pt x="277870" y="167131"/>
                </a:lnTo>
                <a:lnTo>
                  <a:pt x="276654" y="137894"/>
                </a:lnTo>
                <a:lnTo>
                  <a:pt x="266887" y="85228"/>
                </a:lnTo>
                <a:lnTo>
                  <a:pt x="247666" y="41130"/>
                </a:lnTo>
                <a:lnTo>
                  <a:pt x="221325" y="10217"/>
                </a:lnTo>
                <a:lnTo>
                  <a:pt x="205607" y="0"/>
                </a:lnTo>
                <a:close/>
              </a:path>
              <a:path w="278130" h="334645">
                <a:moveTo>
                  <a:pt x="72130" y="0"/>
                </a:moveTo>
                <a:lnTo>
                  <a:pt x="42412" y="23923"/>
                </a:lnTo>
                <a:lnTo>
                  <a:pt x="19552" y="61848"/>
                </a:lnTo>
                <a:lnTo>
                  <a:pt x="4868" y="110585"/>
                </a:lnTo>
                <a:lnTo>
                  <a:pt x="0" y="167258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0"/>
                </a:lnTo>
                <a:lnTo>
                  <a:pt x="75432" y="326389"/>
                </a:lnTo>
                <a:lnTo>
                  <a:pt x="62833" y="316267"/>
                </a:lnTo>
                <a:lnTo>
                  <a:pt x="51699" y="303037"/>
                </a:lnTo>
                <a:lnTo>
                  <a:pt x="33776" y="267207"/>
                </a:lnTo>
                <a:lnTo>
                  <a:pt x="22632" y="221281"/>
                </a:lnTo>
                <a:lnTo>
                  <a:pt x="18921" y="167131"/>
                </a:lnTo>
                <a:lnTo>
                  <a:pt x="19850" y="138826"/>
                </a:lnTo>
                <a:lnTo>
                  <a:pt x="27383" y="88534"/>
                </a:lnTo>
                <a:lnTo>
                  <a:pt x="42267" y="47434"/>
                </a:lnTo>
                <a:lnTo>
                  <a:pt x="75432" y="8000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60219" y="3888485"/>
            <a:ext cx="17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98094" y="3786504"/>
            <a:ext cx="1642110" cy="516890"/>
          </a:xfrm>
          <a:custGeom>
            <a:avLst/>
            <a:gdLst/>
            <a:ahLst/>
            <a:cxnLst/>
            <a:rect l="l" t="t" r="r" b="b"/>
            <a:pathLst>
              <a:path w="1642110" h="516889">
                <a:moveTo>
                  <a:pt x="1553586" y="0"/>
                </a:moveTo>
                <a:lnTo>
                  <a:pt x="1548887" y="7366"/>
                </a:lnTo>
                <a:lnTo>
                  <a:pt x="1565395" y="27179"/>
                </a:lnTo>
                <a:lnTo>
                  <a:pt x="1579891" y="50815"/>
                </a:lnTo>
                <a:lnTo>
                  <a:pt x="1602989" y="109601"/>
                </a:lnTo>
                <a:lnTo>
                  <a:pt x="1617276" y="179990"/>
                </a:lnTo>
                <a:lnTo>
                  <a:pt x="1620848" y="218114"/>
                </a:lnTo>
                <a:lnTo>
                  <a:pt x="1622039" y="258191"/>
                </a:lnTo>
                <a:lnTo>
                  <a:pt x="1620848" y="297505"/>
                </a:lnTo>
                <a:lnTo>
                  <a:pt x="1611323" y="371419"/>
                </a:lnTo>
                <a:lnTo>
                  <a:pt x="1592535" y="437907"/>
                </a:lnTo>
                <a:lnTo>
                  <a:pt x="1565484" y="489636"/>
                </a:lnTo>
                <a:lnTo>
                  <a:pt x="1548887" y="509524"/>
                </a:lnTo>
                <a:lnTo>
                  <a:pt x="1553586" y="516763"/>
                </a:lnTo>
                <a:lnTo>
                  <a:pt x="1590035" y="473233"/>
                </a:lnTo>
                <a:lnTo>
                  <a:pt x="1618102" y="411988"/>
                </a:lnTo>
                <a:lnTo>
                  <a:pt x="1636041" y="338455"/>
                </a:lnTo>
                <a:lnTo>
                  <a:pt x="1640498" y="299116"/>
                </a:lnTo>
                <a:lnTo>
                  <a:pt x="1641978" y="258064"/>
                </a:lnTo>
                <a:lnTo>
                  <a:pt x="1640498" y="216507"/>
                </a:lnTo>
                <a:lnTo>
                  <a:pt x="1636041" y="176974"/>
                </a:lnTo>
                <a:lnTo>
                  <a:pt x="1628583" y="139442"/>
                </a:lnTo>
                <a:lnTo>
                  <a:pt x="1605128" y="71473"/>
                </a:lnTo>
                <a:lnTo>
                  <a:pt x="1572846" y="19554"/>
                </a:lnTo>
                <a:lnTo>
                  <a:pt x="1553586" y="0"/>
                </a:lnTo>
                <a:close/>
              </a:path>
              <a:path w="1642110" h="516889">
                <a:moveTo>
                  <a:pt x="88387" y="0"/>
                </a:moveTo>
                <a:lnTo>
                  <a:pt x="51938" y="43370"/>
                </a:lnTo>
                <a:lnTo>
                  <a:pt x="23871" y="103886"/>
                </a:lnTo>
                <a:lnTo>
                  <a:pt x="5932" y="176974"/>
                </a:lnTo>
                <a:lnTo>
                  <a:pt x="1475" y="216507"/>
                </a:lnTo>
                <a:lnTo>
                  <a:pt x="0" y="258191"/>
                </a:lnTo>
                <a:lnTo>
                  <a:pt x="1475" y="299116"/>
                </a:lnTo>
                <a:lnTo>
                  <a:pt x="5932" y="338455"/>
                </a:lnTo>
                <a:lnTo>
                  <a:pt x="13389" y="376078"/>
                </a:lnTo>
                <a:lnTo>
                  <a:pt x="36845" y="444825"/>
                </a:lnTo>
                <a:lnTo>
                  <a:pt x="69127" y="497212"/>
                </a:lnTo>
                <a:lnTo>
                  <a:pt x="88387" y="516763"/>
                </a:lnTo>
                <a:lnTo>
                  <a:pt x="93086" y="509524"/>
                </a:lnTo>
                <a:lnTo>
                  <a:pt x="76542" y="489636"/>
                </a:lnTo>
                <a:lnTo>
                  <a:pt x="61987" y="465772"/>
                </a:lnTo>
                <a:lnTo>
                  <a:pt x="38984" y="406019"/>
                </a:lnTo>
                <a:lnTo>
                  <a:pt x="24696" y="335248"/>
                </a:lnTo>
                <a:lnTo>
                  <a:pt x="19938" y="258064"/>
                </a:lnTo>
                <a:lnTo>
                  <a:pt x="21125" y="218114"/>
                </a:lnTo>
                <a:lnTo>
                  <a:pt x="24696" y="179990"/>
                </a:lnTo>
                <a:lnTo>
                  <a:pt x="38984" y="109601"/>
                </a:lnTo>
                <a:lnTo>
                  <a:pt x="62034" y="50815"/>
                </a:lnTo>
                <a:lnTo>
                  <a:pt x="93086" y="7366"/>
                </a:lnTo>
                <a:lnTo>
                  <a:pt x="88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26765" y="3825747"/>
            <a:ext cx="600710" cy="187960"/>
          </a:xfrm>
          <a:custGeom>
            <a:avLst/>
            <a:gdLst/>
            <a:ahLst/>
            <a:cxnLst/>
            <a:rect l="l" t="t" r="r" b="b"/>
            <a:pathLst>
              <a:path w="600710" h="187960">
                <a:moveTo>
                  <a:pt x="540258" y="0"/>
                </a:moveTo>
                <a:lnTo>
                  <a:pt x="537590" y="7619"/>
                </a:lnTo>
                <a:lnTo>
                  <a:pt x="548469" y="12334"/>
                </a:lnTo>
                <a:lnTo>
                  <a:pt x="557847" y="18859"/>
                </a:lnTo>
                <a:lnTo>
                  <a:pt x="580294" y="62293"/>
                </a:lnTo>
                <a:lnTo>
                  <a:pt x="583057" y="92963"/>
                </a:lnTo>
                <a:lnTo>
                  <a:pt x="582364" y="109537"/>
                </a:lnTo>
                <a:lnTo>
                  <a:pt x="571881" y="150113"/>
                </a:lnTo>
                <a:lnTo>
                  <a:pt x="537972" y="180085"/>
                </a:lnTo>
                <a:lnTo>
                  <a:pt x="540258" y="187706"/>
                </a:lnTo>
                <a:lnTo>
                  <a:pt x="576155" y="166417"/>
                </a:lnTo>
                <a:lnTo>
                  <a:pt x="596312" y="127126"/>
                </a:lnTo>
                <a:lnTo>
                  <a:pt x="600201" y="93979"/>
                </a:lnTo>
                <a:lnTo>
                  <a:pt x="599227" y="76737"/>
                </a:lnTo>
                <a:lnTo>
                  <a:pt x="584708" y="32893"/>
                </a:lnTo>
                <a:lnTo>
                  <a:pt x="553900" y="4907"/>
                </a:lnTo>
                <a:lnTo>
                  <a:pt x="540258" y="0"/>
                </a:lnTo>
                <a:close/>
              </a:path>
              <a:path w="600710" h="187960">
                <a:moveTo>
                  <a:pt x="59817" y="0"/>
                </a:moveTo>
                <a:lnTo>
                  <a:pt x="24062" y="21341"/>
                </a:lnTo>
                <a:lnTo>
                  <a:pt x="3889" y="60817"/>
                </a:lnTo>
                <a:lnTo>
                  <a:pt x="0" y="93979"/>
                </a:lnTo>
                <a:lnTo>
                  <a:pt x="974" y="111220"/>
                </a:lnTo>
                <a:lnTo>
                  <a:pt x="15494" y="154939"/>
                </a:lnTo>
                <a:lnTo>
                  <a:pt x="46194" y="182800"/>
                </a:lnTo>
                <a:lnTo>
                  <a:pt x="59817" y="187706"/>
                </a:lnTo>
                <a:lnTo>
                  <a:pt x="62230" y="180085"/>
                </a:lnTo>
                <a:lnTo>
                  <a:pt x="51536" y="175349"/>
                </a:lnTo>
                <a:lnTo>
                  <a:pt x="42306" y="168767"/>
                </a:lnTo>
                <a:lnTo>
                  <a:pt x="19907" y="124587"/>
                </a:lnTo>
                <a:lnTo>
                  <a:pt x="17145" y="92963"/>
                </a:lnTo>
                <a:lnTo>
                  <a:pt x="17835" y="76914"/>
                </a:lnTo>
                <a:lnTo>
                  <a:pt x="28194" y="37337"/>
                </a:lnTo>
                <a:lnTo>
                  <a:pt x="62611" y="7619"/>
                </a:lnTo>
                <a:lnTo>
                  <a:pt x="5981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26765" y="4095496"/>
            <a:ext cx="600710" cy="187960"/>
          </a:xfrm>
          <a:custGeom>
            <a:avLst/>
            <a:gdLst/>
            <a:ahLst/>
            <a:cxnLst/>
            <a:rect l="l" t="t" r="r" b="b"/>
            <a:pathLst>
              <a:path w="600710" h="187960">
                <a:moveTo>
                  <a:pt x="540258" y="0"/>
                </a:moveTo>
                <a:lnTo>
                  <a:pt x="537590" y="7619"/>
                </a:lnTo>
                <a:lnTo>
                  <a:pt x="548469" y="12334"/>
                </a:lnTo>
                <a:lnTo>
                  <a:pt x="557847" y="18859"/>
                </a:lnTo>
                <a:lnTo>
                  <a:pt x="580294" y="62293"/>
                </a:lnTo>
                <a:lnTo>
                  <a:pt x="583057" y="92963"/>
                </a:lnTo>
                <a:lnTo>
                  <a:pt x="582364" y="109537"/>
                </a:lnTo>
                <a:lnTo>
                  <a:pt x="571881" y="150113"/>
                </a:lnTo>
                <a:lnTo>
                  <a:pt x="537972" y="180085"/>
                </a:lnTo>
                <a:lnTo>
                  <a:pt x="540258" y="187705"/>
                </a:lnTo>
                <a:lnTo>
                  <a:pt x="576155" y="166417"/>
                </a:lnTo>
                <a:lnTo>
                  <a:pt x="596312" y="127126"/>
                </a:lnTo>
                <a:lnTo>
                  <a:pt x="600201" y="93979"/>
                </a:lnTo>
                <a:lnTo>
                  <a:pt x="599227" y="76737"/>
                </a:lnTo>
                <a:lnTo>
                  <a:pt x="584708" y="32892"/>
                </a:lnTo>
                <a:lnTo>
                  <a:pt x="553900" y="4907"/>
                </a:lnTo>
                <a:lnTo>
                  <a:pt x="540258" y="0"/>
                </a:lnTo>
                <a:close/>
              </a:path>
              <a:path w="600710" h="187960">
                <a:moveTo>
                  <a:pt x="59817" y="0"/>
                </a:moveTo>
                <a:lnTo>
                  <a:pt x="24062" y="21341"/>
                </a:lnTo>
                <a:lnTo>
                  <a:pt x="3889" y="60817"/>
                </a:lnTo>
                <a:lnTo>
                  <a:pt x="0" y="93979"/>
                </a:lnTo>
                <a:lnTo>
                  <a:pt x="974" y="111220"/>
                </a:lnTo>
                <a:lnTo>
                  <a:pt x="15494" y="154939"/>
                </a:lnTo>
                <a:lnTo>
                  <a:pt x="46194" y="182800"/>
                </a:lnTo>
                <a:lnTo>
                  <a:pt x="59817" y="187705"/>
                </a:lnTo>
                <a:lnTo>
                  <a:pt x="62230" y="180085"/>
                </a:lnTo>
                <a:lnTo>
                  <a:pt x="51536" y="175349"/>
                </a:lnTo>
                <a:lnTo>
                  <a:pt x="42306" y="168767"/>
                </a:lnTo>
                <a:lnTo>
                  <a:pt x="19907" y="124587"/>
                </a:lnTo>
                <a:lnTo>
                  <a:pt x="17145" y="92963"/>
                </a:lnTo>
                <a:lnTo>
                  <a:pt x="17835" y="76914"/>
                </a:lnTo>
                <a:lnTo>
                  <a:pt x="28194" y="37337"/>
                </a:lnTo>
                <a:lnTo>
                  <a:pt x="62611" y="7619"/>
                </a:lnTo>
                <a:lnTo>
                  <a:pt x="59817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00525" y="3888485"/>
            <a:ext cx="17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38909" y="3877690"/>
            <a:ext cx="389255" cy="334645"/>
          </a:xfrm>
          <a:custGeom>
            <a:avLst/>
            <a:gdLst/>
            <a:ahLst/>
            <a:cxnLst/>
            <a:rect l="l" t="t" r="r" b="b"/>
            <a:pathLst>
              <a:path w="389254" h="334645">
                <a:moveTo>
                  <a:pt x="316859" y="0"/>
                </a:moveTo>
                <a:lnTo>
                  <a:pt x="313684" y="8000"/>
                </a:lnTo>
                <a:lnTo>
                  <a:pt x="326136" y="18097"/>
                </a:lnTo>
                <a:lnTo>
                  <a:pt x="337195" y="31241"/>
                </a:lnTo>
                <a:lnTo>
                  <a:pt x="355086" y="66674"/>
                </a:lnTo>
                <a:lnTo>
                  <a:pt x="366453" y="112585"/>
                </a:lnTo>
                <a:lnTo>
                  <a:pt x="370199" y="167258"/>
                </a:lnTo>
                <a:lnTo>
                  <a:pt x="369269" y="195288"/>
                </a:lnTo>
                <a:lnTo>
                  <a:pt x="361787" y="245250"/>
                </a:lnTo>
                <a:lnTo>
                  <a:pt x="346974" y="286688"/>
                </a:lnTo>
                <a:lnTo>
                  <a:pt x="313684" y="326389"/>
                </a:lnTo>
                <a:lnTo>
                  <a:pt x="316859" y="334390"/>
                </a:lnTo>
                <a:lnTo>
                  <a:pt x="346593" y="310546"/>
                </a:lnTo>
                <a:lnTo>
                  <a:pt x="369564" y="272414"/>
                </a:lnTo>
                <a:lnTo>
                  <a:pt x="384249" y="223440"/>
                </a:lnTo>
                <a:lnTo>
                  <a:pt x="389122" y="167131"/>
                </a:lnTo>
                <a:lnTo>
                  <a:pt x="387906" y="137894"/>
                </a:lnTo>
                <a:lnTo>
                  <a:pt x="378139" y="85228"/>
                </a:lnTo>
                <a:lnTo>
                  <a:pt x="358918" y="41130"/>
                </a:lnTo>
                <a:lnTo>
                  <a:pt x="332577" y="10217"/>
                </a:lnTo>
                <a:lnTo>
                  <a:pt x="316859" y="0"/>
                </a:lnTo>
                <a:close/>
              </a:path>
              <a:path w="389254" h="334645">
                <a:moveTo>
                  <a:pt x="72130" y="0"/>
                </a:moveTo>
                <a:lnTo>
                  <a:pt x="42412" y="23923"/>
                </a:lnTo>
                <a:lnTo>
                  <a:pt x="19552" y="61848"/>
                </a:lnTo>
                <a:lnTo>
                  <a:pt x="4868" y="110585"/>
                </a:lnTo>
                <a:lnTo>
                  <a:pt x="0" y="167258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0"/>
                </a:lnTo>
                <a:lnTo>
                  <a:pt x="75432" y="326389"/>
                </a:lnTo>
                <a:lnTo>
                  <a:pt x="62833" y="316267"/>
                </a:lnTo>
                <a:lnTo>
                  <a:pt x="51699" y="303037"/>
                </a:lnTo>
                <a:lnTo>
                  <a:pt x="33776" y="267207"/>
                </a:lnTo>
                <a:lnTo>
                  <a:pt x="22632" y="221281"/>
                </a:lnTo>
                <a:lnTo>
                  <a:pt x="18921" y="167131"/>
                </a:lnTo>
                <a:lnTo>
                  <a:pt x="19850" y="138826"/>
                </a:lnTo>
                <a:lnTo>
                  <a:pt x="27383" y="88534"/>
                </a:lnTo>
                <a:lnTo>
                  <a:pt x="42267" y="47434"/>
                </a:lnTo>
                <a:lnTo>
                  <a:pt x="75432" y="8000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05764" y="4435602"/>
            <a:ext cx="52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72380" y="4424807"/>
            <a:ext cx="366395" cy="334645"/>
          </a:xfrm>
          <a:custGeom>
            <a:avLst/>
            <a:gdLst/>
            <a:ahLst/>
            <a:cxnLst/>
            <a:rect l="l" t="t" r="r" b="b"/>
            <a:pathLst>
              <a:path w="366394" h="334645">
                <a:moveTo>
                  <a:pt x="294012" y="0"/>
                </a:moveTo>
                <a:lnTo>
                  <a:pt x="290837" y="8001"/>
                </a:lnTo>
                <a:lnTo>
                  <a:pt x="303289" y="18097"/>
                </a:lnTo>
                <a:lnTo>
                  <a:pt x="314348" y="31242"/>
                </a:lnTo>
                <a:lnTo>
                  <a:pt x="332239" y="66675"/>
                </a:lnTo>
                <a:lnTo>
                  <a:pt x="343605" y="112585"/>
                </a:lnTo>
                <a:lnTo>
                  <a:pt x="347352" y="167259"/>
                </a:lnTo>
                <a:lnTo>
                  <a:pt x="346421" y="195288"/>
                </a:lnTo>
                <a:lnTo>
                  <a:pt x="338940" y="245250"/>
                </a:lnTo>
                <a:lnTo>
                  <a:pt x="324127" y="286688"/>
                </a:lnTo>
                <a:lnTo>
                  <a:pt x="290837" y="326390"/>
                </a:lnTo>
                <a:lnTo>
                  <a:pt x="294012" y="334391"/>
                </a:lnTo>
                <a:lnTo>
                  <a:pt x="323746" y="310546"/>
                </a:lnTo>
                <a:lnTo>
                  <a:pt x="346717" y="272415"/>
                </a:lnTo>
                <a:lnTo>
                  <a:pt x="361401" y="223440"/>
                </a:lnTo>
                <a:lnTo>
                  <a:pt x="366275" y="167132"/>
                </a:lnTo>
                <a:lnTo>
                  <a:pt x="365058" y="137894"/>
                </a:lnTo>
                <a:lnTo>
                  <a:pt x="355291" y="85228"/>
                </a:lnTo>
                <a:lnTo>
                  <a:pt x="336071" y="41130"/>
                </a:lnTo>
                <a:lnTo>
                  <a:pt x="309730" y="10217"/>
                </a:lnTo>
                <a:lnTo>
                  <a:pt x="294012" y="0"/>
                </a:lnTo>
                <a:close/>
              </a:path>
              <a:path w="366394" h="334645">
                <a:moveTo>
                  <a:pt x="72143" y="0"/>
                </a:moveTo>
                <a:lnTo>
                  <a:pt x="42465" y="23923"/>
                </a:lnTo>
                <a:lnTo>
                  <a:pt x="19539" y="61849"/>
                </a:lnTo>
                <a:lnTo>
                  <a:pt x="4880" y="110585"/>
                </a:lnTo>
                <a:lnTo>
                  <a:pt x="0" y="167259"/>
                </a:lnTo>
                <a:lnTo>
                  <a:pt x="1216" y="196209"/>
                </a:lnTo>
                <a:lnTo>
                  <a:pt x="10988" y="248838"/>
                </a:lnTo>
                <a:lnTo>
                  <a:pt x="30157" y="293278"/>
                </a:lnTo>
                <a:lnTo>
                  <a:pt x="56460" y="324242"/>
                </a:lnTo>
                <a:lnTo>
                  <a:pt x="72143" y="334391"/>
                </a:lnTo>
                <a:lnTo>
                  <a:pt x="75407" y="326390"/>
                </a:lnTo>
                <a:lnTo>
                  <a:pt x="62827" y="316267"/>
                </a:lnTo>
                <a:lnTo>
                  <a:pt x="51704" y="303037"/>
                </a:lnTo>
                <a:lnTo>
                  <a:pt x="33840" y="267208"/>
                </a:lnTo>
                <a:lnTo>
                  <a:pt x="22632" y="221281"/>
                </a:lnTo>
                <a:lnTo>
                  <a:pt x="18896" y="167132"/>
                </a:lnTo>
                <a:lnTo>
                  <a:pt x="19835" y="138826"/>
                </a:lnTo>
                <a:lnTo>
                  <a:pt x="27384" y="88534"/>
                </a:lnTo>
                <a:lnTo>
                  <a:pt x="42238" y="47434"/>
                </a:lnTo>
                <a:lnTo>
                  <a:pt x="75407" y="8001"/>
                </a:lnTo>
                <a:lnTo>
                  <a:pt x="72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99742" y="4435602"/>
            <a:ext cx="382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6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921261" y="4424807"/>
            <a:ext cx="278130" cy="334645"/>
          </a:xfrm>
          <a:custGeom>
            <a:avLst/>
            <a:gdLst/>
            <a:ahLst/>
            <a:cxnLst/>
            <a:rect l="l" t="t" r="r" b="b"/>
            <a:pathLst>
              <a:path w="278130" h="334645">
                <a:moveTo>
                  <a:pt x="205607" y="0"/>
                </a:moveTo>
                <a:lnTo>
                  <a:pt x="202432" y="8001"/>
                </a:lnTo>
                <a:lnTo>
                  <a:pt x="214884" y="18097"/>
                </a:lnTo>
                <a:lnTo>
                  <a:pt x="225943" y="31242"/>
                </a:lnTo>
                <a:lnTo>
                  <a:pt x="243834" y="66675"/>
                </a:lnTo>
                <a:lnTo>
                  <a:pt x="255201" y="112585"/>
                </a:lnTo>
                <a:lnTo>
                  <a:pt x="258947" y="167259"/>
                </a:lnTo>
                <a:lnTo>
                  <a:pt x="258017" y="195288"/>
                </a:lnTo>
                <a:lnTo>
                  <a:pt x="250535" y="245250"/>
                </a:lnTo>
                <a:lnTo>
                  <a:pt x="235722" y="286688"/>
                </a:lnTo>
                <a:lnTo>
                  <a:pt x="202432" y="326390"/>
                </a:lnTo>
                <a:lnTo>
                  <a:pt x="205607" y="334391"/>
                </a:lnTo>
                <a:lnTo>
                  <a:pt x="235341" y="310546"/>
                </a:lnTo>
                <a:lnTo>
                  <a:pt x="258312" y="272415"/>
                </a:lnTo>
                <a:lnTo>
                  <a:pt x="272997" y="223440"/>
                </a:lnTo>
                <a:lnTo>
                  <a:pt x="277870" y="167132"/>
                </a:lnTo>
                <a:lnTo>
                  <a:pt x="276654" y="137894"/>
                </a:lnTo>
                <a:lnTo>
                  <a:pt x="266887" y="85228"/>
                </a:lnTo>
                <a:lnTo>
                  <a:pt x="247666" y="41130"/>
                </a:lnTo>
                <a:lnTo>
                  <a:pt x="221325" y="10217"/>
                </a:lnTo>
                <a:lnTo>
                  <a:pt x="205607" y="0"/>
                </a:lnTo>
                <a:close/>
              </a:path>
              <a:path w="278130" h="334645">
                <a:moveTo>
                  <a:pt x="72130" y="0"/>
                </a:moveTo>
                <a:lnTo>
                  <a:pt x="42412" y="23923"/>
                </a:lnTo>
                <a:lnTo>
                  <a:pt x="19552" y="61849"/>
                </a:lnTo>
                <a:lnTo>
                  <a:pt x="4868" y="110585"/>
                </a:lnTo>
                <a:lnTo>
                  <a:pt x="0" y="167259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1"/>
                </a:lnTo>
                <a:lnTo>
                  <a:pt x="75432" y="326390"/>
                </a:lnTo>
                <a:lnTo>
                  <a:pt x="62833" y="316267"/>
                </a:lnTo>
                <a:lnTo>
                  <a:pt x="51699" y="303037"/>
                </a:lnTo>
                <a:lnTo>
                  <a:pt x="33776" y="267208"/>
                </a:lnTo>
                <a:lnTo>
                  <a:pt x="22632" y="221281"/>
                </a:lnTo>
                <a:lnTo>
                  <a:pt x="18921" y="167132"/>
                </a:lnTo>
                <a:lnTo>
                  <a:pt x="19850" y="138826"/>
                </a:lnTo>
                <a:lnTo>
                  <a:pt x="27383" y="88534"/>
                </a:lnTo>
                <a:lnTo>
                  <a:pt x="42267" y="47434"/>
                </a:lnTo>
                <a:lnTo>
                  <a:pt x="75432" y="8001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260219" y="4435602"/>
            <a:ext cx="17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498094" y="4333621"/>
            <a:ext cx="1642110" cy="516890"/>
          </a:xfrm>
          <a:custGeom>
            <a:avLst/>
            <a:gdLst/>
            <a:ahLst/>
            <a:cxnLst/>
            <a:rect l="l" t="t" r="r" b="b"/>
            <a:pathLst>
              <a:path w="1642110" h="516889">
                <a:moveTo>
                  <a:pt x="1553586" y="0"/>
                </a:moveTo>
                <a:lnTo>
                  <a:pt x="1548887" y="7365"/>
                </a:lnTo>
                <a:lnTo>
                  <a:pt x="1565395" y="27179"/>
                </a:lnTo>
                <a:lnTo>
                  <a:pt x="1579891" y="50815"/>
                </a:lnTo>
                <a:lnTo>
                  <a:pt x="1602989" y="109600"/>
                </a:lnTo>
                <a:lnTo>
                  <a:pt x="1617276" y="179990"/>
                </a:lnTo>
                <a:lnTo>
                  <a:pt x="1620848" y="218114"/>
                </a:lnTo>
                <a:lnTo>
                  <a:pt x="1622039" y="258190"/>
                </a:lnTo>
                <a:lnTo>
                  <a:pt x="1620848" y="297505"/>
                </a:lnTo>
                <a:lnTo>
                  <a:pt x="1611323" y="371419"/>
                </a:lnTo>
                <a:lnTo>
                  <a:pt x="1592535" y="437907"/>
                </a:lnTo>
                <a:lnTo>
                  <a:pt x="1565484" y="489636"/>
                </a:lnTo>
                <a:lnTo>
                  <a:pt x="1548887" y="509523"/>
                </a:lnTo>
                <a:lnTo>
                  <a:pt x="1553586" y="516762"/>
                </a:lnTo>
                <a:lnTo>
                  <a:pt x="1590035" y="473233"/>
                </a:lnTo>
                <a:lnTo>
                  <a:pt x="1618102" y="411987"/>
                </a:lnTo>
                <a:lnTo>
                  <a:pt x="1636041" y="338454"/>
                </a:lnTo>
                <a:lnTo>
                  <a:pt x="1640498" y="299116"/>
                </a:lnTo>
                <a:lnTo>
                  <a:pt x="1641978" y="258063"/>
                </a:lnTo>
                <a:lnTo>
                  <a:pt x="1640498" y="216507"/>
                </a:lnTo>
                <a:lnTo>
                  <a:pt x="1636041" y="176974"/>
                </a:lnTo>
                <a:lnTo>
                  <a:pt x="1628583" y="139442"/>
                </a:lnTo>
                <a:lnTo>
                  <a:pt x="1605128" y="71473"/>
                </a:lnTo>
                <a:lnTo>
                  <a:pt x="1572846" y="19554"/>
                </a:lnTo>
                <a:lnTo>
                  <a:pt x="1553586" y="0"/>
                </a:lnTo>
                <a:close/>
              </a:path>
              <a:path w="1642110" h="516889">
                <a:moveTo>
                  <a:pt x="88387" y="0"/>
                </a:moveTo>
                <a:lnTo>
                  <a:pt x="51938" y="43370"/>
                </a:lnTo>
                <a:lnTo>
                  <a:pt x="23871" y="103885"/>
                </a:lnTo>
                <a:lnTo>
                  <a:pt x="5932" y="176974"/>
                </a:lnTo>
                <a:lnTo>
                  <a:pt x="1475" y="216507"/>
                </a:lnTo>
                <a:lnTo>
                  <a:pt x="0" y="258190"/>
                </a:lnTo>
                <a:lnTo>
                  <a:pt x="1475" y="299116"/>
                </a:lnTo>
                <a:lnTo>
                  <a:pt x="5932" y="338454"/>
                </a:lnTo>
                <a:lnTo>
                  <a:pt x="13389" y="376078"/>
                </a:lnTo>
                <a:lnTo>
                  <a:pt x="36845" y="444825"/>
                </a:lnTo>
                <a:lnTo>
                  <a:pt x="69127" y="497212"/>
                </a:lnTo>
                <a:lnTo>
                  <a:pt x="88387" y="516762"/>
                </a:lnTo>
                <a:lnTo>
                  <a:pt x="93086" y="509523"/>
                </a:lnTo>
                <a:lnTo>
                  <a:pt x="76542" y="489636"/>
                </a:lnTo>
                <a:lnTo>
                  <a:pt x="61987" y="465772"/>
                </a:lnTo>
                <a:lnTo>
                  <a:pt x="38984" y="406018"/>
                </a:lnTo>
                <a:lnTo>
                  <a:pt x="24696" y="335248"/>
                </a:lnTo>
                <a:lnTo>
                  <a:pt x="19938" y="258063"/>
                </a:lnTo>
                <a:lnTo>
                  <a:pt x="21125" y="218114"/>
                </a:lnTo>
                <a:lnTo>
                  <a:pt x="24696" y="179990"/>
                </a:lnTo>
                <a:lnTo>
                  <a:pt x="38984" y="109600"/>
                </a:lnTo>
                <a:lnTo>
                  <a:pt x="62034" y="50815"/>
                </a:lnTo>
                <a:lnTo>
                  <a:pt x="93086" y="7365"/>
                </a:lnTo>
                <a:lnTo>
                  <a:pt x="88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26765" y="4372864"/>
            <a:ext cx="600710" cy="187960"/>
          </a:xfrm>
          <a:custGeom>
            <a:avLst/>
            <a:gdLst/>
            <a:ahLst/>
            <a:cxnLst/>
            <a:rect l="l" t="t" r="r" b="b"/>
            <a:pathLst>
              <a:path w="600710" h="187960">
                <a:moveTo>
                  <a:pt x="540258" y="0"/>
                </a:moveTo>
                <a:lnTo>
                  <a:pt x="537590" y="7619"/>
                </a:lnTo>
                <a:lnTo>
                  <a:pt x="548469" y="12334"/>
                </a:lnTo>
                <a:lnTo>
                  <a:pt x="557847" y="18859"/>
                </a:lnTo>
                <a:lnTo>
                  <a:pt x="580294" y="62293"/>
                </a:lnTo>
                <a:lnTo>
                  <a:pt x="583057" y="92963"/>
                </a:lnTo>
                <a:lnTo>
                  <a:pt x="582364" y="109537"/>
                </a:lnTo>
                <a:lnTo>
                  <a:pt x="571881" y="150113"/>
                </a:lnTo>
                <a:lnTo>
                  <a:pt x="537972" y="180086"/>
                </a:lnTo>
                <a:lnTo>
                  <a:pt x="540258" y="187706"/>
                </a:lnTo>
                <a:lnTo>
                  <a:pt x="576155" y="166417"/>
                </a:lnTo>
                <a:lnTo>
                  <a:pt x="596312" y="127126"/>
                </a:lnTo>
                <a:lnTo>
                  <a:pt x="600201" y="93980"/>
                </a:lnTo>
                <a:lnTo>
                  <a:pt x="599227" y="76737"/>
                </a:lnTo>
                <a:lnTo>
                  <a:pt x="584708" y="32893"/>
                </a:lnTo>
                <a:lnTo>
                  <a:pt x="553900" y="4925"/>
                </a:lnTo>
                <a:lnTo>
                  <a:pt x="540258" y="0"/>
                </a:lnTo>
                <a:close/>
              </a:path>
              <a:path w="600710" h="187960">
                <a:moveTo>
                  <a:pt x="59817" y="0"/>
                </a:moveTo>
                <a:lnTo>
                  <a:pt x="24062" y="21395"/>
                </a:lnTo>
                <a:lnTo>
                  <a:pt x="3889" y="60817"/>
                </a:lnTo>
                <a:lnTo>
                  <a:pt x="0" y="93980"/>
                </a:lnTo>
                <a:lnTo>
                  <a:pt x="974" y="111220"/>
                </a:lnTo>
                <a:lnTo>
                  <a:pt x="15494" y="154940"/>
                </a:lnTo>
                <a:lnTo>
                  <a:pt x="46194" y="182800"/>
                </a:lnTo>
                <a:lnTo>
                  <a:pt x="59817" y="187706"/>
                </a:lnTo>
                <a:lnTo>
                  <a:pt x="62230" y="180086"/>
                </a:lnTo>
                <a:lnTo>
                  <a:pt x="51536" y="175349"/>
                </a:lnTo>
                <a:lnTo>
                  <a:pt x="42306" y="168767"/>
                </a:lnTo>
                <a:lnTo>
                  <a:pt x="19907" y="124587"/>
                </a:lnTo>
                <a:lnTo>
                  <a:pt x="17145" y="92963"/>
                </a:lnTo>
                <a:lnTo>
                  <a:pt x="17835" y="76914"/>
                </a:lnTo>
                <a:lnTo>
                  <a:pt x="28194" y="37337"/>
                </a:lnTo>
                <a:lnTo>
                  <a:pt x="62611" y="7619"/>
                </a:lnTo>
                <a:lnTo>
                  <a:pt x="5981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585085" y="3735476"/>
            <a:ext cx="690880" cy="11125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6 − 2</a:t>
            </a:r>
            <a:r>
              <a:rPr sz="1600" spc="-65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+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6 − 0</a:t>
            </a:r>
            <a:r>
              <a:rPr sz="1600" spc="-65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+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6 − 0</a:t>
            </a:r>
            <a:r>
              <a:rPr sz="1600" spc="-65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+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6 − 2</a:t>
            </a:r>
            <a:r>
              <a:rPr sz="1600" spc="-65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+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326765" y="4642611"/>
            <a:ext cx="600710" cy="187960"/>
          </a:xfrm>
          <a:custGeom>
            <a:avLst/>
            <a:gdLst/>
            <a:ahLst/>
            <a:cxnLst/>
            <a:rect l="l" t="t" r="r" b="b"/>
            <a:pathLst>
              <a:path w="600710" h="187960">
                <a:moveTo>
                  <a:pt x="540258" y="0"/>
                </a:moveTo>
                <a:lnTo>
                  <a:pt x="537590" y="7619"/>
                </a:lnTo>
                <a:lnTo>
                  <a:pt x="548469" y="12334"/>
                </a:lnTo>
                <a:lnTo>
                  <a:pt x="557847" y="18859"/>
                </a:lnTo>
                <a:lnTo>
                  <a:pt x="580294" y="62293"/>
                </a:lnTo>
                <a:lnTo>
                  <a:pt x="583057" y="92963"/>
                </a:lnTo>
                <a:lnTo>
                  <a:pt x="582364" y="109537"/>
                </a:lnTo>
                <a:lnTo>
                  <a:pt x="571881" y="150113"/>
                </a:lnTo>
                <a:lnTo>
                  <a:pt x="537972" y="180086"/>
                </a:lnTo>
                <a:lnTo>
                  <a:pt x="540258" y="187706"/>
                </a:lnTo>
                <a:lnTo>
                  <a:pt x="576155" y="166417"/>
                </a:lnTo>
                <a:lnTo>
                  <a:pt x="596312" y="127126"/>
                </a:lnTo>
                <a:lnTo>
                  <a:pt x="600201" y="93980"/>
                </a:lnTo>
                <a:lnTo>
                  <a:pt x="599227" y="76737"/>
                </a:lnTo>
                <a:lnTo>
                  <a:pt x="584708" y="32893"/>
                </a:lnTo>
                <a:lnTo>
                  <a:pt x="553900" y="4925"/>
                </a:lnTo>
                <a:lnTo>
                  <a:pt x="540258" y="0"/>
                </a:lnTo>
                <a:close/>
              </a:path>
              <a:path w="600710" h="187960">
                <a:moveTo>
                  <a:pt x="59817" y="0"/>
                </a:moveTo>
                <a:lnTo>
                  <a:pt x="24062" y="21395"/>
                </a:lnTo>
                <a:lnTo>
                  <a:pt x="3889" y="60817"/>
                </a:lnTo>
                <a:lnTo>
                  <a:pt x="0" y="93980"/>
                </a:lnTo>
                <a:lnTo>
                  <a:pt x="974" y="111220"/>
                </a:lnTo>
                <a:lnTo>
                  <a:pt x="15494" y="154939"/>
                </a:lnTo>
                <a:lnTo>
                  <a:pt x="46194" y="182800"/>
                </a:lnTo>
                <a:lnTo>
                  <a:pt x="59817" y="187706"/>
                </a:lnTo>
                <a:lnTo>
                  <a:pt x="62230" y="180086"/>
                </a:lnTo>
                <a:lnTo>
                  <a:pt x="51536" y="175349"/>
                </a:lnTo>
                <a:lnTo>
                  <a:pt x="42306" y="168767"/>
                </a:lnTo>
                <a:lnTo>
                  <a:pt x="19907" y="124587"/>
                </a:lnTo>
                <a:lnTo>
                  <a:pt x="17145" y="92963"/>
                </a:lnTo>
                <a:lnTo>
                  <a:pt x="17835" y="76914"/>
                </a:lnTo>
                <a:lnTo>
                  <a:pt x="28194" y="37337"/>
                </a:lnTo>
                <a:lnTo>
                  <a:pt x="62611" y="7619"/>
                </a:lnTo>
                <a:lnTo>
                  <a:pt x="59817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355213" y="3735476"/>
            <a:ext cx="715010" cy="11125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2 − 0</a:t>
            </a:r>
            <a:r>
              <a:rPr sz="1600" spc="25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725" spc="52" baseline="28985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725" baseline="2898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2 − 0</a:t>
            </a:r>
            <a:r>
              <a:rPr sz="1600" spc="250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725" spc="52" baseline="28985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25" baseline="2898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0 − 2</a:t>
            </a:r>
            <a:r>
              <a:rPr sz="1600" spc="25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725" spc="52" baseline="28985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725" baseline="2898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0 − 2</a:t>
            </a:r>
            <a:r>
              <a:rPr sz="1600" spc="250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725" spc="52" baseline="28985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25" baseline="28985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00525" y="4435602"/>
            <a:ext cx="17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438909" y="4424807"/>
            <a:ext cx="389255" cy="334645"/>
          </a:xfrm>
          <a:custGeom>
            <a:avLst/>
            <a:gdLst/>
            <a:ahLst/>
            <a:cxnLst/>
            <a:rect l="l" t="t" r="r" b="b"/>
            <a:pathLst>
              <a:path w="389254" h="334645">
                <a:moveTo>
                  <a:pt x="316859" y="0"/>
                </a:moveTo>
                <a:lnTo>
                  <a:pt x="313684" y="8001"/>
                </a:lnTo>
                <a:lnTo>
                  <a:pt x="326136" y="18097"/>
                </a:lnTo>
                <a:lnTo>
                  <a:pt x="337195" y="31242"/>
                </a:lnTo>
                <a:lnTo>
                  <a:pt x="355086" y="66675"/>
                </a:lnTo>
                <a:lnTo>
                  <a:pt x="366453" y="112585"/>
                </a:lnTo>
                <a:lnTo>
                  <a:pt x="370199" y="167259"/>
                </a:lnTo>
                <a:lnTo>
                  <a:pt x="369269" y="195288"/>
                </a:lnTo>
                <a:lnTo>
                  <a:pt x="361787" y="245250"/>
                </a:lnTo>
                <a:lnTo>
                  <a:pt x="346974" y="286688"/>
                </a:lnTo>
                <a:lnTo>
                  <a:pt x="313684" y="326390"/>
                </a:lnTo>
                <a:lnTo>
                  <a:pt x="316859" y="334391"/>
                </a:lnTo>
                <a:lnTo>
                  <a:pt x="346593" y="310546"/>
                </a:lnTo>
                <a:lnTo>
                  <a:pt x="369564" y="272415"/>
                </a:lnTo>
                <a:lnTo>
                  <a:pt x="384249" y="223440"/>
                </a:lnTo>
                <a:lnTo>
                  <a:pt x="389122" y="167132"/>
                </a:lnTo>
                <a:lnTo>
                  <a:pt x="387906" y="137894"/>
                </a:lnTo>
                <a:lnTo>
                  <a:pt x="378139" y="85228"/>
                </a:lnTo>
                <a:lnTo>
                  <a:pt x="358918" y="41130"/>
                </a:lnTo>
                <a:lnTo>
                  <a:pt x="332577" y="10217"/>
                </a:lnTo>
                <a:lnTo>
                  <a:pt x="316859" y="0"/>
                </a:lnTo>
                <a:close/>
              </a:path>
              <a:path w="389254" h="334645">
                <a:moveTo>
                  <a:pt x="72130" y="0"/>
                </a:moveTo>
                <a:lnTo>
                  <a:pt x="42412" y="23923"/>
                </a:lnTo>
                <a:lnTo>
                  <a:pt x="19552" y="61849"/>
                </a:lnTo>
                <a:lnTo>
                  <a:pt x="4868" y="110585"/>
                </a:lnTo>
                <a:lnTo>
                  <a:pt x="0" y="167259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1"/>
                </a:lnTo>
                <a:lnTo>
                  <a:pt x="75432" y="326390"/>
                </a:lnTo>
                <a:lnTo>
                  <a:pt x="62833" y="316267"/>
                </a:lnTo>
                <a:lnTo>
                  <a:pt x="51699" y="303037"/>
                </a:lnTo>
                <a:lnTo>
                  <a:pt x="33776" y="267208"/>
                </a:lnTo>
                <a:lnTo>
                  <a:pt x="22632" y="221281"/>
                </a:lnTo>
                <a:lnTo>
                  <a:pt x="18921" y="167132"/>
                </a:lnTo>
                <a:lnTo>
                  <a:pt x="19850" y="138826"/>
                </a:lnTo>
                <a:lnTo>
                  <a:pt x="27383" y="88534"/>
                </a:lnTo>
                <a:lnTo>
                  <a:pt x="42267" y="47434"/>
                </a:lnTo>
                <a:lnTo>
                  <a:pt x="75432" y="8001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508753" y="3778758"/>
            <a:ext cx="251460" cy="1055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">
              <a:lnSpc>
                <a:spcPts val="1900"/>
              </a:lnSpc>
              <a:spcBef>
                <a:spcPts val="95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8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900"/>
              </a:lnSpc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10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900"/>
              </a:lnSpc>
              <a:spcBef>
                <a:spcPts val="505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10</a:t>
            </a:r>
            <a:endParaRPr sz="1600">
              <a:latin typeface="Cambria Math"/>
              <a:cs typeface="Cambria Math"/>
            </a:endParaRPr>
          </a:p>
          <a:p>
            <a:pPr marL="68580">
              <a:lnSpc>
                <a:spcPts val="1900"/>
              </a:lnSpc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8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5764" y="4984496"/>
            <a:ext cx="52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72380" y="4973446"/>
            <a:ext cx="366395" cy="334645"/>
          </a:xfrm>
          <a:custGeom>
            <a:avLst/>
            <a:gdLst/>
            <a:ahLst/>
            <a:cxnLst/>
            <a:rect l="l" t="t" r="r" b="b"/>
            <a:pathLst>
              <a:path w="366394" h="334645">
                <a:moveTo>
                  <a:pt x="294012" y="0"/>
                </a:moveTo>
                <a:lnTo>
                  <a:pt x="290837" y="8000"/>
                </a:lnTo>
                <a:lnTo>
                  <a:pt x="303289" y="18097"/>
                </a:lnTo>
                <a:lnTo>
                  <a:pt x="314348" y="31241"/>
                </a:lnTo>
                <a:lnTo>
                  <a:pt x="332239" y="66675"/>
                </a:lnTo>
                <a:lnTo>
                  <a:pt x="343605" y="112585"/>
                </a:lnTo>
                <a:lnTo>
                  <a:pt x="347352" y="167258"/>
                </a:lnTo>
                <a:lnTo>
                  <a:pt x="346421" y="195288"/>
                </a:lnTo>
                <a:lnTo>
                  <a:pt x="338940" y="245250"/>
                </a:lnTo>
                <a:lnTo>
                  <a:pt x="324127" y="286688"/>
                </a:lnTo>
                <a:lnTo>
                  <a:pt x="290837" y="326389"/>
                </a:lnTo>
                <a:lnTo>
                  <a:pt x="294012" y="334390"/>
                </a:lnTo>
                <a:lnTo>
                  <a:pt x="323746" y="310546"/>
                </a:lnTo>
                <a:lnTo>
                  <a:pt x="346717" y="272414"/>
                </a:lnTo>
                <a:lnTo>
                  <a:pt x="361401" y="223440"/>
                </a:lnTo>
                <a:lnTo>
                  <a:pt x="366275" y="167131"/>
                </a:lnTo>
                <a:lnTo>
                  <a:pt x="365058" y="137894"/>
                </a:lnTo>
                <a:lnTo>
                  <a:pt x="355291" y="85228"/>
                </a:lnTo>
                <a:lnTo>
                  <a:pt x="336071" y="41130"/>
                </a:lnTo>
                <a:lnTo>
                  <a:pt x="309730" y="10217"/>
                </a:lnTo>
                <a:lnTo>
                  <a:pt x="294012" y="0"/>
                </a:lnTo>
                <a:close/>
              </a:path>
              <a:path w="366394" h="334645">
                <a:moveTo>
                  <a:pt x="72143" y="0"/>
                </a:moveTo>
                <a:lnTo>
                  <a:pt x="42465" y="23923"/>
                </a:lnTo>
                <a:lnTo>
                  <a:pt x="19539" y="61848"/>
                </a:lnTo>
                <a:lnTo>
                  <a:pt x="4880" y="110585"/>
                </a:lnTo>
                <a:lnTo>
                  <a:pt x="0" y="167258"/>
                </a:lnTo>
                <a:lnTo>
                  <a:pt x="1216" y="196209"/>
                </a:lnTo>
                <a:lnTo>
                  <a:pt x="10988" y="248838"/>
                </a:lnTo>
                <a:lnTo>
                  <a:pt x="30157" y="293278"/>
                </a:lnTo>
                <a:lnTo>
                  <a:pt x="56460" y="324242"/>
                </a:lnTo>
                <a:lnTo>
                  <a:pt x="72143" y="334390"/>
                </a:lnTo>
                <a:lnTo>
                  <a:pt x="75407" y="326389"/>
                </a:lnTo>
                <a:lnTo>
                  <a:pt x="62827" y="316267"/>
                </a:lnTo>
                <a:lnTo>
                  <a:pt x="51704" y="303037"/>
                </a:lnTo>
                <a:lnTo>
                  <a:pt x="33840" y="267207"/>
                </a:lnTo>
                <a:lnTo>
                  <a:pt x="22632" y="221281"/>
                </a:lnTo>
                <a:lnTo>
                  <a:pt x="18896" y="167131"/>
                </a:lnTo>
                <a:lnTo>
                  <a:pt x="19835" y="138826"/>
                </a:lnTo>
                <a:lnTo>
                  <a:pt x="27384" y="88534"/>
                </a:lnTo>
                <a:lnTo>
                  <a:pt x="42238" y="47434"/>
                </a:lnTo>
                <a:lnTo>
                  <a:pt x="75407" y="8000"/>
                </a:lnTo>
                <a:lnTo>
                  <a:pt x="72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499742" y="4984496"/>
            <a:ext cx="382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6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921261" y="4973446"/>
            <a:ext cx="430530" cy="334645"/>
          </a:xfrm>
          <a:custGeom>
            <a:avLst/>
            <a:gdLst/>
            <a:ahLst/>
            <a:cxnLst/>
            <a:rect l="l" t="t" r="r" b="b"/>
            <a:pathLst>
              <a:path w="430530" h="334645">
                <a:moveTo>
                  <a:pt x="358007" y="0"/>
                </a:moveTo>
                <a:lnTo>
                  <a:pt x="354832" y="8000"/>
                </a:lnTo>
                <a:lnTo>
                  <a:pt x="367284" y="18097"/>
                </a:lnTo>
                <a:lnTo>
                  <a:pt x="378343" y="31241"/>
                </a:lnTo>
                <a:lnTo>
                  <a:pt x="396234" y="66675"/>
                </a:lnTo>
                <a:lnTo>
                  <a:pt x="407601" y="112585"/>
                </a:lnTo>
                <a:lnTo>
                  <a:pt x="411347" y="167258"/>
                </a:lnTo>
                <a:lnTo>
                  <a:pt x="410417" y="195288"/>
                </a:lnTo>
                <a:lnTo>
                  <a:pt x="402935" y="245250"/>
                </a:lnTo>
                <a:lnTo>
                  <a:pt x="388122" y="286688"/>
                </a:lnTo>
                <a:lnTo>
                  <a:pt x="354832" y="326389"/>
                </a:lnTo>
                <a:lnTo>
                  <a:pt x="358007" y="334390"/>
                </a:lnTo>
                <a:lnTo>
                  <a:pt x="387741" y="310546"/>
                </a:lnTo>
                <a:lnTo>
                  <a:pt x="410712" y="272414"/>
                </a:lnTo>
                <a:lnTo>
                  <a:pt x="425397" y="223440"/>
                </a:lnTo>
                <a:lnTo>
                  <a:pt x="430270" y="167131"/>
                </a:lnTo>
                <a:lnTo>
                  <a:pt x="429054" y="137894"/>
                </a:lnTo>
                <a:lnTo>
                  <a:pt x="419287" y="85228"/>
                </a:lnTo>
                <a:lnTo>
                  <a:pt x="400066" y="41130"/>
                </a:lnTo>
                <a:lnTo>
                  <a:pt x="373725" y="10217"/>
                </a:lnTo>
                <a:lnTo>
                  <a:pt x="358007" y="0"/>
                </a:lnTo>
                <a:close/>
              </a:path>
              <a:path w="430530" h="334645">
                <a:moveTo>
                  <a:pt x="72130" y="0"/>
                </a:moveTo>
                <a:lnTo>
                  <a:pt x="42412" y="23923"/>
                </a:lnTo>
                <a:lnTo>
                  <a:pt x="19552" y="61848"/>
                </a:lnTo>
                <a:lnTo>
                  <a:pt x="4868" y="110585"/>
                </a:lnTo>
                <a:lnTo>
                  <a:pt x="0" y="167258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0"/>
                </a:lnTo>
                <a:lnTo>
                  <a:pt x="75432" y="326389"/>
                </a:lnTo>
                <a:lnTo>
                  <a:pt x="62833" y="316267"/>
                </a:lnTo>
                <a:lnTo>
                  <a:pt x="51699" y="303037"/>
                </a:lnTo>
                <a:lnTo>
                  <a:pt x="33776" y="267207"/>
                </a:lnTo>
                <a:lnTo>
                  <a:pt x="22632" y="221281"/>
                </a:lnTo>
                <a:lnTo>
                  <a:pt x="18921" y="167131"/>
                </a:lnTo>
                <a:lnTo>
                  <a:pt x="19850" y="138826"/>
                </a:lnTo>
                <a:lnTo>
                  <a:pt x="27383" y="88534"/>
                </a:lnTo>
                <a:lnTo>
                  <a:pt x="42267" y="47434"/>
                </a:lnTo>
                <a:lnTo>
                  <a:pt x="75432" y="8000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412619" y="4984496"/>
            <a:ext cx="17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50494" y="4882260"/>
            <a:ext cx="1794510" cy="516890"/>
          </a:xfrm>
          <a:custGeom>
            <a:avLst/>
            <a:gdLst/>
            <a:ahLst/>
            <a:cxnLst/>
            <a:rect l="l" t="t" r="r" b="b"/>
            <a:pathLst>
              <a:path w="1794510" h="516889">
                <a:moveTo>
                  <a:pt x="1705986" y="0"/>
                </a:moveTo>
                <a:lnTo>
                  <a:pt x="1701287" y="7365"/>
                </a:lnTo>
                <a:lnTo>
                  <a:pt x="1717795" y="27179"/>
                </a:lnTo>
                <a:lnTo>
                  <a:pt x="1732291" y="50815"/>
                </a:lnTo>
                <a:lnTo>
                  <a:pt x="1755389" y="109600"/>
                </a:lnTo>
                <a:lnTo>
                  <a:pt x="1769676" y="179990"/>
                </a:lnTo>
                <a:lnTo>
                  <a:pt x="1773248" y="218114"/>
                </a:lnTo>
                <a:lnTo>
                  <a:pt x="1774439" y="258190"/>
                </a:lnTo>
                <a:lnTo>
                  <a:pt x="1773248" y="297505"/>
                </a:lnTo>
                <a:lnTo>
                  <a:pt x="1763723" y="371419"/>
                </a:lnTo>
                <a:lnTo>
                  <a:pt x="1744935" y="437907"/>
                </a:lnTo>
                <a:lnTo>
                  <a:pt x="1717884" y="489636"/>
                </a:lnTo>
                <a:lnTo>
                  <a:pt x="1701287" y="509523"/>
                </a:lnTo>
                <a:lnTo>
                  <a:pt x="1705986" y="516763"/>
                </a:lnTo>
                <a:lnTo>
                  <a:pt x="1742435" y="473233"/>
                </a:lnTo>
                <a:lnTo>
                  <a:pt x="1770502" y="411988"/>
                </a:lnTo>
                <a:lnTo>
                  <a:pt x="1788441" y="338455"/>
                </a:lnTo>
                <a:lnTo>
                  <a:pt x="1792898" y="299116"/>
                </a:lnTo>
                <a:lnTo>
                  <a:pt x="1794378" y="258063"/>
                </a:lnTo>
                <a:lnTo>
                  <a:pt x="1792898" y="216507"/>
                </a:lnTo>
                <a:lnTo>
                  <a:pt x="1788441" y="176974"/>
                </a:lnTo>
                <a:lnTo>
                  <a:pt x="1780983" y="139442"/>
                </a:lnTo>
                <a:lnTo>
                  <a:pt x="1757528" y="71473"/>
                </a:lnTo>
                <a:lnTo>
                  <a:pt x="1725246" y="19554"/>
                </a:lnTo>
                <a:lnTo>
                  <a:pt x="1705986" y="0"/>
                </a:lnTo>
                <a:close/>
              </a:path>
              <a:path w="1794510" h="516889">
                <a:moveTo>
                  <a:pt x="88387" y="0"/>
                </a:moveTo>
                <a:lnTo>
                  <a:pt x="51938" y="43370"/>
                </a:lnTo>
                <a:lnTo>
                  <a:pt x="23871" y="103886"/>
                </a:lnTo>
                <a:lnTo>
                  <a:pt x="5932" y="176974"/>
                </a:lnTo>
                <a:lnTo>
                  <a:pt x="1475" y="216507"/>
                </a:lnTo>
                <a:lnTo>
                  <a:pt x="0" y="258190"/>
                </a:lnTo>
                <a:lnTo>
                  <a:pt x="1475" y="299116"/>
                </a:lnTo>
                <a:lnTo>
                  <a:pt x="5932" y="338455"/>
                </a:lnTo>
                <a:lnTo>
                  <a:pt x="13389" y="376078"/>
                </a:lnTo>
                <a:lnTo>
                  <a:pt x="36845" y="444825"/>
                </a:lnTo>
                <a:lnTo>
                  <a:pt x="69127" y="497212"/>
                </a:lnTo>
                <a:lnTo>
                  <a:pt x="88387" y="516763"/>
                </a:lnTo>
                <a:lnTo>
                  <a:pt x="93086" y="509523"/>
                </a:lnTo>
                <a:lnTo>
                  <a:pt x="76542" y="489636"/>
                </a:lnTo>
                <a:lnTo>
                  <a:pt x="61987" y="465772"/>
                </a:lnTo>
                <a:lnTo>
                  <a:pt x="38984" y="406019"/>
                </a:lnTo>
                <a:lnTo>
                  <a:pt x="24696" y="335248"/>
                </a:lnTo>
                <a:lnTo>
                  <a:pt x="19938" y="258063"/>
                </a:lnTo>
                <a:lnTo>
                  <a:pt x="21125" y="218114"/>
                </a:lnTo>
                <a:lnTo>
                  <a:pt x="24696" y="179990"/>
                </a:lnTo>
                <a:lnTo>
                  <a:pt x="38984" y="109600"/>
                </a:lnTo>
                <a:lnTo>
                  <a:pt x="62034" y="50815"/>
                </a:lnTo>
                <a:lnTo>
                  <a:pt x="93086" y="7365"/>
                </a:lnTo>
                <a:lnTo>
                  <a:pt x="88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79165" y="4921503"/>
            <a:ext cx="753110" cy="187960"/>
          </a:xfrm>
          <a:custGeom>
            <a:avLst/>
            <a:gdLst/>
            <a:ahLst/>
            <a:cxnLst/>
            <a:rect l="l" t="t" r="r" b="b"/>
            <a:pathLst>
              <a:path w="753110" h="187960">
                <a:moveTo>
                  <a:pt x="692658" y="0"/>
                </a:moveTo>
                <a:lnTo>
                  <a:pt x="689990" y="7620"/>
                </a:lnTo>
                <a:lnTo>
                  <a:pt x="700869" y="12334"/>
                </a:lnTo>
                <a:lnTo>
                  <a:pt x="710247" y="18859"/>
                </a:lnTo>
                <a:lnTo>
                  <a:pt x="732694" y="62293"/>
                </a:lnTo>
                <a:lnTo>
                  <a:pt x="735457" y="92964"/>
                </a:lnTo>
                <a:lnTo>
                  <a:pt x="734764" y="109537"/>
                </a:lnTo>
                <a:lnTo>
                  <a:pt x="724281" y="150114"/>
                </a:lnTo>
                <a:lnTo>
                  <a:pt x="690372" y="180086"/>
                </a:lnTo>
                <a:lnTo>
                  <a:pt x="692658" y="187706"/>
                </a:lnTo>
                <a:lnTo>
                  <a:pt x="728555" y="166417"/>
                </a:lnTo>
                <a:lnTo>
                  <a:pt x="748712" y="127127"/>
                </a:lnTo>
                <a:lnTo>
                  <a:pt x="752601" y="93980"/>
                </a:lnTo>
                <a:lnTo>
                  <a:pt x="751627" y="76737"/>
                </a:lnTo>
                <a:lnTo>
                  <a:pt x="737108" y="32893"/>
                </a:lnTo>
                <a:lnTo>
                  <a:pt x="706300" y="4907"/>
                </a:lnTo>
                <a:lnTo>
                  <a:pt x="692658" y="0"/>
                </a:lnTo>
                <a:close/>
              </a:path>
              <a:path w="753110" h="187960">
                <a:moveTo>
                  <a:pt x="59817" y="0"/>
                </a:moveTo>
                <a:lnTo>
                  <a:pt x="24062" y="21341"/>
                </a:lnTo>
                <a:lnTo>
                  <a:pt x="3889" y="60817"/>
                </a:lnTo>
                <a:lnTo>
                  <a:pt x="0" y="93980"/>
                </a:lnTo>
                <a:lnTo>
                  <a:pt x="974" y="111220"/>
                </a:lnTo>
                <a:lnTo>
                  <a:pt x="15494" y="154940"/>
                </a:lnTo>
                <a:lnTo>
                  <a:pt x="46194" y="182800"/>
                </a:lnTo>
                <a:lnTo>
                  <a:pt x="59817" y="187706"/>
                </a:lnTo>
                <a:lnTo>
                  <a:pt x="62230" y="180086"/>
                </a:lnTo>
                <a:lnTo>
                  <a:pt x="51536" y="175349"/>
                </a:lnTo>
                <a:lnTo>
                  <a:pt x="42306" y="168767"/>
                </a:lnTo>
                <a:lnTo>
                  <a:pt x="19907" y="124587"/>
                </a:lnTo>
                <a:lnTo>
                  <a:pt x="17145" y="92964"/>
                </a:lnTo>
                <a:lnTo>
                  <a:pt x="17835" y="76914"/>
                </a:lnTo>
                <a:lnTo>
                  <a:pt x="28194" y="37338"/>
                </a:lnTo>
                <a:lnTo>
                  <a:pt x="62611" y="7620"/>
                </a:lnTo>
                <a:lnTo>
                  <a:pt x="5981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79165" y="5191252"/>
            <a:ext cx="753110" cy="187960"/>
          </a:xfrm>
          <a:custGeom>
            <a:avLst/>
            <a:gdLst/>
            <a:ahLst/>
            <a:cxnLst/>
            <a:rect l="l" t="t" r="r" b="b"/>
            <a:pathLst>
              <a:path w="753110" h="187960">
                <a:moveTo>
                  <a:pt x="692658" y="0"/>
                </a:moveTo>
                <a:lnTo>
                  <a:pt x="689990" y="7620"/>
                </a:lnTo>
                <a:lnTo>
                  <a:pt x="700869" y="12334"/>
                </a:lnTo>
                <a:lnTo>
                  <a:pt x="710247" y="18859"/>
                </a:lnTo>
                <a:lnTo>
                  <a:pt x="732694" y="62293"/>
                </a:lnTo>
                <a:lnTo>
                  <a:pt x="735457" y="92964"/>
                </a:lnTo>
                <a:lnTo>
                  <a:pt x="734764" y="109537"/>
                </a:lnTo>
                <a:lnTo>
                  <a:pt x="724281" y="150114"/>
                </a:lnTo>
                <a:lnTo>
                  <a:pt x="690372" y="180086"/>
                </a:lnTo>
                <a:lnTo>
                  <a:pt x="692658" y="187706"/>
                </a:lnTo>
                <a:lnTo>
                  <a:pt x="728555" y="166417"/>
                </a:lnTo>
                <a:lnTo>
                  <a:pt x="748712" y="127127"/>
                </a:lnTo>
                <a:lnTo>
                  <a:pt x="752601" y="93980"/>
                </a:lnTo>
                <a:lnTo>
                  <a:pt x="751627" y="76737"/>
                </a:lnTo>
                <a:lnTo>
                  <a:pt x="737108" y="32893"/>
                </a:lnTo>
                <a:lnTo>
                  <a:pt x="706300" y="4907"/>
                </a:lnTo>
                <a:lnTo>
                  <a:pt x="692658" y="0"/>
                </a:lnTo>
                <a:close/>
              </a:path>
              <a:path w="753110" h="187960">
                <a:moveTo>
                  <a:pt x="59817" y="0"/>
                </a:moveTo>
                <a:lnTo>
                  <a:pt x="24062" y="21341"/>
                </a:lnTo>
                <a:lnTo>
                  <a:pt x="3889" y="60817"/>
                </a:lnTo>
                <a:lnTo>
                  <a:pt x="0" y="93980"/>
                </a:lnTo>
                <a:lnTo>
                  <a:pt x="974" y="111220"/>
                </a:lnTo>
                <a:lnTo>
                  <a:pt x="15494" y="154940"/>
                </a:lnTo>
                <a:lnTo>
                  <a:pt x="46194" y="182800"/>
                </a:lnTo>
                <a:lnTo>
                  <a:pt x="59817" y="187706"/>
                </a:lnTo>
                <a:lnTo>
                  <a:pt x="62230" y="180086"/>
                </a:lnTo>
                <a:lnTo>
                  <a:pt x="51536" y="175349"/>
                </a:lnTo>
                <a:lnTo>
                  <a:pt x="42306" y="168767"/>
                </a:lnTo>
                <a:lnTo>
                  <a:pt x="19907" y="124587"/>
                </a:lnTo>
                <a:lnTo>
                  <a:pt x="17145" y="92964"/>
                </a:lnTo>
                <a:lnTo>
                  <a:pt x="17835" y="76914"/>
                </a:lnTo>
                <a:lnTo>
                  <a:pt x="28194" y="37337"/>
                </a:lnTo>
                <a:lnTo>
                  <a:pt x="62611" y="7620"/>
                </a:lnTo>
                <a:lnTo>
                  <a:pt x="59817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507613" y="4830694"/>
            <a:ext cx="867410" cy="56578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9"/>
              </a:spcBef>
            </a:pPr>
            <a:r>
              <a:rPr sz="1600" dirty="0">
                <a:solidFill>
                  <a:srgbClr val="6F2F9F"/>
                </a:solidFill>
                <a:latin typeface="Cambria Math"/>
                <a:cs typeface="Cambria Math"/>
              </a:rPr>
              <a:t>−2 </a:t>
            </a: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− 0</a:t>
            </a:r>
            <a:r>
              <a:rPr sz="1600" spc="245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725" spc="52" baseline="28985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725" baseline="2898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−2 − 0</a:t>
            </a:r>
            <a:r>
              <a:rPr sz="1600" spc="254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725" spc="52" baseline="28985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25" baseline="28985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505705" y="4984496"/>
            <a:ext cx="17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743709" y="4973446"/>
            <a:ext cx="389255" cy="334645"/>
          </a:xfrm>
          <a:custGeom>
            <a:avLst/>
            <a:gdLst/>
            <a:ahLst/>
            <a:cxnLst/>
            <a:rect l="l" t="t" r="r" b="b"/>
            <a:pathLst>
              <a:path w="389254" h="334645">
                <a:moveTo>
                  <a:pt x="316859" y="0"/>
                </a:moveTo>
                <a:lnTo>
                  <a:pt x="313684" y="8000"/>
                </a:lnTo>
                <a:lnTo>
                  <a:pt x="326136" y="18097"/>
                </a:lnTo>
                <a:lnTo>
                  <a:pt x="337195" y="31241"/>
                </a:lnTo>
                <a:lnTo>
                  <a:pt x="355086" y="66675"/>
                </a:lnTo>
                <a:lnTo>
                  <a:pt x="366453" y="112585"/>
                </a:lnTo>
                <a:lnTo>
                  <a:pt x="370199" y="167258"/>
                </a:lnTo>
                <a:lnTo>
                  <a:pt x="369269" y="195288"/>
                </a:lnTo>
                <a:lnTo>
                  <a:pt x="361787" y="245250"/>
                </a:lnTo>
                <a:lnTo>
                  <a:pt x="346974" y="286688"/>
                </a:lnTo>
                <a:lnTo>
                  <a:pt x="313684" y="326389"/>
                </a:lnTo>
                <a:lnTo>
                  <a:pt x="316859" y="334390"/>
                </a:lnTo>
                <a:lnTo>
                  <a:pt x="346593" y="310546"/>
                </a:lnTo>
                <a:lnTo>
                  <a:pt x="369564" y="272414"/>
                </a:lnTo>
                <a:lnTo>
                  <a:pt x="384249" y="223440"/>
                </a:lnTo>
                <a:lnTo>
                  <a:pt x="389122" y="167131"/>
                </a:lnTo>
                <a:lnTo>
                  <a:pt x="387906" y="137894"/>
                </a:lnTo>
                <a:lnTo>
                  <a:pt x="378139" y="85228"/>
                </a:lnTo>
                <a:lnTo>
                  <a:pt x="358918" y="41130"/>
                </a:lnTo>
                <a:lnTo>
                  <a:pt x="332577" y="10217"/>
                </a:lnTo>
                <a:lnTo>
                  <a:pt x="316859" y="0"/>
                </a:lnTo>
                <a:close/>
              </a:path>
              <a:path w="389254" h="334645">
                <a:moveTo>
                  <a:pt x="72130" y="0"/>
                </a:moveTo>
                <a:lnTo>
                  <a:pt x="42412" y="23923"/>
                </a:lnTo>
                <a:lnTo>
                  <a:pt x="19552" y="61848"/>
                </a:lnTo>
                <a:lnTo>
                  <a:pt x="4868" y="110585"/>
                </a:lnTo>
                <a:lnTo>
                  <a:pt x="0" y="167258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0"/>
                </a:lnTo>
                <a:lnTo>
                  <a:pt x="75432" y="326389"/>
                </a:lnTo>
                <a:lnTo>
                  <a:pt x="62833" y="316267"/>
                </a:lnTo>
                <a:lnTo>
                  <a:pt x="51699" y="303037"/>
                </a:lnTo>
                <a:lnTo>
                  <a:pt x="33776" y="267207"/>
                </a:lnTo>
                <a:lnTo>
                  <a:pt x="22632" y="221281"/>
                </a:lnTo>
                <a:lnTo>
                  <a:pt x="18921" y="167131"/>
                </a:lnTo>
                <a:lnTo>
                  <a:pt x="19850" y="138826"/>
                </a:lnTo>
                <a:lnTo>
                  <a:pt x="27383" y="88534"/>
                </a:lnTo>
                <a:lnTo>
                  <a:pt x="42267" y="47434"/>
                </a:lnTo>
                <a:lnTo>
                  <a:pt x="75432" y="8000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05764" y="5531611"/>
            <a:ext cx="52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72375" y="5520563"/>
            <a:ext cx="366395" cy="334645"/>
          </a:xfrm>
          <a:custGeom>
            <a:avLst/>
            <a:gdLst/>
            <a:ahLst/>
            <a:cxnLst/>
            <a:rect l="l" t="t" r="r" b="b"/>
            <a:pathLst>
              <a:path w="366394" h="334645">
                <a:moveTo>
                  <a:pt x="294017" y="0"/>
                </a:moveTo>
                <a:lnTo>
                  <a:pt x="290842" y="8000"/>
                </a:lnTo>
                <a:lnTo>
                  <a:pt x="303294" y="18097"/>
                </a:lnTo>
                <a:lnTo>
                  <a:pt x="314353" y="31241"/>
                </a:lnTo>
                <a:lnTo>
                  <a:pt x="332244" y="66675"/>
                </a:lnTo>
                <a:lnTo>
                  <a:pt x="343611" y="112604"/>
                </a:lnTo>
                <a:lnTo>
                  <a:pt x="347357" y="167297"/>
                </a:lnTo>
                <a:lnTo>
                  <a:pt x="346427" y="195296"/>
                </a:lnTo>
                <a:lnTo>
                  <a:pt x="338945" y="245274"/>
                </a:lnTo>
                <a:lnTo>
                  <a:pt x="324132" y="286694"/>
                </a:lnTo>
                <a:lnTo>
                  <a:pt x="290842" y="326440"/>
                </a:lnTo>
                <a:lnTo>
                  <a:pt x="294017" y="334365"/>
                </a:lnTo>
                <a:lnTo>
                  <a:pt x="336076" y="293276"/>
                </a:lnTo>
                <a:lnTo>
                  <a:pt x="355297" y="248825"/>
                </a:lnTo>
                <a:lnTo>
                  <a:pt x="365064" y="196176"/>
                </a:lnTo>
                <a:lnTo>
                  <a:pt x="366280" y="167106"/>
                </a:lnTo>
                <a:lnTo>
                  <a:pt x="365064" y="137881"/>
                </a:lnTo>
                <a:lnTo>
                  <a:pt x="355297" y="85251"/>
                </a:lnTo>
                <a:lnTo>
                  <a:pt x="336076" y="41130"/>
                </a:lnTo>
                <a:lnTo>
                  <a:pt x="309735" y="10217"/>
                </a:lnTo>
                <a:lnTo>
                  <a:pt x="294017" y="0"/>
                </a:lnTo>
                <a:close/>
              </a:path>
              <a:path w="366394" h="334645">
                <a:moveTo>
                  <a:pt x="72148" y="0"/>
                </a:moveTo>
                <a:lnTo>
                  <a:pt x="42470" y="23923"/>
                </a:lnTo>
                <a:lnTo>
                  <a:pt x="19545" y="61849"/>
                </a:lnTo>
                <a:lnTo>
                  <a:pt x="4886" y="110596"/>
                </a:lnTo>
                <a:lnTo>
                  <a:pt x="0" y="167106"/>
                </a:lnTo>
                <a:lnTo>
                  <a:pt x="1221" y="196176"/>
                </a:lnTo>
                <a:lnTo>
                  <a:pt x="10994" y="248825"/>
                </a:lnTo>
                <a:lnTo>
                  <a:pt x="30163" y="293276"/>
                </a:lnTo>
                <a:lnTo>
                  <a:pt x="56465" y="324256"/>
                </a:lnTo>
                <a:lnTo>
                  <a:pt x="72148" y="334365"/>
                </a:lnTo>
                <a:lnTo>
                  <a:pt x="75412" y="326440"/>
                </a:lnTo>
                <a:lnTo>
                  <a:pt x="62833" y="316284"/>
                </a:lnTo>
                <a:lnTo>
                  <a:pt x="51709" y="303036"/>
                </a:lnTo>
                <a:lnTo>
                  <a:pt x="33845" y="267258"/>
                </a:lnTo>
                <a:lnTo>
                  <a:pt x="22637" y="221287"/>
                </a:lnTo>
                <a:lnTo>
                  <a:pt x="18903" y="167106"/>
                </a:lnTo>
                <a:lnTo>
                  <a:pt x="19840" y="138855"/>
                </a:lnTo>
                <a:lnTo>
                  <a:pt x="27389" y="88544"/>
                </a:lnTo>
                <a:lnTo>
                  <a:pt x="42244" y="47434"/>
                </a:lnTo>
                <a:lnTo>
                  <a:pt x="75412" y="8000"/>
                </a:lnTo>
                <a:lnTo>
                  <a:pt x="72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117701" y="3739134"/>
            <a:ext cx="268605" cy="215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">
              <a:lnSpc>
                <a:spcPts val="1895"/>
              </a:lnSpc>
              <a:spcBef>
                <a:spcPts val="95"/>
              </a:spcBef>
            </a:pPr>
            <a:r>
              <a:rPr sz="1600" spc="-10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725" spc="-15" baseline="-14492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1725" baseline="-14492">
              <a:latin typeface="Cambria Math"/>
              <a:cs typeface="Cambria Math"/>
            </a:endParaRPr>
          </a:p>
          <a:p>
            <a:pPr marL="38100">
              <a:lnSpc>
                <a:spcPts val="1895"/>
              </a:lnSpc>
            </a:pPr>
            <a:r>
              <a:rPr sz="1600" spc="1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1725" spc="15" baseline="-14492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25" baseline="-14492">
              <a:latin typeface="Cambria Math"/>
              <a:cs typeface="Cambria Math"/>
            </a:endParaRPr>
          </a:p>
          <a:p>
            <a:pPr marL="39370">
              <a:lnSpc>
                <a:spcPts val="1895"/>
              </a:lnSpc>
              <a:spcBef>
                <a:spcPts val="515"/>
              </a:spcBef>
            </a:pPr>
            <a:r>
              <a:rPr sz="1600" spc="-10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725" spc="-15" baseline="-14492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1725" baseline="-14492">
              <a:latin typeface="Cambria Math"/>
              <a:cs typeface="Cambria Math"/>
            </a:endParaRPr>
          </a:p>
          <a:p>
            <a:pPr marL="38100">
              <a:lnSpc>
                <a:spcPts val="1895"/>
              </a:lnSpc>
            </a:pPr>
            <a:r>
              <a:rPr sz="1600" spc="1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1725" spc="15" baseline="-14492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25" baseline="-14492">
              <a:latin typeface="Cambria Math"/>
              <a:cs typeface="Cambria Math"/>
            </a:endParaRPr>
          </a:p>
          <a:p>
            <a:pPr marL="39370">
              <a:lnSpc>
                <a:spcPts val="1895"/>
              </a:lnSpc>
              <a:spcBef>
                <a:spcPts val="530"/>
              </a:spcBef>
            </a:pPr>
            <a:r>
              <a:rPr sz="1600" spc="-10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725" spc="-15" baseline="-14492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1725" baseline="-14492">
              <a:latin typeface="Cambria Math"/>
              <a:cs typeface="Cambria Math"/>
            </a:endParaRPr>
          </a:p>
          <a:p>
            <a:pPr marL="38100">
              <a:lnSpc>
                <a:spcPts val="1895"/>
              </a:lnSpc>
            </a:pPr>
            <a:r>
              <a:rPr sz="1600" spc="1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1725" spc="15" baseline="-14492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25" baseline="-14492">
              <a:latin typeface="Cambria Math"/>
              <a:cs typeface="Cambria Math"/>
            </a:endParaRPr>
          </a:p>
          <a:p>
            <a:pPr marL="39370">
              <a:lnSpc>
                <a:spcPts val="1895"/>
              </a:lnSpc>
              <a:spcBef>
                <a:spcPts val="515"/>
              </a:spcBef>
            </a:pPr>
            <a:r>
              <a:rPr sz="1600" spc="-10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725" spc="-15" baseline="-14492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1725" baseline="-14492">
              <a:latin typeface="Cambria Math"/>
              <a:cs typeface="Cambria Math"/>
            </a:endParaRPr>
          </a:p>
          <a:p>
            <a:pPr marL="38100">
              <a:lnSpc>
                <a:spcPts val="1895"/>
              </a:lnSpc>
            </a:pPr>
            <a:r>
              <a:rPr sz="1600" spc="1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1725" spc="15" baseline="-14492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499742" y="5531611"/>
            <a:ext cx="382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6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921255" y="5520563"/>
            <a:ext cx="430530" cy="334645"/>
          </a:xfrm>
          <a:custGeom>
            <a:avLst/>
            <a:gdLst/>
            <a:ahLst/>
            <a:cxnLst/>
            <a:rect l="l" t="t" r="r" b="b"/>
            <a:pathLst>
              <a:path w="430530" h="334645">
                <a:moveTo>
                  <a:pt x="358013" y="0"/>
                </a:moveTo>
                <a:lnTo>
                  <a:pt x="354838" y="8000"/>
                </a:lnTo>
                <a:lnTo>
                  <a:pt x="367289" y="18097"/>
                </a:lnTo>
                <a:lnTo>
                  <a:pt x="378348" y="31241"/>
                </a:lnTo>
                <a:lnTo>
                  <a:pt x="396239" y="66675"/>
                </a:lnTo>
                <a:lnTo>
                  <a:pt x="407606" y="112604"/>
                </a:lnTo>
                <a:lnTo>
                  <a:pt x="411352" y="167297"/>
                </a:lnTo>
                <a:lnTo>
                  <a:pt x="410422" y="195296"/>
                </a:lnTo>
                <a:lnTo>
                  <a:pt x="402941" y="245274"/>
                </a:lnTo>
                <a:lnTo>
                  <a:pt x="388127" y="286694"/>
                </a:lnTo>
                <a:lnTo>
                  <a:pt x="354838" y="326440"/>
                </a:lnTo>
                <a:lnTo>
                  <a:pt x="358013" y="334365"/>
                </a:lnTo>
                <a:lnTo>
                  <a:pt x="400071" y="293276"/>
                </a:lnTo>
                <a:lnTo>
                  <a:pt x="419292" y="248825"/>
                </a:lnTo>
                <a:lnTo>
                  <a:pt x="429059" y="196176"/>
                </a:lnTo>
                <a:lnTo>
                  <a:pt x="430275" y="167106"/>
                </a:lnTo>
                <a:lnTo>
                  <a:pt x="429059" y="137881"/>
                </a:lnTo>
                <a:lnTo>
                  <a:pt x="419292" y="85251"/>
                </a:lnTo>
                <a:lnTo>
                  <a:pt x="400071" y="41130"/>
                </a:lnTo>
                <a:lnTo>
                  <a:pt x="373731" y="10217"/>
                </a:lnTo>
                <a:lnTo>
                  <a:pt x="358013" y="0"/>
                </a:lnTo>
                <a:close/>
              </a:path>
              <a:path w="430530" h="334645">
                <a:moveTo>
                  <a:pt x="72136" y="0"/>
                </a:moveTo>
                <a:lnTo>
                  <a:pt x="42418" y="23923"/>
                </a:lnTo>
                <a:lnTo>
                  <a:pt x="19557" y="61849"/>
                </a:lnTo>
                <a:lnTo>
                  <a:pt x="4873" y="110596"/>
                </a:lnTo>
                <a:lnTo>
                  <a:pt x="0" y="167106"/>
                </a:lnTo>
                <a:lnTo>
                  <a:pt x="1216" y="196176"/>
                </a:lnTo>
                <a:lnTo>
                  <a:pt x="10983" y="248825"/>
                </a:lnTo>
                <a:lnTo>
                  <a:pt x="30130" y="293276"/>
                </a:lnTo>
                <a:lnTo>
                  <a:pt x="56419" y="324256"/>
                </a:lnTo>
                <a:lnTo>
                  <a:pt x="72136" y="334365"/>
                </a:lnTo>
                <a:lnTo>
                  <a:pt x="75437" y="326440"/>
                </a:lnTo>
                <a:lnTo>
                  <a:pt x="62839" y="316284"/>
                </a:lnTo>
                <a:lnTo>
                  <a:pt x="51704" y="303036"/>
                </a:lnTo>
                <a:lnTo>
                  <a:pt x="33781" y="267258"/>
                </a:lnTo>
                <a:lnTo>
                  <a:pt x="22637" y="221287"/>
                </a:lnTo>
                <a:lnTo>
                  <a:pt x="18929" y="167106"/>
                </a:lnTo>
                <a:lnTo>
                  <a:pt x="19855" y="138855"/>
                </a:lnTo>
                <a:lnTo>
                  <a:pt x="27388" y="88544"/>
                </a:lnTo>
                <a:lnTo>
                  <a:pt x="42273" y="47434"/>
                </a:lnTo>
                <a:lnTo>
                  <a:pt x="75437" y="8000"/>
                </a:lnTo>
                <a:lnTo>
                  <a:pt x="72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991995" y="3778758"/>
            <a:ext cx="290830" cy="215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900"/>
              </a:lnSpc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895"/>
              </a:lnSpc>
              <a:spcBef>
                <a:spcPts val="515"/>
              </a:spcBef>
            </a:pPr>
            <a:r>
              <a:rPr sz="1600" spc="-5" dirty="0"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895"/>
              </a:lnSpc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905"/>
              </a:lnSpc>
              <a:spcBef>
                <a:spcPts val="515"/>
              </a:spcBef>
            </a:pPr>
            <a:r>
              <a:rPr sz="1600" dirty="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marL="88900">
              <a:lnSpc>
                <a:spcPts val="1905"/>
              </a:lnSpc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  <a:p>
            <a:pPr marL="88900">
              <a:lnSpc>
                <a:spcPts val="1895"/>
              </a:lnSpc>
              <a:spcBef>
                <a:spcPts val="520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895"/>
              </a:lnSpc>
            </a:pPr>
            <a:r>
              <a:rPr sz="1600" dirty="0">
                <a:solidFill>
                  <a:srgbClr val="009900"/>
                </a:solidFill>
                <a:latin typeface="Cambria Math"/>
                <a:cs typeface="Cambria Math"/>
              </a:rPr>
              <a:t>−</a:t>
            </a: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12619" y="5531611"/>
            <a:ext cx="17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650493" y="5429377"/>
            <a:ext cx="1642110" cy="516890"/>
          </a:xfrm>
          <a:custGeom>
            <a:avLst/>
            <a:gdLst/>
            <a:ahLst/>
            <a:cxnLst/>
            <a:rect l="l" t="t" r="r" b="b"/>
            <a:pathLst>
              <a:path w="1642110" h="516889">
                <a:moveTo>
                  <a:pt x="1553587" y="0"/>
                </a:moveTo>
                <a:lnTo>
                  <a:pt x="1548888" y="7366"/>
                </a:lnTo>
                <a:lnTo>
                  <a:pt x="1565396" y="27179"/>
                </a:lnTo>
                <a:lnTo>
                  <a:pt x="1579892" y="50815"/>
                </a:lnTo>
                <a:lnTo>
                  <a:pt x="1602990" y="109601"/>
                </a:lnTo>
                <a:lnTo>
                  <a:pt x="1617277" y="180005"/>
                </a:lnTo>
                <a:lnTo>
                  <a:pt x="1620849" y="218130"/>
                </a:lnTo>
                <a:lnTo>
                  <a:pt x="1622040" y="258191"/>
                </a:lnTo>
                <a:lnTo>
                  <a:pt x="1620849" y="297493"/>
                </a:lnTo>
                <a:lnTo>
                  <a:pt x="1611324" y="371426"/>
                </a:lnTo>
                <a:lnTo>
                  <a:pt x="1592536" y="437903"/>
                </a:lnTo>
                <a:lnTo>
                  <a:pt x="1565485" y="489613"/>
                </a:lnTo>
                <a:lnTo>
                  <a:pt x="1548888" y="509473"/>
                </a:lnTo>
                <a:lnTo>
                  <a:pt x="1553587" y="516801"/>
                </a:lnTo>
                <a:lnTo>
                  <a:pt x="1590036" y="473287"/>
                </a:lnTo>
                <a:lnTo>
                  <a:pt x="1618103" y="412038"/>
                </a:lnTo>
                <a:lnTo>
                  <a:pt x="1636042" y="338488"/>
                </a:lnTo>
                <a:lnTo>
                  <a:pt x="1640498" y="299144"/>
                </a:lnTo>
                <a:lnTo>
                  <a:pt x="1641979" y="258089"/>
                </a:lnTo>
                <a:lnTo>
                  <a:pt x="1640498" y="216539"/>
                </a:lnTo>
                <a:lnTo>
                  <a:pt x="1636042" y="176996"/>
                </a:lnTo>
                <a:lnTo>
                  <a:pt x="1628584" y="139449"/>
                </a:lnTo>
                <a:lnTo>
                  <a:pt x="1605129" y="71473"/>
                </a:lnTo>
                <a:lnTo>
                  <a:pt x="1572847" y="19554"/>
                </a:lnTo>
                <a:lnTo>
                  <a:pt x="1553587" y="0"/>
                </a:lnTo>
                <a:close/>
              </a:path>
              <a:path w="1642110" h="516889">
                <a:moveTo>
                  <a:pt x="88388" y="0"/>
                </a:moveTo>
                <a:lnTo>
                  <a:pt x="51939" y="43370"/>
                </a:lnTo>
                <a:lnTo>
                  <a:pt x="23872" y="103886"/>
                </a:lnTo>
                <a:lnTo>
                  <a:pt x="5933" y="176996"/>
                </a:lnTo>
                <a:lnTo>
                  <a:pt x="1476" y="216539"/>
                </a:lnTo>
                <a:lnTo>
                  <a:pt x="0" y="258191"/>
                </a:lnTo>
                <a:lnTo>
                  <a:pt x="1476" y="299144"/>
                </a:lnTo>
                <a:lnTo>
                  <a:pt x="5933" y="338488"/>
                </a:lnTo>
                <a:lnTo>
                  <a:pt x="13390" y="376120"/>
                </a:lnTo>
                <a:lnTo>
                  <a:pt x="36846" y="444881"/>
                </a:lnTo>
                <a:lnTo>
                  <a:pt x="69127" y="497260"/>
                </a:lnTo>
                <a:lnTo>
                  <a:pt x="88388" y="516801"/>
                </a:lnTo>
                <a:lnTo>
                  <a:pt x="93087" y="509473"/>
                </a:lnTo>
                <a:lnTo>
                  <a:pt x="76543" y="489613"/>
                </a:lnTo>
                <a:lnTo>
                  <a:pt x="61988" y="465756"/>
                </a:lnTo>
                <a:lnTo>
                  <a:pt x="38985" y="406057"/>
                </a:lnTo>
                <a:lnTo>
                  <a:pt x="24697" y="335238"/>
                </a:lnTo>
                <a:lnTo>
                  <a:pt x="19938" y="258089"/>
                </a:lnTo>
                <a:lnTo>
                  <a:pt x="21125" y="218130"/>
                </a:lnTo>
                <a:lnTo>
                  <a:pt x="24697" y="180005"/>
                </a:lnTo>
                <a:lnTo>
                  <a:pt x="38985" y="109601"/>
                </a:lnTo>
                <a:lnTo>
                  <a:pt x="62035" y="50815"/>
                </a:lnTo>
                <a:lnTo>
                  <a:pt x="93087" y="7366"/>
                </a:lnTo>
                <a:lnTo>
                  <a:pt x="88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79165" y="5468620"/>
            <a:ext cx="600710" cy="187960"/>
          </a:xfrm>
          <a:custGeom>
            <a:avLst/>
            <a:gdLst/>
            <a:ahLst/>
            <a:cxnLst/>
            <a:rect l="l" t="t" r="r" b="b"/>
            <a:pathLst>
              <a:path w="600710" h="187960">
                <a:moveTo>
                  <a:pt x="540258" y="0"/>
                </a:moveTo>
                <a:lnTo>
                  <a:pt x="537590" y="7619"/>
                </a:lnTo>
                <a:lnTo>
                  <a:pt x="548469" y="12334"/>
                </a:lnTo>
                <a:lnTo>
                  <a:pt x="557847" y="18859"/>
                </a:lnTo>
                <a:lnTo>
                  <a:pt x="580294" y="62293"/>
                </a:lnTo>
                <a:lnTo>
                  <a:pt x="583057" y="92963"/>
                </a:lnTo>
                <a:lnTo>
                  <a:pt x="582364" y="109529"/>
                </a:lnTo>
                <a:lnTo>
                  <a:pt x="571881" y="150050"/>
                </a:lnTo>
                <a:lnTo>
                  <a:pt x="537972" y="180136"/>
                </a:lnTo>
                <a:lnTo>
                  <a:pt x="540258" y="187769"/>
                </a:lnTo>
                <a:lnTo>
                  <a:pt x="576155" y="166447"/>
                </a:lnTo>
                <a:lnTo>
                  <a:pt x="596312" y="127123"/>
                </a:lnTo>
                <a:lnTo>
                  <a:pt x="600201" y="93979"/>
                </a:lnTo>
                <a:lnTo>
                  <a:pt x="599227" y="76737"/>
                </a:lnTo>
                <a:lnTo>
                  <a:pt x="584708" y="32892"/>
                </a:lnTo>
                <a:lnTo>
                  <a:pt x="553900" y="4925"/>
                </a:lnTo>
                <a:lnTo>
                  <a:pt x="540258" y="0"/>
                </a:lnTo>
                <a:close/>
              </a:path>
              <a:path w="600710" h="187960">
                <a:moveTo>
                  <a:pt x="59817" y="0"/>
                </a:moveTo>
                <a:lnTo>
                  <a:pt x="24062" y="21395"/>
                </a:lnTo>
                <a:lnTo>
                  <a:pt x="3889" y="60817"/>
                </a:lnTo>
                <a:lnTo>
                  <a:pt x="0" y="93979"/>
                </a:lnTo>
                <a:lnTo>
                  <a:pt x="974" y="111218"/>
                </a:lnTo>
                <a:lnTo>
                  <a:pt x="15494" y="154952"/>
                </a:lnTo>
                <a:lnTo>
                  <a:pt x="46194" y="182854"/>
                </a:lnTo>
                <a:lnTo>
                  <a:pt x="59817" y="187769"/>
                </a:lnTo>
                <a:lnTo>
                  <a:pt x="62230" y="180136"/>
                </a:lnTo>
                <a:lnTo>
                  <a:pt x="51536" y="175400"/>
                </a:lnTo>
                <a:lnTo>
                  <a:pt x="42306" y="168808"/>
                </a:lnTo>
                <a:lnTo>
                  <a:pt x="19907" y="124560"/>
                </a:lnTo>
                <a:lnTo>
                  <a:pt x="17145" y="92963"/>
                </a:lnTo>
                <a:lnTo>
                  <a:pt x="17835" y="76914"/>
                </a:lnTo>
                <a:lnTo>
                  <a:pt x="28194" y="37337"/>
                </a:lnTo>
                <a:lnTo>
                  <a:pt x="62611" y="7619"/>
                </a:lnTo>
                <a:lnTo>
                  <a:pt x="5981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737485" y="4830694"/>
            <a:ext cx="690880" cy="111315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6 + 2</a:t>
            </a:r>
            <a:r>
              <a:rPr sz="1600" spc="-6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+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6 − 0</a:t>
            </a:r>
            <a:r>
              <a:rPr sz="1600" spc="-65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+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6 − 0</a:t>
            </a:r>
            <a:r>
              <a:rPr sz="1600" spc="-65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+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6 + 2</a:t>
            </a:r>
            <a:r>
              <a:rPr sz="1600" spc="-65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+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479165" y="5738380"/>
            <a:ext cx="600710" cy="187960"/>
          </a:xfrm>
          <a:custGeom>
            <a:avLst/>
            <a:gdLst/>
            <a:ahLst/>
            <a:cxnLst/>
            <a:rect l="l" t="t" r="r" b="b"/>
            <a:pathLst>
              <a:path w="600710" h="187960">
                <a:moveTo>
                  <a:pt x="540258" y="0"/>
                </a:moveTo>
                <a:lnTo>
                  <a:pt x="537590" y="7619"/>
                </a:lnTo>
                <a:lnTo>
                  <a:pt x="548469" y="12337"/>
                </a:lnTo>
                <a:lnTo>
                  <a:pt x="557847" y="18867"/>
                </a:lnTo>
                <a:lnTo>
                  <a:pt x="580294" y="62317"/>
                </a:lnTo>
                <a:lnTo>
                  <a:pt x="583057" y="92938"/>
                </a:lnTo>
                <a:lnTo>
                  <a:pt x="582364" y="109495"/>
                </a:lnTo>
                <a:lnTo>
                  <a:pt x="571881" y="150037"/>
                </a:lnTo>
                <a:lnTo>
                  <a:pt x="537972" y="180124"/>
                </a:lnTo>
                <a:lnTo>
                  <a:pt x="540258" y="187756"/>
                </a:lnTo>
                <a:lnTo>
                  <a:pt x="576155" y="166434"/>
                </a:lnTo>
                <a:lnTo>
                  <a:pt x="596312" y="127092"/>
                </a:lnTo>
                <a:lnTo>
                  <a:pt x="600201" y="93929"/>
                </a:lnTo>
                <a:lnTo>
                  <a:pt x="599227" y="76714"/>
                </a:lnTo>
                <a:lnTo>
                  <a:pt x="584708" y="32905"/>
                </a:lnTo>
                <a:lnTo>
                  <a:pt x="553900" y="4914"/>
                </a:lnTo>
                <a:lnTo>
                  <a:pt x="540258" y="0"/>
                </a:lnTo>
                <a:close/>
              </a:path>
              <a:path w="600710" h="187960">
                <a:moveTo>
                  <a:pt x="59817" y="0"/>
                </a:moveTo>
                <a:lnTo>
                  <a:pt x="24062" y="21368"/>
                </a:lnTo>
                <a:lnTo>
                  <a:pt x="3889" y="60807"/>
                </a:lnTo>
                <a:lnTo>
                  <a:pt x="0" y="93929"/>
                </a:lnTo>
                <a:lnTo>
                  <a:pt x="974" y="111173"/>
                </a:lnTo>
                <a:lnTo>
                  <a:pt x="15494" y="154939"/>
                </a:lnTo>
                <a:lnTo>
                  <a:pt x="46194" y="182841"/>
                </a:lnTo>
                <a:lnTo>
                  <a:pt x="59817" y="187756"/>
                </a:lnTo>
                <a:lnTo>
                  <a:pt x="62230" y="180124"/>
                </a:lnTo>
                <a:lnTo>
                  <a:pt x="51536" y="175387"/>
                </a:lnTo>
                <a:lnTo>
                  <a:pt x="42306" y="168795"/>
                </a:lnTo>
                <a:lnTo>
                  <a:pt x="19907" y="124531"/>
                </a:lnTo>
                <a:lnTo>
                  <a:pt x="17145" y="92938"/>
                </a:lnTo>
                <a:lnTo>
                  <a:pt x="17835" y="76920"/>
                </a:lnTo>
                <a:lnTo>
                  <a:pt x="28194" y="37363"/>
                </a:lnTo>
                <a:lnTo>
                  <a:pt x="62611" y="7619"/>
                </a:lnTo>
                <a:lnTo>
                  <a:pt x="59817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507613" y="5378602"/>
            <a:ext cx="715010" cy="5651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0 + 2</a:t>
            </a:r>
            <a:r>
              <a:rPr sz="1600" spc="25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725" spc="52" baseline="28985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725" baseline="2898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0 + 2</a:t>
            </a:r>
            <a:r>
              <a:rPr sz="1600" spc="250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725" spc="52" baseline="28985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25" baseline="28985">
              <a:latin typeface="Cambria Math"/>
              <a:cs typeface="Cambria Math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353305" y="5531611"/>
            <a:ext cx="17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91303" y="5520563"/>
            <a:ext cx="389255" cy="334645"/>
          </a:xfrm>
          <a:custGeom>
            <a:avLst/>
            <a:gdLst/>
            <a:ahLst/>
            <a:cxnLst/>
            <a:rect l="l" t="t" r="r" b="b"/>
            <a:pathLst>
              <a:path w="389254" h="334645">
                <a:moveTo>
                  <a:pt x="316865" y="0"/>
                </a:moveTo>
                <a:lnTo>
                  <a:pt x="313690" y="8000"/>
                </a:lnTo>
                <a:lnTo>
                  <a:pt x="326141" y="18097"/>
                </a:lnTo>
                <a:lnTo>
                  <a:pt x="337200" y="31241"/>
                </a:lnTo>
                <a:lnTo>
                  <a:pt x="355092" y="66675"/>
                </a:lnTo>
                <a:lnTo>
                  <a:pt x="366458" y="112604"/>
                </a:lnTo>
                <a:lnTo>
                  <a:pt x="370205" y="167297"/>
                </a:lnTo>
                <a:lnTo>
                  <a:pt x="369274" y="195296"/>
                </a:lnTo>
                <a:lnTo>
                  <a:pt x="361793" y="245274"/>
                </a:lnTo>
                <a:lnTo>
                  <a:pt x="346979" y="286694"/>
                </a:lnTo>
                <a:lnTo>
                  <a:pt x="313690" y="326440"/>
                </a:lnTo>
                <a:lnTo>
                  <a:pt x="316865" y="334365"/>
                </a:lnTo>
                <a:lnTo>
                  <a:pt x="358923" y="293276"/>
                </a:lnTo>
                <a:lnTo>
                  <a:pt x="378144" y="248825"/>
                </a:lnTo>
                <a:lnTo>
                  <a:pt x="387911" y="196176"/>
                </a:lnTo>
                <a:lnTo>
                  <a:pt x="389128" y="167106"/>
                </a:lnTo>
                <a:lnTo>
                  <a:pt x="387911" y="137881"/>
                </a:lnTo>
                <a:lnTo>
                  <a:pt x="378144" y="85251"/>
                </a:lnTo>
                <a:lnTo>
                  <a:pt x="358923" y="41130"/>
                </a:lnTo>
                <a:lnTo>
                  <a:pt x="332583" y="10217"/>
                </a:lnTo>
                <a:lnTo>
                  <a:pt x="316865" y="0"/>
                </a:lnTo>
                <a:close/>
              </a:path>
              <a:path w="389254" h="334645">
                <a:moveTo>
                  <a:pt x="72136" y="0"/>
                </a:moveTo>
                <a:lnTo>
                  <a:pt x="42417" y="23923"/>
                </a:lnTo>
                <a:lnTo>
                  <a:pt x="19558" y="61849"/>
                </a:lnTo>
                <a:lnTo>
                  <a:pt x="4873" y="110596"/>
                </a:lnTo>
                <a:lnTo>
                  <a:pt x="0" y="167106"/>
                </a:lnTo>
                <a:lnTo>
                  <a:pt x="1216" y="196176"/>
                </a:lnTo>
                <a:lnTo>
                  <a:pt x="10983" y="248825"/>
                </a:lnTo>
                <a:lnTo>
                  <a:pt x="30130" y="293276"/>
                </a:lnTo>
                <a:lnTo>
                  <a:pt x="56419" y="324256"/>
                </a:lnTo>
                <a:lnTo>
                  <a:pt x="72136" y="334365"/>
                </a:lnTo>
                <a:lnTo>
                  <a:pt x="75437" y="326440"/>
                </a:lnTo>
                <a:lnTo>
                  <a:pt x="62839" y="316284"/>
                </a:lnTo>
                <a:lnTo>
                  <a:pt x="51704" y="303036"/>
                </a:lnTo>
                <a:lnTo>
                  <a:pt x="33782" y="267258"/>
                </a:lnTo>
                <a:lnTo>
                  <a:pt x="22637" y="221287"/>
                </a:lnTo>
                <a:lnTo>
                  <a:pt x="18929" y="167106"/>
                </a:lnTo>
                <a:lnTo>
                  <a:pt x="19855" y="138855"/>
                </a:lnTo>
                <a:lnTo>
                  <a:pt x="27388" y="88544"/>
                </a:lnTo>
                <a:lnTo>
                  <a:pt x="42273" y="47434"/>
                </a:lnTo>
                <a:lnTo>
                  <a:pt x="75437" y="8000"/>
                </a:lnTo>
                <a:lnTo>
                  <a:pt x="72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661153" y="4874209"/>
            <a:ext cx="403860" cy="1056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ts val="1905"/>
              </a:lnSpc>
              <a:spcBef>
                <a:spcPts val="95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12</a:t>
            </a:r>
            <a:endParaRPr sz="1600">
              <a:latin typeface="Cambria Math"/>
              <a:cs typeface="Cambria Math"/>
            </a:endParaRPr>
          </a:p>
          <a:p>
            <a:pPr marL="165100">
              <a:lnSpc>
                <a:spcPts val="1905"/>
              </a:lnSpc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10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895"/>
              </a:lnSpc>
              <a:spcBef>
                <a:spcPts val="520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10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895"/>
              </a:lnSpc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12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84" name="object 39"/>
          <p:cNvSpPr txBox="1">
            <a:spLocks noGrp="1"/>
          </p:cNvSpPr>
          <p:nvPr>
            <p:ph type="title"/>
          </p:nvPr>
        </p:nvSpPr>
        <p:spPr>
          <a:xfrm>
            <a:off x="-792480" y="437137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15185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FF0000"/>
                </a:solidFill>
              </a:rPr>
              <a:t>Support </a:t>
            </a:r>
            <a:r>
              <a:rPr sz="3600" spc="-35" dirty="0">
                <a:solidFill>
                  <a:srgbClr val="FF0000"/>
                </a:solidFill>
              </a:rPr>
              <a:t>Vector</a:t>
            </a:r>
            <a:r>
              <a:rPr sz="3600" spc="-5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Machines</a:t>
            </a:r>
            <a:r>
              <a:rPr lang="en-IN" sz="3600" dirty="0">
                <a:solidFill>
                  <a:srgbClr val="FF0000"/>
                </a:solidFill>
              </a:rPr>
              <a:t> -</a:t>
            </a:r>
            <a:r>
              <a:rPr lang="en-IN" sz="3600" spc="-5" dirty="0">
                <a:solidFill>
                  <a:srgbClr val="FF0000"/>
                </a:solidFill>
              </a:rPr>
              <a:t> Non-linear</a:t>
            </a:r>
            <a:endParaRPr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76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764" y="1927682"/>
            <a:ext cx="52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2380" y="1917826"/>
            <a:ext cx="366395" cy="334645"/>
          </a:xfrm>
          <a:custGeom>
            <a:avLst/>
            <a:gdLst/>
            <a:ahLst/>
            <a:cxnLst/>
            <a:rect l="l" t="t" r="r" b="b"/>
            <a:pathLst>
              <a:path w="366394" h="334644">
                <a:moveTo>
                  <a:pt x="294012" y="0"/>
                </a:moveTo>
                <a:lnTo>
                  <a:pt x="290837" y="8000"/>
                </a:lnTo>
                <a:lnTo>
                  <a:pt x="303289" y="18097"/>
                </a:lnTo>
                <a:lnTo>
                  <a:pt x="314348" y="31242"/>
                </a:lnTo>
                <a:lnTo>
                  <a:pt x="332239" y="66675"/>
                </a:lnTo>
                <a:lnTo>
                  <a:pt x="343605" y="112585"/>
                </a:lnTo>
                <a:lnTo>
                  <a:pt x="347352" y="167259"/>
                </a:lnTo>
                <a:lnTo>
                  <a:pt x="346421" y="195288"/>
                </a:lnTo>
                <a:lnTo>
                  <a:pt x="338940" y="245250"/>
                </a:lnTo>
                <a:lnTo>
                  <a:pt x="324127" y="286688"/>
                </a:lnTo>
                <a:lnTo>
                  <a:pt x="290837" y="326389"/>
                </a:lnTo>
                <a:lnTo>
                  <a:pt x="294012" y="334390"/>
                </a:lnTo>
                <a:lnTo>
                  <a:pt x="323746" y="310546"/>
                </a:lnTo>
                <a:lnTo>
                  <a:pt x="346717" y="272414"/>
                </a:lnTo>
                <a:lnTo>
                  <a:pt x="361401" y="223440"/>
                </a:lnTo>
                <a:lnTo>
                  <a:pt x="366275" y="167132"/>
                </a:lnTo>
                <a:lnTo>
                  <a:pt x="365058" y="137894"/>
                </a:lnTo>
                <a:lnTo>
                  <a:pt x="355291" y="85228"/>
                </a:lnTo>
                <a:lnTo>
                  <a:pt x="336071" y="41130"/>
                </a:lnTo>
                <a:lnTo>
                  <a:pt x="309730" y="10217"/>
                </a:lnTo>
                <a:lnTo>
                  <a:pt x="294012" y="0"/>
                </a:lnTo>
                <a:close/>
              </a:path>
              <a:path w="366394" h="334644">
                <a:moveTo>
                  <a:pt x="72143" y="0"/>
                </a:moveTo>
                <a:lnTo>
                  <a:pt x="42465" y="23923"/>
                </a:lnTo>
                <a:lnTo>
                  <a:pt x="19539" y="61849"/>
                </a:lnTo>
                <a:lnTo>
                  <a:pt x="4880" y="110585"/>
                </a:lnTo>
                <a:lnTo>
                  <a:pt x="0" y="167259"/>
                </a:lnTo>
                <a:lnTo>
                  <a:pt x="1216" y="196209"/>
                </a:lnTo>
                <a:lnTo>
                  <a:pt x="10988" y="248838"/>
                </a:lnTo>
                <a:lnTo>
                  <a:pt x="30157" y="293278"/>
                </a:lnTo>
                <a:lnTo>
                  <a:pt x="56460" y="324242"/>
                </a:lnTo>
                <a:lnTo>
                  <a:pt x="72143" y="334390"/>
                </a:lnTo>
                <a:lnTo>
                  <a:pt x="75407" y="326389"/>
                </a:lnTo>
                <a:lnTo>
                  <a:pt x="62827" y="316267"/>
                </a:lnTo>
                <a:lnTo>
                  <a:pt x="51704" y="303037"/>
                </a:lnTo>
                <a:lnTo>
                  <a:pt x="33840" y="267208"/>
                </a:lnTo>
                <a:lnTo>
                  <a:pt x="22632" y="221281"/>
                </a:lnTo>
                <a:lnTo>
                  <a:pt x="18896" y="167132"/>
                </a:lnTo>
                <a:lnTo>
                  <a:pt x="19835" y="138826"/>
                </a:lnTo>
                <a:lnTo>
                  <a:pt x="27384" y="88534"/>
                </a:lnTo>
                <a:lnTo>
                  <a:pt x="42238" y="47434"/>
                </a:lnTo>
                <a:lnTo>
                  <a:pt x="75407" y="8000"/>
                </a:lnTo>
                <a:lnTo>
                  <a:pt x="72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9742" y="1927682"/>
            <a:ext cx="382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6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1261" y="1917826"/>
            <a:ext cx="278130" cy="334645"/>
          </a:xfrm>
          <a:custGeom>
            <a:avLst/>
            <a:gdLst/>
            <a:ahLst/>
            <a:cxnLst/>
            <a:rect l="l" t="t" r="r" b="b"/>
            <a:pathLst>
              <a:path w="278130" h="334644">
                <a:moveTo>
                  <a:pt x="205607" y="0"/>
                </a:moveTo>
                <a:lnTo>
                  <a:pt x="202432" y="8000"/>
                </a:lnTo>
                <a:lnTo>
                  <a:pt x="214884" y="18097"/>
                </a:lnTo>
                <a:lnTo>
                  <a:pt x="225943" y="31242"/>
                </a:lnTo>
                <a:lnTo>
                  <a:pt x="243834" y="66675"/>
                </a:lnTo>
                <a:lnTo>
                  <a:pt x="255201" y="112585"/>
                </a:lnTo>
                <a:lnTo>
                  <a:pt x="258947" y="167259"/>
                </a:lnTo>
                <a:lnTo>
                  <a:pt x="258017" y="195288"/>
                </a:lnTo>
                <a:lnTo>
                  <a:pt x="250535" y="245250"/>
                </a:lnTo>
                <a:lnTo>
                  <a:pt x="235722" y="286688"/>
                </a:lnTo>
                <a:lnTo>
                  <a:pt x="202432" y="326389"/>
                </a:lnTo>
                <a:lnTo>
                  <a:pt x="205607" y="334390"/>
                </a:lnTo>
                <a:lnTo>
                  <a:pt x="235341" y="310546"/>
                </a:lnTo>
                <a:lnTo>
                  <a:pt x="258312" y="272414"/>
                </a:lnTo>
                <a:lnTo>
                  <a:pt x="272997" y="223440"/>
                </a:lnTo>
                <a:lnTo>
                  <a:pt x="277870" y="167132"/>
                </a:lnTo>
                <a:lnTo>
                  <a:pt x="276654" y="137894"/>
                </a:lnTo>
                <a:lnTo>
                  <a:pt x="266887" y="85228"/>
                </a:lnTo>
                <a:lnTo>
                  <a:pt x="247666" y="41130"/>
                </a:lnTo>
                <a:lnTo>
                  <a:pt x="221325" y="10217"/>
                </a:lnTo>
                <a:lnTo>
                  <a:pt x="205607" y="0"/>
                </a:lnTo>
                <a:close/>
              </a:path>
              <a:path w="278130" h="334644">
                <a:moveTo>
                  <a:pt x="72130" y="0"/>
                </a:moveTo>
                <a:lnTo>
                  <a:pt x="42412" y="23923"/>
                </a:lnTo>
                <a:lnTo>
                  <a:pt x="19552" y="61849"/>
                </a:lnTo>
                <a:lnTo>
                  <a:pt x="4868" y="110585"/>
                </a:lnTo>
                <a:lnTo>
                  <a:pt x="0" y="167259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0"/>
                </a:lnTo>
                <a:lnTo>
                  <a:pt x="75432" y="326389"/>
                </a:lnTo>
                <a:lnTo>
                  <a:pt x="62833" y="316267"/>
                </a:lnTo>
                <a:lnTo>
                  <a:pt x="51699" y="303037"/>
                </a:lnTo>
                <a:lnTo>
                  <a:pt x="33776" y="267208"/>
                </a:lnTo>
                <a:lnTo>
                  <a:pt x="22632" y="221281"/>
                </a:lnTo>
                <a:lnTo>
                  <a:pt x="18921" y="167132"/>
                </a:lnTo>
                <a:lnTo>
                  <a:pt x="19850" y="138826"/>
                </a:lnTo>
                <a:lnTo>
                  <a:pt x="27383" y="88534"/>
                </a:lnTo>
                <a:lnTo>
                  <a:pt x="42267" y="47434"/>
                </a:lnTo>
                <a:lnTo>
                  <a:pt x="75432" y="8000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0219" y="1927682"/>
            <a:ext cx="17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8857" y="1917826"/>
            <a:ext cx="389255" cy="334645"/>
          </a:xfrm>
          <a:custGeom>
            <a:avLst/>
            <a:gdLst/>
            <a:ahLst/>
            <a:cxnLst/>
            <a:rect l="l" t="t" r="r" b="b"/>
            <a:pathLst>
              <a:path w="389255" h="334644">
                <a:moveTo>
                  <a:pt x="316859" y="0"/>
                </a:moveTo>
                <a:lnTo>
                  <a:pt x="313684" y="8000"/>
                </a:lnTo>
                <a:lnTo>
                  <a:pt x="326136" y="18097"/>
                </a:lnTo>
                <a:lnTo>
                  <a:pt x="337195" y="31242"/>
                </a:lnTo>
                <a:lnTo>
                  <a:pt x="355086" y="66675"/>
                </a:lnTo>
                <a:lnTo>
                  <a:pt x="366453" y="112585"/>
                </a:lnTo>
                <a:lnTo>
                  <a:pt x="370199" y="167259"/>
                </a:lnTo>
                <a:lnTo>
                  <a:pt x="369269" y="195288"/>
                </a:lnTo>
                <a:lnTo>
                  <a:pt x="361787" y="245250"/>
                </a:lnTo>
                <a:lnTo>
                  <a:pt x="346974" y="286688"/>
                </a:lnTo>
                <a:lnTo>
                  <a:pt x="313684" y="326389"/>
                </a:lnTo>
                <a:lnTo>
                  <a:pt x="316859" y="334390"/>
                </a:lnTo>
                <a:lnTo>
                  <a:pt x="346593" y="310546"/>
                </a:lnTo>
                <a:lnTo>
                  <a:pt x="369564" y="272414"/>
                </a:lnTo>
                <a:lnTo>
                  <a:pt x="384249" y="223440"/>
                </a:lnTo>
                <a:lnTo>
                  <a:pt x="389122" y="167132"/>
                </a:lnTo>
                <a:lnTo>
                  <a:pt x="387906" y="137894"/>
                </a:lnTo>
                <a:lnTo>
                  <a:pt x="378139" y="85228"/>
                </a:lnTo>
                <a:lnTo>
                  <a:pt x="358918" y="41130"/>
                </a:lnTo>
                <a:lnTo>
                  <a:pt x="332577" y="10217"/>
                </a:lnTo>
                <a:lnTo>
                  <a:pt x="316859" y="0"/>
                </a:lnTo>
                <a:close/>
              </a:path>
              <a:path w="389255" h="334644">
                <a:moveTo>
                  <a:pt x="72130" y="0"/>
                </a:moveTo>
                <a:lnTo>
                  <a:pt x="42412" y="23923"/>
                </a:lnTo>
                <a:lnTo>
                  <a:pt x="19552" y="61849"/>
                </a:lnTo>
                <a:lnTo>
                  <a:pt x="4868" y="110585"/>
                </a:lnTo>
                <a:lnTo>
                  <a:pt x="0" y="167259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0"/>
                </a:lnTo>
                <a:lnTo>
                  <a:pt x="75432" y="326389"/>
                </a:lnTo>
                <a:lnTo>
                  <a:pt x="62833" y="316267"/>
                </a:lnTo>
                <a:lnTo>
                  <a:pt x="51699" y="303037"/>
                </a:lnTo>
                <a:lnTo>
                  <a:pt x="33776" y="267208"/>
                </a:lnTo>
                <a:lnTo>
                  <a:pt x="22632" y="221281"/>
                </a:lnTo>
                <a:lnTo>
                  <a:pt x="18921" y="167132"/>
                </a:lnTo>
                <a:lnTo>
                  <a:pt x="19850" y="138826"/>
                </a:lnTo>
                <a:lnTo>
                  <a:pt x="27383" y="88534"/>
                </a:lnTo>
                <a:lnTo>
                  <a:pt x="42267" y="47434"/>
                </a:lnTo>
                <a:lnTo>
                  <a:pt x="75432" y="8000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5764" y="2415920"/>
            <a:ext cx="52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2380" y="2405507"/>
            <a:ext cx="366395" cy="334645"/>
          </a:xfrm>
          <a:custGeom>
            <a:avLst/>
            <a:gdLst/>
            <a:ahLst/>
            <a:cxnLst/>
            <a:rect l="l" t="t" r="r" b="b"/>
            <a:pathLst>
              <a:path w="366394" h="334644">
                <a:moveTo>
                  <a:pt x="294012" y="0"/>
                </a:moveTo>
                <a:lnTo>
                  <a:pt x="290837" y="8000"/>
                </a:lnTo>
                <a:lnTo>
                  <a:pt x="303289" y="18097"/>
                </a:lnTo>
                <a:lnTo>
                  <a:pt x="314348" y="31241"/>
                </a:lnTo>
                <a:lnTo>
                  <a:pt x="332239" y="66675"/>
                </a:lnTo>
                <a:lnTo>
                  <a:pt x="343605" y="112585"/>
                </a:lnTo>
                <a:lnTo>
                  <a:pt x="347352" y="167258"/>
                </a:lnTo>
                <a:lnTo>
                  <a:pt x="346421" y="195288"/>
                </a:lnTo>
                <a:lnTo>
                  <a:pt x="338940" y="245250"/>
                </a:lnTo>
                <a:lnTo>
                  <a:pt x="324127" y="286688"/>
                </a:lnTo>
                <a:lnTo>
                  <a:pt x="290837" y="326389"/>
                </a:lnTo>
                <a:lnTo>
                  <a:pt x="294012" y="334390"/>
                </a:lnTo>
                <a:lnTo>
                  <a:pt x="323746" y="310546"/>
                </a:lnTo>
                <a:lnTo>
                  <a:pt x="346717" y="272414"/>
                </a:lnTo>
                <a:lnTo>
                  <a:pt x="361401" y="223440"/>
                </a:lnTo>
                <a:lnTo>
                  <a:pt x="366275" y="167131"/>
                </a:lnTo>
                <a:lnTo>
                  <a:pt x="365058" y="137894"/>
                </a:lnTo>
                <a:lnTo>
                  <a:pt x="355291" y="85228"/>
                </a:lnTo>
                <a:lnTo>
                  <a:pt x="336071" y="41130"/>
                </a:lnTo>
                <a:lnTo>
                  <a:pt x="309730" y="10217"/>
                </a:lnTo>
                <a:lnTo>
                  <a:pt x="294012" y="0"/>
                </a:lnTo>
                <a:close/>
              </a:path>
              <a:path w="366394" h="334644">
                <a:moveTo>
                  <a:pt x="72143" y="0"/>
                </a:moveTo>
                <a:lnTo>
                  <a:pt x="42465" y="23923"/>
                </a:lnTo>
                <a:lnTo>
                  <a:pt x="19539" y="61848"/>
                </a:lnTo>
                <a:lnTo>
                  <a:pt x="4880" y="110585"/>
                </a:lnTo>
                <a:lnTo>
                  <a:pt x="0" y="167258"/>
                </a:lnTo>
                <a:lnTo>
                  <a:pt x="1216" y="196209"/>
                </a:lnTo>
                <a:lnTo>
                  <a:pt x="10988" y="248838"/>
                </a:lnTo>
                <a:lnTo>
                  <a:pt x="30157" y="293278"/>
                </a:lnTo>
                <a:lnTo>
                  <a:pt x="56460" y="324242"/>
                </a:lnTo>
                <a:lnTo>
                  <a:pt x="72143" y="334390"/>
                </a:lnTo>
                <a:lnTo>
                  <a:pt x="75407" y="326389"/>
                </a:lnTo>
                <a:lnTo>
                  <a:pt x="62827" y="316267"/>
                </a:lnTo>
                <a:lnTo>
                  <a:pt x="51704" y="303037"/>
                </a:lnTo>
                <a:lnTo>
                  <a:pt x="33840" y="267207"/>
                </a:lnTo>
                <a:lnTo>
                  <a:pt x="22632" y="221281"/>
                </a:lnTo>
                <a:lnTo>
                  <a:pt x="18896" y="167131"/>
                </a:lnTo>
                <a:lnTo>
                  <a:pt x="19835" y="138826"/>
                </a:lnTo>
                <a:lnTo>
                  <a:pt x="27384" y="88534"/>
                </a:lnTo>
                <a:lnTo>
                  <a:pt x="42238" y="47434"/>
                </a:lnTo>
                <a:lnTo>
                  <a:pt x="75407" y="8000"/>
                </a:lnTo>
                <a:lnTo>
                  <a:pt x="72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99742" y="2415920"/>
            <a:ext cx="382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6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21261" y="2405507"/>
            <a:ext cx="278130" cy="334645"/>
          </a:xfrm>
          <a:custGeom>
            <a:avLst/>
            <a:gdLst/>
            <a:ahLst/>
            <a:cxnLst/>
            <a:rect l="l" t="t" r="r" b="b"/>
            <a:pathLst>
              <a:path w="278130" h="334644">
                <a:moveTo>
                  <a:pt x="205607" y="0"/>
                </a:moveTo>
                <a:lnTo>
                  <a:pt x="202432" y="8000"/>
                </a:lnTo>
                <a:lnTo>
                  <a:pt x="214884" y="18097"/>
                </a:lnTo>
                <a:lnTo>
                  <a:pt x="225943" y="31241"/>
                </a:lnTo>
                <a:lnTo>
                  <a:pt x="243834" y="66675"/>
                </a:lnTo>
                <a:lnTo>
                  <a:pt x="255201" y="112585"/>
                </a:lnTo>
                <a:lnTo>
                  <a:pt x="258947" y="167258"/>
                </a:lnTo>
                <a:lnTo>
                  <a:pt x="258017" y="195288"/>
                </a:lnTo>
                <a:lnTo>
                  <a:pt x="250535" y="245250"/>
                </a:lnTo>
                <a:lnTo>
                  <a:pt x="235722" y="286688"/>
                </a:lnTo>
                <a:lnTo>
                  <a:pt x="202432" y="326389"/>
                </a:lnTo>
                <a:lnTo>
                  <a:pt x="205607" y="334390"/>
                </a:lnTo>
                <a:lnTo>
                  <a:pt x="235341" y="310546"/>
                </a:lnTo>
                <a:lnTo>
                  <a:pt x="258312" y="272414"/>
                </a:lnTo>
                <a:lnTo>
                  <a:pt x="272997" y="223440"/>
                </a:lnTo>
                <a:lnTo>
                  <a:pt x="277870" y="167131"/>
                </a:lnTo>
                <a:lnTo>
                  <a:pt x="276654" y="137894"/>
                </a:lnTo>
                <a:lnTo>
                  <a:pt x="266887" y="85228"/>
                </a:lnTo>
                <a:lnTo>
                  <a:pt x="247666" y="41130"/>
                </a:lnTo>
                <a:lnTo>
                  <a:pt x="221325" y="10217"/>
                </a:lnTo>
                <a:lnTo>
                  <a:pt x="205607" y="0"/>
                </a:lnTo>
                <a:close/>
              </a:path>
              <a:path w="278130" h="334644">
                <a:moveTo>
                  <a:pt x="72130" y="0"/>
                </a:moveTo>
                <a:lnTo>
                  <a:pt x="42412" y="23923"/>
                </a:lnTo>
                <a:lnTo>
                  <a:pt x="19552" y="61848"/>
                </a:lnTo>
                <a:lnTo>
                  <a:pt x="4868" y="110585"/>
                </a:lnTo>
                <a:lnTo>
                  <a:pt x="0" y="167258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0"/>
                </a:lnTo>
                <a:lnTo>
                  <a:pt x="75432" y="326389"/>
                </a:lnTo>
                <a:lnTo>
                  <a:pt x="62833" y="316267"/>
                </a:lnTo>
                <a:lnTo>
                  <a:pt x="51699" y="303037"/>
                </a:lnTo>
                <a:lnTo>
                  <a:pt x="33776" y="267207"/>
                </a:lnTo>
                <a:lnTo>
                  <a:pt x="22632" y="221281"/>
                </a:lnTo>
                <a:lnTo>
                  <a:pt x="18921" y="167131"/>
                </a:lnTo>
                <a:lnTo>
                  <a:pt x="19850" y="138826"/>
                </a:lnTo>
                <a:lnTo>
                  <a:pt x="27383" y="88534"/>
                </a:lnTo>
                <a:lnTo>
                  <a:pt x="42267" y="47434"/>
                </a:lnTo>
                <a:lnTo>
                  <a:pt x="75432" y="8000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60219" y="2415920"/>
            <a:ext cx="17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98857" y="2405507"/>
            <a:ext cx="389255" cy="334645"/>
          </a:xfrm>
          <a:custGeom>
            <a:avLst/>
            <a:gdLst/>
            <a:ahLst/>
            <a:cxnLst/>
            <a:rect l="l" t="t" r="r" b="b"/>
            <a:pathLst>
              <a:path w="389255" h="334644">
                <a:moveTo>
                  <a:pt x="316859" y="0"/>
                </a:moveTo>
                <a:lnTo>
                  <a:pt x="313684" y="8000"/>
                </a:lnTo>
                <a:lnTo>
                  <a:pt x="326136" y="18097"/>
                </a:lnTo>
                <a:lnTo>
                  <a:pt x="337195" y="31241"/>
                </a:lnTo>
                <a:lnTo>
                  <a:pt x="355086" y="66675"/>
                </a:lnTo>
                <a:lnTo>
                  <a:pt x="366453" y="112585"/>
                </a:lnTo>
                <a:lnTo>
                  <a:pt x="370199" y="167258"/>
                </a:lnTo>
                <a:lnTo>
                  <a:pt x="369269" y="195288"/>
                </a:lnTo>
                <a:lnTo>
                  <a:pt x="361787" y="245250"/>
                </a:lnTo>
                <a:lnTo>
                  <a:pt x="346974" y="286688"/>
                </a:lnTo>
                <a:lnTo>
                  <a:pt x="313684" y="326389"/>
                </a:lnTo>
                <a:lnTo>
                  <a:pt x="316859" y="334390"/>
                </a:lnTo>
                <a:lnTo>
                  <a:pt x="346593" y="310546"/>
                </a:lnTo>
                <a:lnTo>
                  <a:pt x="369564" y="272414"/>
                </a:lnTo>
                <a:lnTo>
                  <a:pt x="384249" y="223440"/>
                </a:lnTo>
                <a:lnTo>
                  <a:pt x="389122" y="167131"/>
                </a:lnTo>
                <a:lnTo>
                  <a:pt x="387906" y="137894"/>
                </a:lnTo>
                <a:lnTo>
                  <a:pt x="378139" y="85228"/>
                </a:lnTo>
                <a:lnTo>
                  <a:pt x="358918" y="41130"/>
                </a:lnTo>
                <a:lnTo>
                  <a:pt x="332577" y="10217"/>
                </a:lnTo>
                <a:lnTo>
                  <a:pt x="316859" y="0"/>
                </a:lnTo>
                <a:close/>
              </a:path>
              <a:path w="389255" h="334644">
                <a:moveTo>
                  <a:pt x="72130" y="0"/>
                </a:moveTo>
                <a:lnTo>
                  <a:pt x="42412" y="23923"/>
                </a:lnTo>
                <a:lnTo>
                  <a:pt x="19552" y="61848"/>
                </a:lnTo>
                <a:lnTo>
                  <a:pt x="4868" y="110585"/>
                </a:lnTo>
                <a:lnTo>
                  <a:pt x="0" y="167258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0"/>
                </a:lnTo>
                <a:lnTo>
                  <a:pt x="75432" y="326389"/>
                </a:lnTo>
                <a:lnTo>
                  <a:pt x="62833" y="316267"/>
                </a:lnTo>
                <a:lnTo>
                  <a:pt x="51699" y="303037"/>
                </a:lnTo>
                <a:lnTo>
                  <a:pt x="33776" y="267207"/>
                </a:lnTo>
                <a:lnTo>
                  <a:pt x="22632" y="221281"/>
                </a:lnTo>
                <a:lnTo>
                  <a:pt x="18921" y="167131"/>
                </a:lnTo>
                <a:lnTo>
                  <a:pt x="19850" y="138826"/>
                </a:lnTo>
                <a:lnTo>
                  <a:pt x="27383" y="88534"/>
                </a:lnTo>
                <a:lnTo>
                  <a:pt x="42267" y="47434"/>
                </a:lnTo>
                <a:lnTo>
                  <a:pt x="75432" y="8000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5764" y="2903600"/>
            <a:ext cx="52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72380" y="2893186"/>
            <a:ext cx="366395" cy="334645"/>
          </a:xfrm>
          <a:custGeom>
            <a:avLst/>
            <a:gdLst/>
            <a:ahLst/>
            <a:cxnLst/>
            <a:rect l="l" t="t" r="r" b="b"/>
            <a:pathLst>
              <a:path w="366394" h="334644">
                <a:moveTo>
                  <a:pt x="294012" y="0"/>
                </a:moveTo>
                <a:lnTo>
                  <a:pt x="290837" y="8000"/>
                </a:lnTo>
                <a:lnTo>
                  <a:pt x="303289" y="18097"/>
                </a:lnTo>
                <a:lnTo>
                  <a:pt x="314348" y="31241"/>
                </a:lnTo>
                <a:lnTo>
                  <a:pt x="332239" y="66675"/>
                </a:lnTo>
                <a:lnTo>
                  <a:pt x="343605" y="112585"/>
                </a:lnTo>
                <a:lnTo>
                  <a:pt x="347352" y="167259"/>
                </a:lnTo>
                <a:lnTo>
                  <a:pt x="346421" y="195288"/>
                </a:lnTo>
                <a:lnTo>
                  <a:pt x="338940" y="245250"/>
                </a:lnTo>
                <a:lnTo>
                  <a:pt x="324127" y="286688"/>
                </a:lnTo>
                <a:lnTo>
                  <a:pt x="290837" y="326389"/>
                </a:lnTo>
                <a:lnTo>
                  <a:pt x="294012" y="334390"/>
                </a:lnTo>
                <a:lnTo>
                  <a:pt x="323746" y="310546"/>
                </a:lnTo>
                <a:lnTo>
                  <a:pt x="346717" y="272414"/>
                </a:lnTo>
                <a:lnTo>
                  <a:pt x="361401" y="223440"/>
                </a:lnTo>
                <a:lnTo>
                  <a:pt x="366275" y="167132"/>
                </a:lnTo>
                <a:lnTo>
                  <a:pt x="365058" y="137894"/>
                </a:lnTo>
                <a:lnTo>
                  <a:pt x="355291" y="85228"/>
                </a:lnTo>
                <a:lnTo>
                  <a:pt x="336071" y="41130"/>
                </a:lnTo>
                <a:lnTo>
                  <a:pt x="309730" y="10217"/>
                </a:lnTo>
                <a:lnTo>
                  <a:pt x="294012" y="0"/>
                </a:lnTo>
                <a:close/>
              </a:path>
              <a:path w="366394" h="334644">
                <a:moveTo>
                  <a:pt x="72143" y="0"/>
                </a:moveTo>
                <a:lnTo>
                  <a:pt x="42465" y="23923"/>
                </a:lnTo>
                <a:lnTo>
                  <a:pt x="19539" y="61849"/>
                </a:lnTo>
                <a:lnTo>
                  <a:pt x="4880" y="110585"/>
                </a:lnTo>
                <a:lnTo>
                  <a:pt x="0" y="167259"/>
                </a:lnTo>
                <a:lnTo>
                  <a:pt x="1216" y="196209"/>
                </a:lnTo>
                <a:lnTo>
                  <a:pt x="10988" y="248838"/>
                </a:lnTo>
                <a:lnTo>
                  <a:pt x="30157" y="293278"/>
                </a:lnTo>
                <a:lnTo>
                  <a:pt x="56460" y="324242"/>
                </a:lnTo>
                <a:lnTo>
                  <a:pt x="72143" y="334390"/>
                </a:lnTo>
                <a:lnTo>
                  <a:pt x="75407" y="326389"/>
                </a:lnTo>
                <a:lnTo>
                  <a:pt x="62827" y="316267"/>
                </a:lnTo>
                <a:lnTo>
                  <a:pt x="51704" y="303037"/>
                </a:lnTo>
                <a:lnTo>
                  <a:pt x="33840" y="267208"/>
                </a:lnTo>
                <a:lnTo>
                  <a:pt x="22632" y="221281"/>
                </a:lnTo>
                <a:lnTo>
                  <a:pt x="18896" y="167132"/>
                </a:lnTo>
                <a:lnTo>
                  <a:pt x="19835" y="138826"/>
                </a:lnTo>
                <a:lnTo>
                  <a:pt x="27384" y="88534"/>
                </a:lnTo>
                <a:lnTo>
                  <a:pt x="42238" y="47434"/>
                </a:lnTo>
                <a:lnTo>
                  <a:pt x="75407" y="8000"/>
                </a:lnTo>
                <a:lnTo>
                  <a:pt x="72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99742" y="2903600"/>
            <a:ext cx="382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6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21261" y="2893186"/>
            <a:ext cx="430530" cy="334645"/>
          </a:xfrm>
          <a:custGeom>
            <a:avLst/>
            <a:gdLst/>
            <a:ahLst/>
            <a:cxnLst/>
            <a:rect l="l" t="t" r="r" b="b"/>
            <a:pathLst>
              <a:path w="430530" h="334644">
                <a:moveTo>
                  <a:pt x="358007" y="0"/>
                </a:moveTo>
                <a:lnTo>
                  <a:pt x="354832" y="8000"/>
                </a:lnTo>
                <a:lnTo>
                  <a:pt x="367284" y="18097"/>
                </a:lnTo>
                <a:lnTo>
                  <a:pt x="378343" y="31241"/>
                </a:lnTo>
                <a:lnTo>
                  <a:pt x="396234" y="66675"/>
                </a:lnTo>
                <a:lnTo>
                  <a:pt x="407601" y="112585"/>
                </a:lnTo>
                <a:lnTo>
                  <a:pt x="411347" y="167259"/>
                </a:lnTo>
                <a:lnTo>
                  <a:pt x="410417" y="195288"/>
                </a:lnTo>
                <a:lnTo>
                  <a:pt x="402935" y="245250"/>
                </a:lnTo>
                <a:lnTo>
                  <a:pt x="388122" y="286688"/>
                </a:lnTo>
                <a:lnTo>
                  <a:pt x="354832" y="326389"/>
                </a:lnTo>
                <a:lnTo>
                  <a:pt x="358007" y="334390"/>
                </a:lnTo>
                <a:lnTo>
                  <a:pt x="387741" y="310546"/>
                </a:lnTo>
                <a:lnTo>
                  <a:pt x="410712" y="272414"/>
                </a:lnTo>
                <a:lnTo>
                  <a:pt x="425397" y="223440"/>
                </a:lnTo>
                <a:lnTo>
                  <a:pt x="430270" y="167132"/>
                </a:lnTo>
                <a:lnTo>
                  <a:pt x="429054" y="137894"/>
                </a:lnTo>
                <a:lnTo>
                  <a:pt x="419287" y="85228"/>
                </a:lnTo>
                <a:lnTo>
                  <a:pt x="400066" y="41130"/>
                </a:lnTo>
                <a:lnTo>
                  <a:pt x="373725" y="10217"/>
                </a:lnTo>
                <a:lnTo>
                  <a:pt x="358007" y="0"/>
                </a:lnTo>
                <a:close/>
              </a:path>
              <a:path w="430530" h="334644">
                <a:moveTo>
                  <a:pt x="72130" y="0"/>
                </a:moveTo>
                <a:lnTo>
                  <a:pt x="42412" y="23923"/>
                </a:lnTo>
                <a:lnTo>
                  <a:pt x="19552" y="61849"/>
                </a:lnTo>
                <a:lnTo>
                  <a:pt x="4868" y="110585"/>
                </a:lnTo>
                <a:lnTo>
                  <a:pt x="0" y="167259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0"/>
                </a:lnTo>
                <a:lnTo>
                  <a:pt x="75432" y="326389"/>
                </a:lnTo>
                <a:lnTo>
                  <a:pt x="62833" y="316267"/>
                </a:lnTo>
                <a:lnTo>
                  <a:pt x="51699" y="303037"/>
                </a:lnTo>
                <a:lnTo>
                  <a:pt x="33776" y="267208"/>
                </a:lnTo>
                <a:lnTo>
                  <a:pt x="22632" y="221281"/>
                </a:lnTo>
                <a:lnTo>
                  <a:pt x="18921" y="167132"/>
                </a:lnTo>
                <a:lnTo>
                  <a:pt x="19850" y="138826"/>
                </a:lnTo>
                <a:lnTo>
                  <a:pt x="27383" y="88534"/>
                </a:lnTo>
                <a:lnTo>
                  <a:pt x="42267" y="47434"/>
                </a:lnTo>
                <a:lnTo>
                  <a:pt x="75432" y="8000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12619" y="2903600"/>
            <a:ext cx="17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51257" y="2893186"/>
            <a:ext cx="389255" cy="334645"/>
          </a:xfrm>
          <a:custGeom>
            <a:avLst/>
            <a:gdLst/>
            <a:ahLst/>
            <a:cxnLst/>
            <a:rect l="l" t="t" r="r" b="b"/>
            <a:pathLst>
              <a:path w="389255" h="334644">
                <a:moveTo>
                  <a:pt x="316859" y="0"/>
                </a:moveTo>
                <a:lnTo>
                  <a:pt x="313684" y="8000"/>
                </a:lnTo>
                <a:lnTo>
                  <a:pt x="326136" y="18097"/>
                </a:lnTo>
                <a:lnTo>
                  <a:pt x="337195" y="31241"/>
                </a:lnTo>
                <a:lnTo>
                  <a:pt x="355086" y="66675"/>
                </a:lnTo>
                <a:lnTo>
                  <a:pt x="366453" y="112585"/>
                </a:lnTo>
                <a:lnTo>
                  <a:pt x="370199" y="167259"/>
                </a:lnTo>
                <a:lnTo>
                  <a:pt x="369269" y="195288"/>
                </a:lnTo>
                <a:lnTo>
                  <a:pt x="361787" y="245250"/>
                </a:lnTo>
                <a:lnTo>
                  <a:pt x="346974" y="286688"/>
                </a:lnTo>
                <a:lnTo>
                  <a:pt x="313684" y="326389"/>
                </a:lnTo>
                <a:lnTo>
                  <a:pt x="316859" y="334390"/>
                </a:lnTo>
                <a:lnTo>
                  <a:pt x="346593" y="310546"/>
                </a:lnTo>
                <a:lnTo>
                  <a:pt x="369564" y="272414"/>
                </a:lnTo>
                <a:lnTo>
                  <a:pt x="384249" y="223440"/>
                </a:lnTo>
                <a:lnTo>
                  <a:pt x="389122" y="167132"/>
                </a:lnTo>
                <a:lnTo>
                  <a:pt x="387906" y="137894"/>
                </a:lnTo>
                <a:lnTo>
                  <a:pt x="378139" y="85228"/>
                </a:lnTo>
                <a:lnTo>
                  <a:pt x="358918" y="41130"/>
                </a:lnTo>
                <a:lnTo>
                  <a:pt x="332577" y="10217"/>
                </a:lnTo>
                <a:lnTo>
                  <a:pt x="316859" y="0"/>
                </a:lnTo>
                <a:close/>
              </a:path>
              <a:path w="389255" h="334644">
                <a:moveTo>
                  <a:pt x="72130" y="0"/>
                </a:moveTo>
                <a:lnTo>
                  <a:pt x="42412" y="23923"/>
                </a:lnTo>
                <a:lnTo>
                  <a:pt x="19552" y="61849"/>
                </a:lnTo>
                <a:lnTo>
                  <a:pt x="4868" y="110585"/>
                </a:lnTo>
                <a:lnTo>
                  <a:pt x="0" y="167259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0"/>
                </a:lnTo>
                <a:lnTo>
                  <a:pt x="75432" y="326389"/>
                </a:lnTo>
                <a:lnTo>
                  <a:pt x="62833" y="316267"/>
                </a:lnTo>
                <a:lnTo>
                  <a:pt x="51699" y="303037"/>
                </a:lnTo>
                <a:lnTo>
                  <a:pt x="33776" y="267208"/>
                </a:lnTo>
                <a:lnTo>
                  <a:pt x="22632" y="221281"/>
                </a:lnTo>
                <a:lnTo>
                  <a:pt x="18921" y="167132"/>
                </a:lnTo>
                <a:lnTo>
                  <a:pt x="19850" y="138826"/>
                </a:lnTo>
                <a:lnTo>
                  <a:pt x="27383" y="88534"/>
                </a:lnTo>
                <a:lnTo>
                  <a:pt x="42267" y="47434"/>
                </a:lnTo>
                <a:lnTo>
                  <a:pt x="75432" y="8000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5764" y="3390975"/>
            <a:ext cx="52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72380" y="3380866"/>
            <a:ext cx="366395" cy="334645"/>
          </a:xfrm>
          <a:custGeom>
            <a:avLst/>
            <a:gdLst/>
            <a:ahLst/>
            <a:cxnLst/>
            <a:rect l="l" t="t" r="r" b="b"/>
            <a:pathLst>
              <a:path w="366394" h="334645">
                <a:moveTo>
                  <a:pt x="294012" y="0"/>
                </a:moveTo>
                <a:lnTo>
                  <a:pt x="290837" y="8000"/>
                </a:lnTo>
                <a:lnTo>
                  <a:pt x="303289" y="18097"/>
                </a:lnTo>
                <a:lnTo>
                  <a:pt x="314348" y="31242"/>
                </a:lnTo>
                <a:lnTo>
                  <a:pt x="332239" y="66675"/>
                </a:lnTo>
                <a:lnTo>
                  <a:pt x="343605" y="112585"/>
                </a:lnTo>
                <a:lnTo>
                  <a:pt x="347352" y="167259"/>
                </a:lnTo>
                <a:lnTo>
                  <a:pt x="346421" y="195288"/>
                </a:lnTo>
                <a:lnTo>
                  <a:pt x="338940" y="245250"/>
                </a:lnTo>
                <a:lnTo>
                  <a:pt x="324127" y="286688"/>
                </a:lnTo>
                <a:lnTo>
                  <a:pt x="290837" y="326390"/>
                </a:lnTo>
                <a:lnTo>
                  <a:pt x="294012" y="334391"/>
                </a:lnTo>
                <a:lnTo>
                  <a:pt x="323746" y="310546"/>
                </a:lnTo>
                <a:lnTo>
                  <a:pt x="346717" y="272415"/>
                </a:lnTo>
                <a:lnTo>
                  <a:pt x="361401" y="223440"/>
                </a:lnTo>
                <a:lnTo>
                  <a:pt x="366275" y="167132"/>
                </a:lnTo>
                <a:lnTo>
                  <a:pt x="365058" y="137894"/>
                </a:lnTo>
                <a:lnTo>
                  <a:pt x="355291" y="85228"/>
                </a:lnTo>
                <a:lnTo>
                  <a:pt x="336071" y="41130"/>
                </a:lnTo>
                <a:lnTo>
                  <a:pt x="309730" y="10217"/>
                </a:lnTo>
                <a:lnTo>
                  <a:pt x="294012" y="0"/>
                </a:lnTo>
                <a:close/>
              </a:path>
              <a:path w="366394" h="334645">
                <a:moveTo>
                  <a:pt x="72143" y="0"/>
                </a:moveTo>
                <a:lnTo>
                  <a:pt x="42465" y="23923"/>
                </a:lnTo>
                <a:lnTo>
                  <a:pt x="19539" y="61849"/>
                </a:lnTo>
                <a:lnTo>
                  <a:pt x="4880" y="110585"/>
                </a:lnTo>
                <a:lnTo>
                  <a:pt x="0" y="167259"/>
                </a:lnTo>
                <a:lnTo>
                  <a:pt x="1216" y="196209"/>
                </a:lnTo>
                <a:lnTo>
                  <a:pt x="10988" y="248838"/>
                </a:lnTo>
                <a:lnTo>
                  <a:pt x="30157" y="293278"/>
                </a:lnTo>
                <a:lnTo>
                  <a:pt x="56460" y="324242"/>
                </a:lnTo>
                <a:lnTo>
                  <a:pt x="72143" y="334391"/>
                </a:lnTo>
                <a:lnTo>
                  <a:pt x="75407" y="326390"/>
                </a:lnTo>
                <a:lnTo>
                  <a:pt x="62827" y="316267"/>
                </a:lnTo>
                <a:lnTo>
                  <a:pt x="51704" y="303037"/>
                </a:lnTo>
                <a:lnTo>
                  <a:pt x="33840" y="267208"/>
                </a:lnTo>
                <a:lnTo>
                  <a:pt x="22632" y="221281"/>
                </a:lnTo>
                <a:lnTo>
                  <a:pt x="18896" y="167132"/>
                </a:lnTo>
                <a:lnTo>
                  <a:pt x="19835" y="138826"/>
                </a:lnTo>
                <a:lnTo>
                  <a:pt x="27384" y="88534"/>
                </a:lnTo>
                <a:lnTo>
                  <a:pt x="42238" y="47434"/>
                </a:lnTo>
                <a:lnTo>
                  <a:pt x="75407" y="8000"/>
                </a:lnTo>
                <a:lnTo>
                  <a:pt x="72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17701" y="1778635"/>
            <a:ext cx="268605" cy="197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">
              <a:lnSpc>
                <a:spcPts val="1895"/>
              </a:lnSpc>
              <a:spcBef>
                <a:spcPts val="95"/>
              </a:spcBef>
            </a:pPr>
            <a:r>
              <a:rPr sz="1600" spc="-10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725" spc="-15" baseline="-14492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1725" baseline="-14492">
              <a:latin typeface="Cambria Math"/>
              <a:cs typeface="Cambria Math"/>
            </a:endParaRPr>
          </a:p>
          <a:p>
            <a:pPr marL="38100">
              <a:lnSpc>
                <a:spcPts val="1895"/>
              </a:lnSpc>
            </a:pPr>
            <a:r>
              <a:rPr sz="1600" spc="1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1725" spc="15" baseline="-14492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25" baseline="-14492">
              <a:latin typeface="Cambria Math"/>
              <a:cs typeface="Cambria Math"/>
            </a:endParaRPr>
          </a:p>
          <a:p>
            <a:pPr marL="39370">
              <a:lnSpc>
                <a:spcPts val="1895"/>
              </a:lnSpc>
              <a:spcBef>
                <a:spcPts val="45"/>
              </a:spcBef>
            </a:pPr>
            <a:r>
              <a:rPr sz="1600" spc="-10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725" spc="-15" baseline="-14492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1725" baseline="-14492">
              <a:latin typeface="Cambria Math"/>
              <a:cs typeface="Cambria Math"/>
            </a:endParaRPr>
          </a:p>
          <a:p>
            <a:pPr marL="38100">
              <a:lnSpc>
                <a:spcPts val="1895"/>
              </a:lnSpc>
            </a:pPr>
            <a:r>
              <a:rPr sz="1600" spc="1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1725" spc="15" baseline="-14492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25" baseline="-14492">
              <a:latin typeface="Cambria Math"/>
              <a:cs typeface="Cambria Math"/>
            </a:endParaRPr>
          </a:p>
          <a:p>
            <a:pPr marL="39370">
              <a:lnSpc>
                <a:spcPts val="1895"/>
              </a:lnSpc>
              <a:spcBef>
                <a:spcPts val="50"/>
              </a:spcBef>
            </a:pPr>
            <a:r>
              <a:rPr sz="1600" spc="-10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725" spc="-15" baseline="-14492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1725" baseline="-14492">
              <a:latin typeface="Cambria Math"/>
              <a:cs typeface="Cambria Math"/>
            </a:endParaRPr>
          </a:p>
          <a:p>
            <a:pPr marL="38100">
              <a:lnSpc>
                <a:spcPts val="1895"/>
              </a:lnSpc>
            </a:pPr>
            <a:r>
              <a:rPr sz="1600" spc="1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1725" spc="15" baseline="-14492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25" baseline="-14492">
              <a:latin typeface="Cambria Math"/>
              <a:cs typeface="Cambria Math"/>
            </a:endParaRPr>
          </a:p>
          <a:p>
            <a:pPr marL="39370">
              <a:lnSpc>
                <a:spcPts val="1895"/>
              </a:lnSpc>
              <a:spcBef>
                <a:spcPts val="50"/>
              </a:spcBef>
            </a:pPr>
            <a:r>
              <a:rPr sz="1600" spc="-10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725" spc="-15" baseline="-14492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1725" baseline="-14492">
              <a:latin typeface="Cambria Math"/>
              <a:cs typeface="Cambria Math"/>
            </a:endParaRPr>
          </a:p>
          <a:p>
            <a:pPr marL="38100">
              <a:lnSpc>
                <a:spcPts val="1895"/>
              </a:lnSpc>
            </a:pPr>
            <a:r>
              <a:rPr sz="1600" spc="1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1725" spc="15" baseline="-14492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9742" y="3390975"/>
            <a:ext cx="382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-6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21261" y="3380866"/>
            <a:ext cx="430530" cy="334645"/>
          </a:xfrm>
          <a:custGeom>
            <a:avLst/>
            <a:gdLst/>
            <a:ahLst/>
            <a:cxnLst/>
            <a:rect l="l" t="t" r="r" b="b"/>
            <a:pathLst>
              <a:path w="430530" h="334645">
                <a:moveTo>
                  <a:pt x="358007" y="0"/>
                </a:moveTo>
                <a:lnTo>
                  <a:pt x="354832" y="8000"/>
                </a:lnTo>
                <a:lnTo>
                  <a:pt x="367284" y="18097"/>
                </a:lnTo>
                <a:lnTo>
                  <a:pt x="378343" y="31242"/>
                </a:lnTo>
                <a:lnTo>
                  <a:pt x="396234" y="66675"/>
                </a:lnTo>
                <a:lnTo>
                  <a:pt x="407601" y="112585"/>
                </a:lnTo>
                <a:lnTo>
                  <a:pt x="411347" y="167259"/>
                </a:lnTo>
                <a:lnTo>
                  <a:pt x="410417" y="195288"/>
                </a:lnTo>
                <a:lnTo>
                  <a:pt x="402935" y="245250"/>
                </a:lnTo>
                <a:lnTo>
                  <a:pt x="388122" y="286688"/>
                </a:lnTo>
                <a:lnTo>
                  <a:pt x="354832" y="326390"/>
                </a:lnTo>
                <a:lnTo>
                  <a:pt x="358007" y="334391"/>
                </a:lnTo>
                <a:lnTo>
                  <a:pt x="387741" y="310546"/>
                </a:lnTo>
                <a:lnTo>
                  <a:pt x="410712" y="272415"/>
                </a:lnTo>
                <a:lnTo>
                  <a:pt x="425397" y="223440"/>
                </a:lnTo>
                <a:lnTo>
                  <a:pt x="430270" y="167132"/>
                </a:lnTo>
                <a:lnTo>
                  <a:pt x="429054" y="137894"/>
                </a:lnTo>
                <a:lnTo>
                  <a:pt x="419287" y="85228"/>
                </a:lnTo>
                <a:lnTo>
                  <a:pt x="400066" y="41130"/>
                </a:lnTo>
                <a:lnTo>
                  <a:pt x="373725" y="10217"/>
                </a:lnTo>
                <a:lnTo>
                  <a:pt x="358007" y="0"/>
                </a:lnTo>
                <a:close/>
              </a:path>
              <a:path w="430530" h="334645">
                <a:moveTo>
                  <a:pt x="72130" y="0"/>
                </a:moveTo>
                <a:lnTo>
                  <a:pt x="42412" y="23923"/>
                </a:lnTo>
                <a:lnTo>
                  <a:pt x="19552" y="61849"/>
                </a:lnTo>
                <a:lnTo>
                  <a:pt x="4868" y="110585"/>
                </a:lnTo>
                <a:lnTo>
                  <a:pt x="0" y="167259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1"/>
                </a:lnTo>
                <a:lnTo>
                  <a:pt x="75432" y="326390"/>
                </a:lnTo>
                <a:lnTo>
                  <a:pt x="62833" y="316267"/>
                </a:lnTo>
                <a:lnTo>
                  <a:pt x="51699" y="303037"/>
                </a:lnTo>
                <a:lnTo>
                  <a:pt x="33776" y="267208"/>
                </a:lnTo>
                <a:lnTo>
                  <a:pt x="22632" y="221281"/>
                </a:lnTo>
                <a:lnTo>
                  <a:pt x="18921" y="167132"/>
                </a:lnTo>
                <a:lnTo>
                  <a:pt x="19850" y="138826"/>
                </a:lnTo>
                <a:lnTo>
                  <a:pt x="27383" y="88534"/>
                </a:lnTo>
                <a:lnTo>
                  <a:pt x="42267" y="47434"/>
                </a:lnTo>
                <a:lnTo>
                  <a:pt x="75432" y="8000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91995" y="1818258"/>
            <a:ext cx="290195" cy="197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905"/>
              </a:lnSpc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895"/>
              </a:lnSpc>
              <a:spcBef>
                <a:spcPts val="50"/>
              </a:spcBef>
            </a:pPr>
            <a:r>
              <a:rPr sz="1600" spc="-5" dirty="0"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895"/>
              </a:lnSpc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900"/>
              </a:lnSpc>
              <a:spcBef>
                <a:spcPts val="35"/>
              </a:spcBef>
            </a:pPr>
            <a:r>
              <a:rPr sz="1600" dirty="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marL="88900">
              <a:lnSpc>
                <a:spcPts val="1900"/>
              </a:lnSpc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  <a:p>
            <a:pPr marL="88900">
              <a:lnSpc>
                <a:spcPts val="1900"/>
              </a:lnSpc>
              <a:spcBef>
                <a:spcPts val="45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895"/>
              </a:lnSpc>
            </a:pPr>
            <a:r>
              <a:rPr sz="1600" dirty="0">
                <a:solidFill>
                  <a:srgbClr val="009900"/>
                </a:solidFill>
                <a:latin typeface="Cambria Math"/>
                <a:cs typeface="Cambria Math"/>
              </a:rPr>
              <a:t>−</a:t>
            </a: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12619" y="3390975"/>
            <a:ext cx="17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51257" y="3380866"/>
            <a:ext cx="389255" cy="334645"/>
          </a:xfrm>
          <a:custGeom>
            <a:avLst/>
            <a:gdLst/>
            <a:ahLst/>
            <a:cxnLst/>
            <a:rect l="l" t="t" r="r" b="b"/>
            <a:pathLst>
              <a:path w="389255" h="334645">
                <a:moveTo>
                  <a:pt x="316859" y="0"/>
                </a:moveTo>
                <a:lnTo>
                  <a:pt x="313684" y="8000"/>
                </a:lnTo>
                <a:lnTo>
                  <a:pt x="326136" y="18097"/>
                </a:lnTo>
                <a:lnTo>
                  <a:pt x="337195" y="31242"/>
                </a:lnTo>
                <a:lnTo>
                  <a:pt x="355086" y="66675"/>
                </a:lnTo>
                <a:lnTo>
                  <a:pt x="366453" y="112585"/>
                </a:lnTo>
                <a:lnTo>
                  <a:pt x="370199" y="167259"/>
                </a:lnTo>
                <a:lnTo>
                  <a:pt x="369269" y="195288"/>
                </a:lnTo>
                <a:lnTo>
                  <a:pt x="361787" y="245250"/>
                </a:lnTo>
                <a:lnTo>
                  <a:pt x="346974" y="286688"/>
                </a:lnTo>
                <a:lnTo>
                  <a:pt x="313684" y="326390"/>
                </a:lnTo>
                <a:lnTo>
                  <a:pt x="316859" y="334391"/>
                </a:lnTo>
                <a:lnTo>
                  <a:pt x="346593" y="310546"/>
                </a:lnTo>
                <a:lnTo>
                  <a:pt x="369564" y="272415"/>
                </a:lnTo>
                <a:lnTo>
                  <a:pt x="384249" y="223440"/>
                </a:lnTo>
                <a:lnTo>
                  <a:pt x="389122" y="167132"/>
                </a:lnTo>
                <a:lnTo>
                  <a:pt x="387906" y="137894"/>
                </a:lnTo>
                <a:lnTo>
                  <a:pt x="378139" y="85228"/>
                </a:lnTo>
                <a:lnTo>
                  <a:pt x="358918" y="41130"/>
                </a:lnTo>
                <a:lnTo>
                  <a:pt x="332577" y="10217"/>
                </a:lnTo>
                <a:lnTo>
                  <a:pt x="316859" y="0"/>
                </a:lnTo>
                <a:close/>
              </a:path>
              <a:path w="389255" h="334645">
                <a:moveTo>
                  <a:pt x="72130" y="0"/>
                </a:moveTo>
                <a:lnTo>
                  <a:pt x="42412" y="23923"/>
                </a:lnTo>
                <a:lnTo>
                  <a:pt x="19552" y="61849"/>
                </a:lnTo>
                <a:lnTo>
                  <a:pt x="4868" y="110585"/>
                </a:lnTo>
                <a:lnTo>
                  <a:pt x="0" y="167259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1"/>
                </a:lnTo>
                <a:lnTo>
                  <a:pt x="75432" y="326390"/>
                </a:lnTo>
                <a:lnTo>
                  <a:pt x="62833" y="316267"/>
                </a:lnTo>
                <a:lnTo>
                  <a:pt x="51699" y="303037"/>
                </a:lnTo>
                <a:lnTo>
                  <a:pt x="33776" y="267208"/>
                </a:lnTo>
                <a:lnTo>
                  <a:pt x="22632" y="221281"/>
                </a:lnTo>
                <a:lnTo>
                  <a:pt x="18921" y="167132"/>
                </a:lnTo>
                <a:lnTo>
                  <a:pt x="19850" y="138826"/>
                </a:lnTo>
                <a:lnTo>
                  <a:pt x="27383" y="88534"/>
                </a:lnTo>
                <a:lnTo>
                  <a:pt x="42267" y="47434"/>
                </a:lnTo>
                <a:lnTo>
                  <a:pt x="75432" y="8000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68320" y="1818258"/>
            <a:ext cx="403860" cy="197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">
              <a:lnSpc>
                <a:spcPts val="1905"/>
              </a:lnSpc>
              <a:spcBef>
                <a:spcPts val="95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8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905"/>
              </a:lnSpc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10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900"/>
              </a:lnSpc>
              <a:spcBef>
                <a:spcPts val="35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10</a:t>
            </a:r>
            <a:endParaRPr sz="1600">
              <a:latin typeface="Cambria Math"/>
              <a:cs typeface="Cambria Math"/>
            </a:endParaRPr>
          </a:p>
          <a:p>
            <a:pPr marL="68580">
              <a:lnSpc>
                <a:spcPts val="1900"/>
              </a:lnSpc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8</a:t>
            </a:r>
            <a:endParaRPr sz="1600">
              <a:latin typeface="Cambria Math"/>
              <a:cs typeface="Cambria Math"/>
            </a:endParaRPr>
          </a:p>
          <a:p>
            <a:pPr marL="165100">
              <a:lnSpc>
                <a:spcPts val="1900"/>
              </a:lnSpc>
              <a:spcBef>
                <a:spcPts val="35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12</a:t>
            </a:r>
            <a:endParaRPr sz="1600">
              <a:latin typeface="Cambria Math"/>
              <a:cs typeface="Cambria Math"/>
            </a:endParaRPr>
          </a:p>
          <a:p>
            <a:pPr marL="165100">
              <a:lnSpc>
                <a:spcPts val="1900"/>
              </a:lnSpc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10</a:t>
            </a:r>
            <a:endParaRPr sz="1600">
              <a:latin typeface="Cambria Math"/>
              <a:cs typeface="Cambria Math"/>
            </a:endParaRPr>
          </a:p>
          <a:p>
            <a:pPr marL="165100">
              <a:lnSpc>
                <a:spcPts val="1900"/>
              </a:lnSpc>
              <a:spcBef>
                <a:spcPts val="50"/>
              </a:spcBef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10</a:t>
            </a:r>
            <a:endParaRPr sz="1600">
              <a:latin typeface="Cambria Math"/>
              <a:cs typeface="Cambria Math"/>
            </a:endParaRPr>
          </a:p>
          <a:p>
            <a:pPr marL="165100">
              <a:lnSpc>
                <a:spcPts val="1895"/>
              </a:lnSpc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12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131948" y="4751151"/>
            <a:ext cx="7012940" cy="260350"/>
          </a:xfrm>
          <a:custGeom>
            <a:avLst/>
            <a:gdLst/>
            <a:ahLst/>
            <a:cxnLst/>
            <a:rect l="l" t="t" r="r" b="b"/>
            <a:pathLst>
              <a:path w="7012940" h="260350">
                <a:moveTo>
                  <a:pt x="6962766" y="100121"/>
                </a:moveTo>
                <a:lnTo>
                  <a:pt x="6954774" y="100121"/>
                </a:lnTo>
                <a:lnTo>
                  <a:pt x="6955155" y="158033"/>
                </a:lnTo>
                <a:lnTo>
                  <a:pt x="6847911" y="158681"/>
                </a:lnTo>
                <a:lnTo>
                  <a:pt x="6767068" y="206547"/>
                </a:lnTo>
                <a:lnTo>
                  <a:pt x="6758497" y="214239"/>
                </a:lnTo>
                <a:lnTo>
                  <a:pt x="6753748" y="224264"/>
                </a:lnTo>
                <a:lnTo>
                  <a:pt x="6753119" y="235336"/>
                </a:lnTo>
                <a:lnTo>
                  <a:pt x="6756908" y="246171"/>
                </a:lnTo>
                <a:lnTo>
                  <a:pt x="6764599" y="254688"/>
                </a:lnTo>
                <a:lnTo>
                  <a:pt x="6774624" y="259443"/>
                </a:lnTo>
                <a:lnTo>
                  <a:pt x="6785697" y="260101"/>
                </a:lnTo>
                <a:lnTo>
                  <a:pt x="6796532" y="256331"/>
                </a:lnTo>
                <a:lnTo>
                  <a:pt x="7012432" y="128696"/>
                </a:lnTo>
                <a:lnTo>
                  <a:pt x="6962766" y="100121"/>
                </a:lnTo>
                <a:close/>
              </a:path>
              <a:path w="7012940" h="260350">
                <a:moveTo>
                  <a:pt x="6847690" y="100768"/>
                </a:moveTo>
                <a:lnTo>
                  <a:pt x="0" y="142158"/>
                </a:lnTo>
                <a:lnTo>
                  <a:pt x="253" y="200070"/>
                </a:lnTo>
                <a:lnTo>
                  <a:pt x="6847911" y="158681"/>
                </a:lnTo>
                <a:lnTo>
                  <a:pt x="6897422" y="129368"/>
                </a:lnTo>
                <a:lnTo>
                  <a:pt x="6847690" y="100768"/>
                </a:lnTo>
                <a:close/>
              </a:path>
              <a:path w="7012940" h="260350">
                <a:moveTo>
                  <a:pt x="6897422" y="129368"/>
                </a:moveTo>
                <a:lnTo>
                  <a:pt x="6847911" y="158681"/>
                </a:lnTo>
                <a:lnTo>
                  <a:pt x="6955155" y="158033"/>
                </a:lnTo>
                <a:lnTo>
                  <a:pt x="6955129" y="154096"/>
                </a:lnTo>
                <a:lnTo>
                  <a:pt x="6940423" y="154096"/>
                </a:lnTo>
                <a:lnTo>
                  <a:pt x="6897422" y="129368"/>
                </a:lnTo>
                <a:close/>
              </a:path>
              <a:path w="7012940" h="260350">
                <a:moveTo>
                  <a:pt x="6940169" y="104058"/>
                </a:moveTo>
                <a:lnTo>
                  <a:pt x="6897422" y="129368"/>
                </a:lnTo>
                <a:lnTo>
                  <a:pt x="6940423" y="154096"/>
                </a:lnTo>
                <a:lnTo>
                  <a:pt x="6940169" y="104058"/>
                </a:lnTo>
                <a:close/>
              </a:path>
              <a:path w="7012940" h="260350">
                <a:moveTo>
                  <a:pt x="6954799" y="104058"/>
                </a:moveTo>
                <a:lnTo>
                  <a:pt x="6940169" y="104058"/>
                </a:lnTo>
                <a:lnTo>
                  <a:pt x="6940423" y="154096"/>
                </a:lnTo>
                <a:lnTo>
                  <a:pt x="6955129" y="154096"/>
                </a:lnTo>
                <a:lnTo>
                  <a:pt x="6954799" y="104058"/>
                </a:lnTo>
                <a:close/>
              </a:path>
              <a:path w="7012940" h="260350">
                <a:moveTo>
                  <a:pt x="6954774" y="100121"/>
                </a:moveTo>
                <a:lnTo>
                  <a:pt x="6847690" y="100768"/>
                </a:lnTo>
                <a:lnTo>
                  <a:pt x="6897422" y="129368"/>
                </a:lnTo>
                <a:lnTo>
                  <a:pt x="6940169" y="104058"/>
                </a:lnTo>
                <a:lnTo>
                  <a:pt x="6954799" y="104058"/>
                </a:lnTo>
                <a:lnTo>
                  <a:pt x="6954774" y="100121"/>
                </a:lnTo>
                <a:close/>
              </a:path>
              <a:path w="7012940" h="260350">
                <a:moveTo>
                  <a:pt x="6784103" y="0"/>
                </a:moveTo>
                <a:lnTo>
                  <a:pt x="6773021" y="791"/>
                </a:lnTo>
                <a:lnTo>
                  <a:pt x="6763057" y="5655"/>
                </a:lnTo>
                <a:lnTo>
                  <a:pt x="6755510" y="14269"/>
                </a:lnTo>
                <a:lnTo>
                  <a:pt x="6751837" y="25175"/>
                </a:lnTo>
                <a:lnTo>
                  <a:pt x="6752605" y="36272"/>
                </a:lnTo>
                <a:lnTo>
                  <a:pt x="6757493" y="46273"/>
                </a:lnTo>
                <a:lnTo>
                  <a:pt x="6766179" y="53893"/>
                </a:lnTo>
                <a:lnTo>
                  <a:pt x="6847690" y="100768"/>
                </a:lnTo>
                <a:lnTo>
                  <a:pt x="6962766" y="100121"/>
                </a:lnTo>
                <a:lnTo>
                  <a:pt x="6795008" y="3601"/>
                </a:lnTo>
                <a:lnTo>
                  <a:pt x="678410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99040" y="1554352"/>
            <a:ext cx="260350" cy="4903470"/>
          </a:xfrm>
          <a:custGeom>
            <a:avLst/>
            <a:gdLst/>
            <a:ahLst/>
            <a:cxnLst/>
            <a:rect l="l" t="t" r="r" b="b"/>
            <a:pathLst>
              <a:path w="260350" h="4903470">
                <a:moveTo>
                  <a:pt x="130059" y="114898"/>
                </a:moveTo>
                <a:lnTo>
                  <a:pt x="101103" y="164537"/>
                </a:lnTo>
                <a:lnTo>
                  <a:pt x="101103" y="4902898"/>
                </a:lnTo>
                <a:lnTo>
                  <a:pt x="159015" y="4902898"/>
                </a:lnTo>
                <a:lnTo>
                  <a:pt x="159015" y="164537"/>
                </a:lnTo>
                <a:lnTo>
                  <a:pt x="130059" y="114898"/>
                </a:lnTo>
                <a:close/>
              </a:path>
              <a:path w="260350" h="4903470">
                <a:moveTo>
                  <a:pt x="130059" y="0"/>
                </a:moveTo>
                <a:lnTo>
                  <a:pt x="3694" y="216662"/>
                </a:lnTo>
                <a:lnTo>
                  <a:pt x="0" y="227494"/>
                </a:lnTo>
                <a:lnTo>
                  <a:pt x="710" y="238553"/>
                </a:lnTo>
                <a:lnTo>
                  <a:pt x="5516" y="248540"/>
                </a:lnTo>
                <a:lnTo>
                  <a:pt x="14108" y="256159"/>
                </a:lnTo>
                <a:lnTo>
                  <a:pt x="24997" y="259907"/>
                </a:lnTo>
                <a:lnTo>
                  <a:pt x="36064" y="259191"/>
                </a:lnTo>
                <a:lnTo>
                  <a:pt x="46059" y="254355"/>
                </a:lnTo>
                <a:lnTo>
                  <a:pt x="53732" y="245745"/>
                </a:lnTo>
                <a:lnTo>
                  <a:pt x="101103" y="164537"/>
                </a:lnTo>
                <a:lnTo>
                  <a:pt x="101103" y="57404"/>
                </a:lnTo>
                <a:lnTo>
                  <a:pt x="163539" y="57404"/>
                </a:lnTo>
                <a:lnTo>
                  <a:pt x="130059" y="0"/>
                </a:lnTo>
                <a:close/>
              </a:path>
              <a:path w="260350" h="4903470">
                <a:moveTo>
                  <a:pt x="163539" y="57404"/>
                </a:moveTo>
                <a:lnTo>
                  <a:pt x="159015" y="57404"/>
                </a:lnTo>
                <a:lnTo>
                  <a:pt x="159015" y="164537"/>
                </a:lnTo>
                <a:lnTo>
                  <a:pt x="206386" y="245745"/>
                </a:lnTo>
                <a:lnTo>
                  <a:pt x="214060" y="254355"/>
                </a:lnTo>
                <a:lnTo>
                  <a:pt x="224055" y="259191"/>
                </a:lnTo>
                <a:lnTo>
                  <a:pt x="235122" y="259907"/>
                </a:lnTo>
                <a:lnTo>
                  <a:pt x="246010" y="256159"/>
                </a:lnTo>
                <a:lnTo>
                  <a:pt x="254603" y="248540"/>
                </a:lnTo>
                <a:lnTo>
                  <a:pt x="259409" y="238553"/>
                </a:lnTo>
                <a:lnTo>
                  <a:pt x="260119" y="227494"/>
                </a:lnTo>
                <a:lnTo>
                  <a:pt x="256424" y="216662"/>
                </a:lnTo>
                <a:lnTo>
                  <a:pt x="163539" y="57404"/>
                </a:lnTo>
                <a:close/>
              </a:path>
              <a:path w="260350" h="4903470">
                <a:moveTo>
                  <a:pt x="159015" y="57404"/>
                </a:moveTo>
                <a:lnTo>
                  <a:pt x="101103" y="57404"/>
                </a:lnTo>
                <a:lnTo>
                  <a:pt x="101103" y="164537"/>
                </a:lnTo>
                <a:lnTo>
                  <a:pt x="130059" y="114898"/>
                </a:lnTo>
                <a:lnTo>
                  <a:pt x="105040" y="72009"/>
                </a:lnTo>
                <a:lnTo>
                  <a:pt x="159015" y="72009"/>
                </a:lnTo>
                <a:lnTo>
                  <a:pt x="159015" y="57404"/>
                </a:lnTo>
                <a:close/>
              </a:path>
              <a:path w="260350" h="4903470">
                <a:moveTo>
                  <a:pt x="159015" y="72009"/>
                </a:moveTo>
                <a:lnTo>
                  <a:pt x="155078" y="72009"/>
                </a:lnTo>
                <a:lnTo>
                  <a:pt x="130059" y="114898"/>
                </a:lnTo>
                <a:lnTo>
                  <a:pt x="159015" y="164537"/>
                </a:lnTo>
                <a:lnTo>
                  <a:pt x="159015" y="72009"/>
                </a:lnTo>
                <a:close/>
              </a:path>
              <a:path w="260350" h="4903470">
                <a:moveTo>
                  <a:pt x="155078" y="72009"/>
                </a:moveTo>
                <a:lnTo>
                  <a:pt x="105040" y="72009"/>
                </a:lnTo>
                <a:lnTo>
                  <a:pt x="130059" y="114898"/>
                </a:lnTo>
                <a:lnTo>
                  <a:pt x="155078" y="720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67328" y="4568952"/>
            <a:ext cx="170687" cy="169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34021" y="261137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34021" y="261137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67328" y="5073396"/>
            <a:ext cx="170687" cy="169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88179" y="4568952"/>
            <a:ext cx="169163" cy="169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88179" y="5073396"/>
            <a:ext cx="169163" cy="169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72000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31664" y="4724400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0"/>
                </a:moveTo>
                <a:lnTo>
                  <a:pt x="0" y="93725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31664" y="4941570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303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91328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52515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12179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71844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31507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92695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52359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12023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71688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26018" y="1903476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4662"/>
                </a:lnTo>
              </a:path>
            </a:pathLst>
          </a:custGeom>
          <a:ln w="2286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26018" y="2772917"/>
            <a:ext cx="0" cy="2320925"/>
          </a:xfrm>
          <a:custGeom>
            <a:avLst/>
            <a:gdLst/>
            <a:ahLst/>
            <a:cxnLst/>
            <a:rect l="l" t="t" r="r" b="b"/>
            <a:pathLst>
              <a:path h="2320925">
                <a:moveTo>
                  <a:pt x="0" y="0"/>
                </a:moveTo>
                <a:lnTo>
                  <a:pt x="0" y="2320798"/>
                </a:lnTo>
              </a:path>
            </a:pathLst>
          </a:custGeom>
          <a:ln w="2286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92540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637913" y="4967732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997958" y="4967732"/>
            <a:ext cx="116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745" algn="l"/>
                <a:tab pos="732790" algn="l"/>
                <a:tab pos="1092200" algn="l"/>
              </a:tabLst>
            </a:pPr>
            <a:r>
              <a:rPr sz="1000" spc="-5" dirty="0">
                <a:latin typeface="Calibri"/>
                <a:cs typeface="Calibri"/>
              </a:rPr>
              <a:t>2	3	4	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438391" y="4967732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798309" y="4967732"/>
            <a:ext cx="1176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745" algn="l"/>
                <a:tab pos="732790" algn="l"/>
                <a:tab pos="1034415" algn="l"/>
              </a:tabLst>
            </a:pPr>
            <a:r>
              <a:rPr sz="1000" spc="-5" dirty="0">
                <a:latin typeface="Calibri"/>
                <a:cs typeface="Calibri"/>
              </a:rPr>
              <a:t>7	8	9	</a:t>
            </a:r>
            <a:r>
              <a:rPr sz="1000" spc="-10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238870" y="4967732"/>
            <a:ext cx="513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745" algn="l"/>
              </a:tabLst>
            </a:pP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spc="-10" dirty="0">
                <a:latin typeface="Calibri"/>
                <a:cs typeface="Calibri"/>
              </a:rPr>
              <a:t>12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090415" y="4652771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113021" y="3352927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113021" y="2920745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047235" y="2488818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284726" y="4436364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881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90415" y="4436364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0" y="0"/>
                </a:moveTo>
                <a:lnTo>
                  <a:pt x="70866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90415" y="4221479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94988" y="400659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1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90415" y="378866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090415" y="357225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90415" y="3357371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90415" y="314096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90415" y="292455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90415" y="270967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90415" y="249326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884414" y="2272347"/>
            <a:ext cx="941705" cy="0"/>
          </a:xfrm>
          <a:custGeom>
            <a:avLst/>
            <a:gdLst/>
            <a:ahLst/>
            <a:cxnLst/>
            <a:rect l="l" t="t" r="r" b="b"/>
            <a:pathLst>
              <a:path w="941704">
                <a:moveTo>
                  <a:pt x="0" y="0"/>
                </a:moveTo>
                <a:lnTo>
                  <a:pt x="941324" y="0"/>
                </a:lnTo>
              </a:path>
            </a:pathLst>
          </a:custGeom>
          <a:ln w="1841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85844" y="2272347"/>
            <a:ext cx="3655695" cy="0"/>
          </a:xfrm>
          <a:custGeom>
            <a:avLst/>
            <a:gdLst/>
            <a:ahLst/>
            <a:cxnLst/>
            <a:rect l="l" t="t" r="r" b="b"/>
            <a:pathLst>
              <a:path w="3655695">
                <a:moveTo>
                  <a:pt x="0" y="0"/>
                </a:moveTo>
                <a:lnTo>
                  <a:pt x="3655314" y="0"/>
                </a:lnTo>
              </a:path>
            </a:pathLst>
          </a:custGeom>
          <a:ln w="1841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090415" y="2060448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4047235" y="2056637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13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812214" y="2051304"/>
            <a:ext cx="0" cy="154940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686"/>
                </a:lnTo>
              </a:path>
            </a:pathLst>
          </a:custGeom>
          <a:ln w="36957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812214" y="2349245"/>
            <a:ext cx="0" cy="704215"/>
          </a:xfrm>
          <a:custGeom>
            <a:avLst/>
            <a:gdLst/>
            <a:ahLst/>
            <a:cxnLst/>
            <a:rect l="l" t="t" r="r" b="b"/>
            <a:pathLst>
              <a:path h="704214">
                <a:moveTo>
                  <a:pt x="0" y="0"/>
                </a:moveTo>
                <a:lnTo>
                  <a:pt x="0" y="704088"/>
                </a:lnTo>
              </a:path>
            </a:pathLst>
          </a:custGeom>
          <a:ln w="36957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812214" y="3196589"/>
            <a:ext cx="0" cy="1748789"/>
          </a:xfrm>
          <a:custGeom>
            <a:avLst/>
            <a:gdLst/>
            <a:ahLst/>
            <a:cxnLst/>
            <a:rect l="l" t="t" r="r" b="b"/>
            <a:pathLst>
              <a:path h="1748789">
                <a:moveTo>
                  <a:pt x="0" y="0"/>
                </a:moveTo>
                <a:lnTo>
                  <a:pt x="0" y="1748536"/>
                </a:lnTo>
              </a:path>
            </a:pathLst>
          </a:custGeom>
          <a:ln w="36957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18981" y="270363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896" y="0"/>
                </a:lnTo>
              </a:path>
            </a:pathLst>
          </a:custGeom>
          <a:ln w="1841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62984" y="2703639"/>
            <a:ext cx="4411345" cy="0"/>
          </a:xfrm>
          <a:custGeom>
            <a:avLst/>
            <a:gdLst/>
            <a:ahLst/>
            <a:cxnLst/>
            <a:rect l="l" t="t" r="r" b="b"/>
            <a:pathLst>
              <a:path w="4411345">
                <a:moveTo>
                  <a:pt x="0" y="0"/>
                </a:moveTo>
                <a:lnTo>
                  <a:pt x="4411218" y="0"/>
                </a:lnTo>
              </a:path>
            </a:pathLst>
          </a:custGeom>
          <a:ln w="1841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92695" y="1917192"/>
            <a:ext cx="13970" cy="3181350"/>
          </a:xfrm>
          <a:custGeom>
            <a:avLst/>
            <a:gdLst/>
            <a:ahLst/>
            <a:cxnLst/>
            <a:rect l="l" t="t" r="r" b="b"/>
            <a:pathLst>
              <a:path w="13970" h="3181350">
                <a:moveTo>
                  <a:pt x="0" y="0"/>
                </a:moveTo>
                <a:lnTo>
                  <a:pt x="13715" y="318109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884414" y="3136455"/>
            <a:ext cx="918844" cy="0"/>
          </a:xfrm>
          <a:custGeom>
            <a:avLst/>
            <a:gdLst/>
            <a:ahLst/>
            <a:cxnLst/>
            <a:rect l="l" t="t" r="r" b="b"/>
            <a:pathLst>
              <a:path w="918845">
                <a:moveTo>
                  <a:pt x="0" y="0"/>
                </a:moveTo>
                <a:lnTo>
                  <a:pt x="918464" y="0"/>
                </a:lnTo>
              </a:path>
            </a:pathLst>
          </a:custGeom>
          <a:ln w="1841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062984" y="3136455"/>
            <a:ext cx="3678554" cy="0"/>
          </a:xfrm>
          <a:custGeom>
            <a:avLst/>
            <a:gdLst/>
            <a:ahLst/>
            <a:cxnLst/>
            <a:rect l="l" t="t" r="r" b="b"/>
            <a:pathLst>
              <a:path w="3678554">
                <a:moveTo>
                  <a:pt x="0" y="0"/>
                </a:moveTo>
                <a:lnTo>
                  <a:pt x="3678174" y="0"/>
                </a:lnTo>
              </a:path>
            </a:pathLst>
          </a:custGeom>
          <a:ln w="1841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741157" y="3053333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741157" y="3053333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74202" y="262813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474202" y="262813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852671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491484" y="472440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4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491484" y="4993385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31820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90415" y="515721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84726" y="5445252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881" y="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90415" y="5445252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0" y="0"/>
                </a:moveTo>
                <a:lnTo>
                  <a:pt x="70866" y="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41157" y="2205989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41157" y="2205989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3536950" y="4937505"/>
            <a:ext cx="4502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645" algn="l"/>
              </a:tabLst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139185" y="4937505"/>
            <a:ext cx="1276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256913" y="4937505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074667" y="5153659"/>
            <a:ext cx="128270" cy="465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4860797" y="481812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443"/>
                </a:moveTo>
                <a:lnTo>
                  <a:pt x="123444" y="123443"/>
                </a:lnTo>
                <a:lnTo>
                  <a:pt x="123444" y="0"/>
                </a:lnTo>
                <a:lnTo>
                  <a:pt x="0" y="0"/>
                </a:lnTo>
                <a:lnTo>
                  <a:pt x="0" y="1234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60797" y="481812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443"/>
                </a:moveTo>
                <a:lnTo>
                  <a:pt x="123444" y="123443"/>
                </a:lnTo>
                <a:lnTo>
                  <a:pt x="123444" y="0"/>
                </a:lnTo>
                <a:lnTo>
                  <a:pt x="0" y="0"/>
                </a:lnTo>
                <a:lnTo>
                  <a:pt x="0" y="12344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61282" y="5374385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443"/>
                </a:moveTo>
                <a:lnTo>
                  <a:pt x="123444" y="123443"/>
                </a:lnTo>
                <a:lnTo>
                  <a:pt x="123444" y="0"/>
                </a:lnTo>
                <a:lnTo>
                  <a:pt x="0" y="0"/>
                </a:lnTo>
                <a:lnTo>
                  <a:pt x="0" y="1234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61282" y="5374385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443"/>
                </a:moveTo>
                <a:lnTo>
                  <a:pt x="123444" y="123443"/>
                </a:lnTo>
                <a:lnTo>
                  <a:pt x="123444" y="0"/>
                </a:lnTo>
                <a:lnTo>
                  <a:pt x="0" y="0"/>
                </a:lnTo>
                <a:lnTo>
                  <a:pt x="0" y="12344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41953" y="4869941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443"/>
                </a:moveTo>
                <a:lnTo>
                  <a:pt x="123444" y="123443"/>
                </a:lnTo>
                <a:lnTo>
                  <a:pt x="123444" y="0"/>
                </a:lnTo>
                <a:lnTo>
                  <a:pt x="0" y="0"/>
                </a:lnTo>
                <a:lnTo>
                  <a:pt x="0" y="1234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41953" y="4869941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443"/>
                </a:moveTo>
                <a:lnTo>
                  <a:pt x="123444" y="123443"/>
                </a:lnTo>
                <a:lnTo>
                  <a:pt x="123444" y="0"/>
                </a:lnTo>
                <a:lnTo>
                  <a:pt x="0" y="0"/>
                </a:lnTo>
                <a:lnTo>
                  <a:pt x="0" y="12344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161282" y="438683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444"/>
                </a:moveTo>
                <a:lnTo>
                  <a:pt x="123444" y="123444"/>
                </a:lnTo>
                <a:lnTo>
                  <a:pt x="123444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61282" y="438683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444"/>
                </a:moveTo>
                <a:lnTo>
                  <a:pt x="123444" y="123444"/>
                </a:lnTo>
                <a:lnTo>
                  <a:pt x="123444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030596" y="2894838"/>
            <a:ext cx="1938655" cy="1844675"/>
          </a:xfrm>
          <a:custGeom>
            <a:avLst/>
            <a:gdLst/>
            <a:ahLst/>
            <a:cxnLst/>
            <a:rect l="l" t="t" r="r" b="b"/>
            <a:pathLst>
              <a:path w="1938654" h="1844675">
                <a:moveTo>
                  <a:pt x="1842512" y="64979"/>
                </a:moveTo>
                <a:lnTo>
                  <a:pt x="0" y="1816608"/>
                </a:lnTo>
                <a:lnTo>
                  <a:pt x="26162" y="1844167"/>
                </a:lnTo>
                <a:lnTo>
                  <a:pt x="1868697" y="92516"/>
                </a:lnTo>
                <a:lnTo>
                  <a:pt x="1842512" y="64979"/>
                </a:lnTo>
                <a:close/>
              </a:path>
              <a:path w="1938654" h="1844675">
                <a:moveTo>
                  <a:pt x="1919740" y="51815"/>
                </a:moveTo>
                <a:lnTo>
                  <a:pt x="1856358" y="51815"/>
                </a:lnTo>
                <a:lnTo>
                  <a:pt x="1882521" y="79375"/>
                </a:lnTo>
                <a:lnTo>
                  <a:pt x="1868697" y="92516"/>
                </a:lnTo>
                <a:lnTo>
                  <a:pt x="1894967" y="120141"/>
                </a:lnTo>
                <a:lnTo>
                  <a:pt x="1919740" y="51815"/>
                </a:lnTo>
                <a:close/>
              </a:path>
              <a:path w="1938654" h="1844675">
                <a:moveTo>
                  <a:pt x="1856358" y="51815"/>
                </a:moveTo>
                <a:lnTo>
                  <a:pt x="1842512" y="64979"/>
                </a:lnTo>
                <a:lnTo>
                  <a:pt x="1868697" y="92516"/>
                </a:lnTo>
                <a:lnTo>
                  <a:pt x="1882521" y="79375"/>
                </a:lnTo>
                <a:lnTo>
                  <a:pt x="1856358" y="51815"/>
                </a:lnTo>
                <a:close/>
              </a:path>
              <a:path w="1938654" h="1844675">
                <a:moveTo>
                  <a:pt x="1938527" y="0"/>
                </a:moveTo>
                <a:lnTo>
                  <a:pt x="1816227" y="37337"/>
                </a:lnTo>
                <a:lnTo>
                  <a:pt x="1842512" y="64979"/>
                </a:lnTo>
                <a:lnTo>
                  <a:pt x="1856358" y="51815"/>
                </a:lnTo>
                <a:lnTo>
                  <a:pt x="1919740" y="51815"/>
                </a:lnTo>
                <a:lnTo>
                  <a:pt x="1938527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79416" y="3218560"/>
            <a:ext cx="3135630" cy="1170305"/>
          </a:xfrm>
          <a:custGeom>
            <a:avLst/>
            <a:gdLst/>
            <a:ahLst/>
            <a:cxnLst/>
            <a:rect l="l" t="t" r="r" b="b"/>
            <a:pathLst>
              <a:path w="3135629" h="1170304">
                <a:moveTo>
                  <a:pt x="3021276" y="35740"/>
                </a:moveTo>
                <a:lnTo>
                  <a:pt x="0" y="1134364"/>
                </a:lnTo>
                <a:lnTo>
                  <a:pt x="12954" y="1170177"/>
                </a:lnTo>
                <a:lnTo>
                  <a:pt x="3034318" y="71522"/>
                </a:lnTo>
                <a:lnTo>
                  <a:pt x="3021276" y="35740"/>
                </a:lnTo>
                <a:close/>
              </a:path>
              <a:path w="3135629" h="1170304">
                <a:moveTo>
                  <a:pt x="3121404" y="29210"/>
                </a:moveTo>
                <a:lnTo>
                  <a:pt x="3039237" y="29210"/>
                </a:lnTo>
                <a:lnTo>
                  <a:pt x="3052191" y="65024"/>
                </a:lnTo>
                <a:lnTo>
                  <a:pt x="3034318" y="71522"/>
                </a:lnTo>
                <a:lnTo>
                  <a:pt x="3047365" y="107314"/>
                </a:lnTo>
                <a:lnTo>
                  <a:pt x="3121404" y="29210"/>
                </a:lnTo>
                <a:close/>
              </a:path>
              <a:path w="3135629" h="1170304">
                <a:moveTo>
                  <a:pt x="3039237" y="29210"/>
                </a:moveTo>
                <a:lnTo>
                  <a:pt x="3021276" y="35740"/>
                </a:lnTo>
                <a:lnTo>
                  <a:pt x="3034318" y="71522"/>
                </a:lnTo>
                <a:lnTo>
                  <a:pt x="3052191" y="65024"/>
                </a:lnTo>
                <a:lnTo>
                  <a:pt x="3039237" y="29210"/>
                </a:lnTo>
                <a:close/>
              </a:path>
              <a:path w="3135629" h="1170304">
                <a:moveTo>
                  <a:pt x="3008249" y="0"/>
                </a:moveTo>
                <a:lnTo>
                  <a:pt x="3021276" y="35740"/>
                </a:lnTo>
                <a:lnTo>
                  <a:pt x="3039237" y="29210"/>
                </a:lnTo>
                <a:lnTo>
                  <a:pt x="3121404" y="29210"/>
                </a:lnTo>
                <a:lnTo>
                  <a:pt x="3135249" y="14604"/>
                </a:lnTo>
                <a:lnTo>
                  <a:pt x="3008249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958463" y="2894838"/>
            <a:ext cx="4561840" cy="3142615"/>
          </a:xfrm>
          <a:custGeom>
            <a:avLst/>
            <a:gdLst/>
            <a:ahLst/>
            <a:cxnLst/>
            <a:rect l="l" t="t" r="r" b="b"/>
            <a:pathLst>
              <a:path w="4561840" h="3142615">
                <a:moveTo>
                  <a:pt x="4456675" y="49051"/>
                </a:moveTo>
                <a:lnTo>
                  <a:pt x="0" y="3110839"/>
                </a:lnTo>
                <a:lnTo>
                  <a:pt x="21589" y="3142246"/>
                </a:lnTo>
                <a:lnTo>
                  <a:pt x="4478245" y="80434"/>
                </a:lnTo>
                <a:lnTo>
                  <a:pt x="4456675" y="49051"/>
                </a:lnTo>
                <a:close/>
              </a:path>
              <a:path w="4561840" h="3142615">
                <a:moveTo>
                  <a:pt x="4540581" y="38226"/>
                </a:moveTo>
                <a:lnTo>
                  <a:pt x="4472432" y="38226"/>
                </a:lnTo>
                <a:lnTo>
                  <a:pt x="4494021" y="69596"/>
                </a:lnTo>
                <a:lnTo>
                  <a:pt x="4478245" y="80434"/>
                </a:lnTo>
                <a:lnTo>
                  <a:pt x="4499864" y="111887"/>
                </a:lnTo>
                <a:lnTo>
                  <a:pt x="4540581" y="38226"/>
                </a:lnTo>
                <a:close/>
              </a:path>
              <a:path w="4561840" h="3142615">
                <a:moveTo>
                  <a:pt x="4472432" y="38226"/>
                </a:moveTo>
                <a:lnTo>
                  <a:pt x="4456675" y="49051"/>
                </a:lnTo>
                <a:lnTo>
                  <a:pt x="4478245" y="80434"/>
                </a:lnTo>
                <a:lnTo>
                  <a:pt x="4494021" y="69596"/>
                </a:lnTo>
                <a:lnTo>
                  <a:pt x="4472432" y="38226"/>
                </a:lnTo>
                <a:close/>
              </a:path>
              <a:path w="4561840" h="3142615">
                <a:moveTo>
                  <a:pt x="4561713" y="0"/>
                </a:moveTo>
                <a:lnTo>
                  <a:pt x="4435094" y="17652"/>
                </a:lnTo>
                <a:lnTo>
                  <a:pt x="4456675" y="49051"/>
                </a:lnTo>
                <a:lnTo>
                  <a:pt x="4472432" y="38226"/>
                </a:lnTo>
                <a:lnTo>
                  <a:pt x="4540581" y="38226"/>
                </a:lnTo>
                <a:lnTo>
                  <a:pt x="4561713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601973" y="5157978"/>
            <a:ext cx="379730" cy="864235"/>
          </a:xfrm>
          <a:custGeom>
            <a:avLst/>
            <a:gdLst/>
            <a:ahLst/>
            <a:cxnLst/>
            <a:rect l="l" t="t" r="r" b="b"/>
            <a:pathLst>
              <a:path w="379729" h="864235">
                <a:moveTo>
                  <a:pt x="0" y="0"/>
                </a:moveTo>
                <a:lnTo>
                  <a:pt x="379602" y="864095"/>
                </a:lnTo>
              </a:path>
            </a:pathLst>
          </a:custGeom>
          <a:ln w="38099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429505" y="5458205"/>
            <a:ext cx="4464685" cy="106680"/>
          </a:xfrm>
          <a:custGeom>
            <a:avLst/>
            <a:gdLst/>
            <a:ahLst/>
            <a:cxnLst/>
            <a:rect l="l" t="t" r="r" b="b"/>
            <a:pathLst>
              <a:path w="4464684" h="106679">
                <a:moveTo>
                  <a:pt x="0" y="106680"/>
                </a:moveTo>
                <a:lnTo>
                  <a:pt x="4464558" y="0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880857" y="2433066"/>
            <a:ext cx="1031240" cy="3051175"/>
          </a:xfrm>
          <a:custGeom>
            <a:avLst/>
            <a:gdLst/>
            <a:ahLst/>
            <a:cxnLst/>
            <a:rect l="l" t="t" r="r" b="b"/>
            <a:pathLst>
              <a:path w="1031240" h="3051175">
                <a:moveTo>
                  <a:pt x="72354" y="102754"/>
                </a:moveTo>
                <a:lnTo>
                  <a:pt x="36159" y="114565"/>
                </a:lnTo>
                <a:lnTo>
                  <a:pt x="994791" y="3050667"/>
                </a:lnTo>
                <a:lnTo>
                  <a:pt x="1030986" y="3038856"/>
                </a:lnTo>
                <a:lnTo>
                  <a:pt x="72354" y="102754"/>
                </a:lnTo>
                <a:close/>
              </a:path>
              <a:path w="1031240" h="3051175">
                <a:moveTo>
                  <a:pt x="18796" y="0"/>
                </a:moveTo>
                <a:lnTo>
                  <a:pt x="0" y="126364"/>
                </a:lnTo>
                <a:lnTo>
                  <a:pt x="36159" y="114565"/>
                </a:lnTo>
                <a:lnTo>
                  <a:pt x="30225" y="96393"/>
                </a:lnTo>
                <a:lnTo>
                  <a:pt x="66421" y="84582"/>
                </a:lnTo>
                <a:lnTo>
                  <a:pt x="102314" y="84582"/>
                </a:lnTo>
                <a:lnTo>
                  <a:pt x="18796" y="0"/>
                </a:lnTo>
                <a:close/>
              </a:path>
              <a:path w="1031240" h="3051175">
                <a:moveTo>
                  <a:pt x="66421" y="84582"/>
                </a:moveTo>
                <a:lnTo>
                  <a:pt x="30225" y="96393"/>
                </a:lnTo>
                <a:lnTo>
                  <a:pt x="36159" y="114565"/>
                </a:lnTo>
                <a:lnTo>
                  <a:pt x="72354" y="102754"/>
                </a:lnTo>
                <a:lnTo>
                  <a:pt x="66421" y="84582"/>
                </a:lnTo>
                <a:close/>
              </a:path>
              <a:path w="1031240" h="3051175">
                <a:moveTo>
                  <a:pt x="102314" y="84582"/>
                </a:moveTo>
                <a:lnTo>
                  <a:pt x="66421" y="84582"/>
                </a:lnTo>
                <a:lnTo>
                  <a:pt x="72354" y="102754"/>
                </a:lnTo>
                <a:lnTo>
                  <a:pt x="108585" y="90932"/>
                </a:lnTo>
                <a:lnTo>
                  <a:pt x="102314" y="84582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4113021" y="3720744"/>
            <a:ext cx="90170" cy="11061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spc="-5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113021" y="3568953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113021" y="3136773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047235" y="2704287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047235" y="2272664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12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4047235" y="39623"/>
            <a:ext cx="5096765" cy="1801495"/>
          </a:xfrm>
          <a:custGeom>
            <a:avLst/>
            <a:gdLst/>
            <a:ahLst/>
            <a:cxnLst/>
            <a:rect l="l" t="t" r="r" b="b"/>
            <a:pathLst>
              <a:path w="4572000" h="1801495">
                <a:moveTo>
                  <a:pt x="0" y="1801367"/>
                </a:moveTo>
                <a:lnTo>
                  <a:pt x="4572000" y="1801367"/>
                </a:lnTo>
                <a:lnTo>
                  <a:pt x="4572000" y="0"/>
                </a:lnTo>
                <a:lnTo>
                  <a:pt x="0" y="0"/>
                </a:lnTo>
                <a:lnTo>
                  <a:pt x="0" y="180136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4747640" y="154940"/>
            <a:ext cx="205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Φ</a:t>
            </a:r>
          </a:p>
        </p:txBody>
      </p:sp>
      <p:sp>
        <p:nvSpPr>
          <p:cNvPr id="141" name="object 141"/>
          <p:cNvSpPr/>
          <p:nvPr/>
        </p:nvSpPr>
        <p:spPr>
          <a:xfrm>
            <a:off x="4997074" y="142112"/>
            <a:ext cx="412750" cy="377190"/>
          </a:xfrm>
          <a:custGeom>
            <a:avLst/>
            <a:gdLst/>
            <a:ahLst/>
            <a:cxnLst/>
            <a:rect l="l" t="t" r="r" b="b"/>
            <a:pathLst>
              <a:path w="412750" h="377190">
                <a:moveTo>
                  <a:pt x="331083" y="0"/>
                </a:moveTo>
                <a:lnTo>
                  <a:pt x="327527" y="8889"/>
                </a:lnTo>
                <a:lnTo>
                  <a:pt x="341580" y="20319"/>
                </a:lnTo>
                <a:lnTo>
                  <a:pt x="354038" y="35178"/>
                </a:lnTo>
                <a:lnTo>
                  <a:pt x="374263" y="75183"/>
                </a:lnTo>
                <a:lnTo>
                  <a:pt x="387011" y="126984"/>
                </a:lnTo>
                <a:lnTo>
                  <a:pt x="391281" y="188594"/>
                </a:lnTo>
                <a:lnTo>
                  <a:pt x="390214" y="220217"/>
                </a:lnTo>
                <a:lnTo>
                  <a:pt x="381744" y="276605"/>
                </a:lnTo>
                <a:lnTo>
                  <a:pt x="365103" y="323274"/>
                </a:lnTo>
                <a:lnTo>
                  <a:pt x="341672" y="356699"/>
                </a:lnTo>
                <a:lnTo>
                  <a:pt x="327527" y="368172"/>
                </a:lnTo>
                <a:lnTo>
                  <a:pt x="331083" y="377062"/>
                </a:lnTo>
                <a:lnTo>
                  <a:pt x="364611" y="350186"/>
                </a:lnTo>
                <a:lnTo>
                  <a:pt x="390519" y="307212"/>
                </a:lnTo>
                <a:lnTo>
                  <a:pt x="407093" y="251936"/>
                </a:lnTo>
                <a:lnTo>
                  <a:pt x="412617" y="188467"/>
                </a:lnTo>
                <a:lnTo>
                  <a:pt x="411236" y="155463"/>
                </a:lnTo>
                <a:lnTo>
                  <a:pt x="400187" y="96027"/>
                </a:lnTo>
                <a:lnTo>
                  <a:pt x="378518" y="46255"/>
                </a:lnTo>
                <a:lnTo>
                  <a:pt x="348800" y="11481"/>
                </a:lnTo>
                <a:lnTo>
                  <a:pt x="331083" y="0"/>
                </a:lnTo>
                <a:close/>
              </a:path>
              <a:path w="412750" h="377190">
                <a:moveTo>
                  <a:pt x="81274" y="0"/>
                </a:moveTo>
                <a:lnTo>
                  <a:pt x="47857" y="26892"/>
                </a:lnTo>
                <a:lnTo>
                  <a:pt x="21965" y="69595"/>
                </a:lnTo>
                <a:lnTo>
                  <a:pt x="5503" y="124650"/>
                </a:lnTo>
                <a:lnTo>
                  <a:pt x="0" y="188594"/>
                </a:lnTo>
                <a:lnTo>
                  <a:pt x="1373" y="221237"/>
                </a:lnTo>
                <a:lnTo>
                  <a:pt x="12371" y="280586"/>
                </a:lnTo>
                <a:lnTo>
                  <a:pt x="33965" y="330717"/>
                </a:lnTo>
                <a:lnTo>
                  <a:pt x="63631" y="365631"/>
                </a:lnTo>
                <a:lnTo>
                  <a:pt x="81274" y="377062"/>
                </a:lnTo>
                <a:lnTo>
                  <a:pt x="84957" y="368172"/>
                </a:lnTo>
                <a:lnTo>
                  <a:pt x="70813" y="356699"/>
                </a:lnTo>
                <a:lnTo>
                  <a:pt x="58287" y="341725"/>
                </a:lnTo>
                <a:lnTo>
                  <a:pt x="38094" y="301370"/>
                </a:lnTo>
                <a:lnTo>
                  <a:pt x="25521" y="249554"/>
                </a:lnTo>
                <a:lnTo>
                  <a:pt x="21334" y="188467"/>
                </a:lnTo>
                <a:lnTo>
                  <a:pt x="22382" y="156569"/>
                </a:lnTo>
                <a:lnTo>
                  <a:pt x="30867" y="99851"/>
                </a:lnTo>
                <a:lnTo>
                  <a:pt x="47631" y="53466"/>
                </a:lnTo>
                <a:lnTo>
                  <a:pt x="70959" y="20319"/>
                </a:lnTo>
                <a:lnTo>
                  <a:pt x="84957" y="8889"/>
                </a:lnTo>
                <a:lnTo>
                  <a:pt x="81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5054472" y="0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950" spc="-7" baseline="-14957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747640" y="100075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014595" y="575309"/>
            <a:ext cx="133985" cy="1202690"/>
          </a:xfrm>
          <a:custGeom>
            <a:avLst/>
            <a:gdLst/>
            <a:ahLst/>
            <a:cxnLst/>
            <a:rect l="l" t="t" r="r" b="b"/>
            <a:pathLst>
              <a:path w="133985" h="1202689">
                <a:moveTo>
                  <a:pt x="133476" y="0"/>
                </a:moveTo>
                <a:lnTo>
                  <a:pt x="93837" y="17732"/>
                </a:lnTo>
                <a:lnTo>
                  <a:pt x="67437" y="54990"/>
                </a:lnTo>
                <a:lnTo>
                  <a:pt x="53895" y="104790"/>
                </a:lnTo>
                <a:lnTo>
                  <a:pt x="47878" y="172212"/>
                </a:lnTo>
                <a:lnTo>
                  <a:pt x="47878" y="172592"/>
                </a:lnTo>
                <a:lnTo>
                  <a:pt x="47625" y="172592"/>
                </a:lnTo>
                <a:lnTo>
                  <a:pt x="47625" y="491616"/>
                </a:lnTo>
                <a:lnTo>
                  <a:pt x="46819" y="515663"/>
                </a:lnTo>
                <a:lnTo>
                  <a:pt x="40445" y="554231"/>
                </a:lnTo>
                <a:lnTo>
                  <a:pt x="19796" y="588232"/>
                </a:lnTo>
                <a:lnTo>
                  <a:pt x="0" y="595376"/>
                </a:lnTo>
                <a:lnTo>
                  <a:pt x="0" y="608711"/>
                </a:lnTo>
                <a:lnTo>
                  <a:pt x="35051" y="635380"/>
                </a:lnTo>
                <a:lnTo>
                  <a:pt x="46839" y="687762"/>
                </a:lnTo>
                <a:lnTo>
                  <a:pt x="47625" y="711453"/>
                </a:lnTo>
                <a:lnTo>
                  <a:pt x="47625" y="1030731"/>
                </a:lnTo>
                <a:lnTo>
                  <a:pt x="47878" y="1030731"/>
                </a:lnTo>
                <a:lnTo>
                  <a:pt x="51417" y="1080422"/>
                </a:lnTo>
                <a:lnTo>
                  <a:pt x="60700" y="1128480"/>
                </a:lnTo>
                <a:lnTo>
                  <a:pt x="78988" y="1168721"/>
                </a:lnTo>
                <a:lnTo>
                  <a:pt x="111996" y="1196240"/>
                </a:lnTo>
                <a:lnTo>
                  <a:pt x="133476" y="1202689"/>
                </a:lnTo>
                <a:lnTo>
                  <a:pt x="133476" y="1192022"/>
                </a:lnTo>
                <a:lnTo>
                  <a:pt x="118213" y="1185927"/>
                </a:lnTo>
                <a:lnTo>
                  <a:pt x="105187" y="1175273"/>
                </a:lnTo>
                <a:lnTo>
                  <a:pt x="85851" y="1140332"/>
                </a:lnTo>
                <a:lnTo>
                  <a:pt x="74707" y="1084214"/>
                </a:lnTo>
                <a:lnTo>
                  <a:pt x="70992" y="1004188"/>
                </a:lnTo>
                <a:lnTo>
                  <a:pt x="70992" y="730885"/>
                </a:lnTo>
                <a:lnTo>
                  <a:pt x="69300" y="700621"/>
                </a:lnTo>
                <a:lnTo>
                  <a:pt x="60866" y="654000"/>
                </a:lnTo>
                <a:lnTo>
                  <a:pt x="38861" y="614997"/>
                </a:lnTo>
                <a:lnTo>
                  <a:pt x="23240" y="602995"/>
                </a:lnTo>
                <a:lnTo>
                  <a:pt x="23240" y="600201"/>
                </a:lnTo>
                <a:lnTo>
                  <a:pt x="55117" y="564006"/>
                </a:lnTo>
                <a:lnTo>
                  <a:pt x="67055" y="526303"/>
                </a:lnTo>
                <a:lnTo>
                  <a:pt x="70992" y="472313"/>
                </a:lnTo>
                <a:lnTo>
                  <a:pt x="70992" y="198374"/>
                </a:lnTo>
                <a:lnTo>
                  <a:pt x="71921" y="155422"/>
                </a:lnTo>
                <a:lnTo>
                  <a:pt x="79351" y="87377"/>
                </a:lnTo>
                <a:lnTo>
                  <a:pt x="94400" y="42616"/>
                </a:lnTo>
                <a:lnTo>
                  <a:pt x="133476" y="10540"/>
                </a:lnTo>
                <a:lnTo>
                  <a:pt x="133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69920" y="636651"/>
            <a:ext cx="2141855" cy="582930"/>
          </a:xfrm>
          <a:custGeom>
            <a:avLst/>
            <a:gdLst/>
            <a:ahLst/>
            <a:cxnLst/>
            <a:rect l="l" t="t" r="r" b="b"/>
            <a:pathLst>
              <a:path w="2141854" h="582930">
                <a:moveTo>
                  <a:pt x="2042028" y="0"/>
                </a:moveTo>
                <a:lnTo>
                  <a:pt x="2036821" y="8382"/>
                </a:lnTo>
                <a:lnTo>
                  <a:pt x="2055418" y="30666"/>
                </a:lnTo>
                <a:lnTo>
                  <a:pt x="2071778" y="57308"/>
                </a:lnTo>
                <a:lnTo>
                  <a:pt x="2097781" y="123571"/>
                </a:lnTo>
                <a:lnTo>
                  <a:pt x="2107209" y="162194"/>
                </a:lnTo>
                <a:lnTo>
                  <a:pt x="2113958" y="203009"/>
                </a:lnTo>
                <a:lnTo>
                  <a:pt x="2118016" y="246014"/>
                </a:lnTo>
                <a:lnTo>
                  <a:pt x="2119371" y="291211"/>
                </a:lnTo>
                <a:lnTo>
                  <a:pt x="2118018" y="335500"/>
                </a:lnTo>
                <a:lnTo>
                  <a:pt x="2113973" y="378063"/>
                </a:lnTo>
                <a:lnTo>
                  <a:pt x="2107262" y="418887"/>
                </a:lnTo>
                <a:lnTo>
                  <a:pt x="2097908" y="457962"/>
                </a:lnTo>
                <a:lnTo>
                  <a:pt x="2071889" y="525303"/>
                </a:lnTo>
                <a:lnTo>
                  <a:pt x="2036821" y="574548"/>
                </a:lnTo>
                <a:lnTo>
                  <a:pt x="2042028" y="582802"/>
                </a:lnTo>
                <a:lnTo>
                  <a:pt x="2083192" y="533749"/>
                </a:lnTo>
                <a:lnTo>
                  <a:pt x="2114926" y="464693"/>
                </a:lnTo>
                <a:lnTo>
                  <a:pt x="2126687" y="424189"/>
                </a:lnTo>
                <a:lnTo>
                  <a:pt x="2135103" y="381746"/>
                </a:lnTo>
                <a:lnTo>
                  <a:pt x="2140161" y="337373"/>
                </a:lnTo>
                <a:lnTo>
                  <a:pt x="2141850" y="291084"/>
                </a:lnTo>
                <a:lnTo>
                  <a:pt x="2140161" y="244199"/>
                </a:lnTo>
                <a:lnTo>
                  <a:pt x="2135103" y="199564"/>
                </a:lnTo>
                <a:lnTo>
                  <a:pt x="2126687" y="157192"/>
                </a:lnTo>
                <a:lnTo>
                  <a:pt x="2114926" y="117094"/>
                </a:lnTo>
                <a:lnTo>
                  <a:pt x="2100232" y="80563"/>
                </a:lnTo>
                <a:lnTo>
                  <a:pt x="2063795" y="22028"/>
                </a:lnTo>
                <a:lnTo>
                  <a:pt x="2042028" y="0"/>
                </a:lnTo>
                <a:close/>
              </a:path>
              <a:path w="2141854" h="582930">
                <a:moveTo>
                  <a:pt x="99690" y="0"/>
                </a:moveTo>
                <a:lnTo>
                  <a:pt x="58590" y="48879"/>
                </a:lnTo>
                <a:lnTo>
                  <a:pt x="26919" y="117094"/>
                </a:lnTo>
                <a:lnTo>
                  <a:pt x="15104" y="157192"/>
                </a:lnTo>
                <a:lnTo>
                  <a:pt x="6694" y="199564"/>
                </a:lnTo>
                <a:lnTo>
                  <a:pt x="1666" y="244199"/>
                </a:lnTo>
                <a:lnTo>
                  <a:pt x="0" y="291211"/>
                </a:lnTo>
                <a:lnTo>
                  <a:pt x="1666" y="337373"/>
                </a:lnTo>
                <a:lnTo>
                  <a:pt x="6694" y="381746"/>
                </a:lnTo>
                <a:lnTo>
                  <a:pt x="15104" y="424189"/>
                </a:lnTo>
                <a:lnTo>
                  <a:pt x="26919" y="464693"/>
                </a:lnTo>
                <a:lnTo>
                  <a:pt x="41558" y="501721"/>
                </a:lnTo>
                <a:lnTo>
                  <a:pt x="77979" y="560776"/>
                </a:lnTo>
                <a:lnTo>
                  <a:pt x="99690" y="582802"/>
                </a:lnTo>
                <a:lnTo>
                  <a:pt x="105024" y="574548"/>
                </a:lnTo>
                <a:lnTo>
                  <a:pt x="86335" y="552188"/>
                </a:lnTo>
                <a:lnTo>
                  <a:pt x="69908" y="525303"/>
                </a:lnTo>
                <a:lnTo>
                  <a:pt x="43937" y="457962"/>
                </a:lnTo>
                <a:lnTo>
                  <a:pt x="34529" y="418887"/>
                </a:lnTo>
                <a:lnTo>
                  <a:pt x="27824" y="378063"/>
                </a:lnTo>
                <a:lnTo>
                  <a:pt x="23809" y="335500"/>
                </a:lnTo>
                <a:lnTo>
                  <a:pt x="22478" y="291084"/>
                </a:lnTo>
                <a:lnTo>
                  <a:pt x="23827" y="246014"/>
                </a:lnTo>
                <a:lnTo>
                  <a:pt x="27871" y="203009"/>
                </a:lnTo>
                <a:lnTo>
                  <a:pt x="34583" y="162194"/>
                </a:lnTo>
                <a:lnTo>
                  <a:pt x="43937" y="123571"/>
                </a:lnTo>
                <a:lnTo>
                  <a:pt x="69956" y="57308"/>
                </a:lnTo>
                <a:lnTo>
                  <a:pt x="105024" y="8382"/>
                </a:lnTo>
                <a:lnTo>
                  <a:pt x="99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5052948" y="177799"/>
            <a:ext cx="1114425" cy="7264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800" spc="15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1950" spc="22" baseline="-14957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950" baseline="-14957" dirty="0">
              <a:latin typeface="Cambria Math"/>
              <a:cs typeface="Cambria Math"/>
            </a:endParaRPr>
          </a:p>
          <a:p>
            <a:pPr marL="23304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6 − </a:t>
            </a:r>
            <a:r>
              <a:rPr sz="1800" spc="-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950" spc="-7" baseline="-14957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1950" spc="157" baseline="-14957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+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6199885" y="675131"/>
            <a:ext cx="870585" cy="212090"/>
          </a:xfrm>
          <a:custGeom>
            <a:avLst/>
            <a:gdLst/>
            <a:ahLst/>
            <a:cxnLst/>
            <a:rect l="l" t="t" r="r" b="b"/>
            <a:pathLst>
              <a:path w="870584" h="212090">
                <a:moveTo>
                  <a:pt x="802513" y="0"/>
                </a:moveTo>
                <a:lnTo>
                  <a:pt x="799464" y="8635"/>
                </a:lnTo>
                <a:lnTo>
                  <a:pt x="811750" y="13946"/>
                </a:lnTo>
                <a:lnTo>
                  <a:pt x="822309" y="21304"/>
                </a:lnTo>
                <a:lnTo>
                  <a:pt x="843700" y="55449"/>
                </a:lnTo>
                <a:lnTo>
                  <a:pt x="850772" y="104901"/>
                </a:lnTo>
                <a:lnTo>
                  <a:pt x="849987" y="123571"/>
                </a:lnTo>
                <a:lnTo>
                  <a:pt x="838199" y="169290"/>
                </a:lnTo>
                <a:lnTo>
                  <a:pt x="811893" y="197865"/>
                </a:lnTo>
                <a:lnTo>
                  <a:pt x="799845" y="203200"/>
                </a:lnTo>
                <a:lnTo>
                  <a:pt x="802513" y="211835"/>
                </a:lnTo>
                <a:lnTo>
                  <a:pt x="842982" y="187779"/>
                </a:lnTo>
                <a:lnTo>
                  <a:pt x="865711" y="143398"/>
                </a:lnTo>
                <a:lnTo>
                  <a:pt x="870077" y="106044"/>
                </a:lnTo>
                <a:lnTo>
                  <a:pt x="868981" y="86592"/>
                </a:lnTo>
                <a:lnTo>
                  <a:pt x="852550" y="37210"/>
                </a:lnTo>
                <a:lnTo>
                  <a:pt x="817868" y="5599"/>
                </a:lnTo>
                <a:lnTo>
                  <a:pt x="802513" y="0"/>
                </a:lnTo>
                <a:close/>
              </a:path>
              <a:path w="870584" h="212090">
                <a:moveTo>
                  <a:pt x="67563" y="0"/>
                </a:moveTo>
                <a:lnTo>
                  <a:pt x="27166" y="24181"/>
                </a:lnTo>
                <a:lnTo>
                  <a:pt x="4381" y="68627"/>
                </a:lnTo>
                <a:lnTo>
                  <a:pt x="0" y="106044"/>
                </a:lnTo>
                <a:lnTo>
                  <a:pt x="1093" y="125477"/>
                </a:lnTo>
                <a:lnTo>
                  <a:pt x="17399" y="174751"/>
                </a:lnTo>
                <a:lnTo>
                  <a:pt x="52153" y="206309"/>
                </a:lnTo>
                <a:lnTo>
                  <a:pt x="67563" y="211835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6237096" y="604520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950" spc="-7" baseline="-14957" dirty="0">
                <a:solidFill>
                  <a:srgbClr val="6F2F9F"/>
                </a:solidFill>
                <a:latin typeface="Cambria Math"/>
                <a:cs typeface="Cambria Math"/>
              </a:rPr>
              <a:t>1 </a:t>
            </a: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sz="1800" spc="-16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950" spc="22" baseline="-14957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6201409" y="982980"/>
            <a:ext cx="871855" cy="212090"/>
          </a:xfrm>
          <a:custGeom>
            <a:avLst/>
            <a:gdLst/>
            <a:ahLst/>
            <a:cxnLst/>
            <a:rect l="l" t="t" r="r" b="b"/>
            <a:pathLst>
              <a:path w="871854" h="212090">
                <a:moveTo>
                  <a:pt x="804037" y="0"/>
                </a:moveTo>
                <a:lnTo>
                  <a:pt x="800988" y="8636"/>
                </a:lnTo>
                <a:lnTo>
                  <a:pt x="813274" y="13946"/>
                </a:lnTo>
                <a:lnTo>
                  <a:pt x="823833" y="21304"/>
                </a:lnTo>
                <a:lnTo>
                  <a:pt x="845224" y="55449"/>
                </a:lnTo>
                <a:lnTo>
                  <a:pt x="852296" y="104902"/>
                </a:lnTo>
                <a:lnTo>
                  <a:pt x="851511" y="123571"/>
                </a:lnTo>
                <a:lnTo>
                  <a:pt x="839723" y="169291"/>
                </a:lnTo>
                <a:lnTo>
                  <a:pt x="813417" y="197865"/>
                </a:lnTo>
                <a:lnTo>
                  <a:pt x="801369" y="203200"/>
                </a:lnTo>
                <a:lnTo>
                  <a:pt x="804037" y="211836"/>
                </a:lnTo>
                <a:lnTo>
                  <a:pt x="844506" y="187779"/>
                </a:lnTo>
                <a:lnTo>
                  <a:pt x="867235" y="143398"/>
                </a:lnTo>
                <a:lnTo>
                  <a:pt x="871600" y="106045"/>
                </a:lnTo>
                <a:lnTo>
                  <a:pt x="870505" y="86592"/>
                </a:lnTo>
                <a:lnTo>
                  <a:pt x="854074" y="37211"/>
                </a:lnTo>
                <a:lnTo>
                  <a:pt x="819392" y="5599"/>
                </a:lnTo>
                <a:lnTo>
                  <a:pt x="804037" y="0"/>
                </a:lnTo>
                <a:close/>
              </a:path>
              <a:path w="871854" h="212090">
                <a:moveTo>
                  <a:pt x="67563" y="0"/>
                </a:moveTo>
                <a:lnTo>
                  <a:pt x="27166" y="24181"/>
                </a:lnTo>
                <a:lnTo>
                  <a:pt x="4381" y="68627"/>
                </a:lnTo>
                <a:lnTo>
                  <a:pt x="0" y="106045"/>
                </a:lnTo>
                <a:lnTo>
                  <a:pt x="1093" y="125477"/>
                </a:lnTo>
                <a:lnTo>
                  <a:pt x="17399" y="174752"/>
                </a:lnTo>
                <a:lnTo>
                  <a:pt x="52153" y="206309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5232272" y="912367"/>
            <a:ext cx="169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45844" algn="l"/>
                <a:tab pos="1316990" algn="l"/>
              </a:tabLst>
            </a:pPr>
            <a:r>
              <a:rPr sz="1800" dirty="0">
                <a:solidFill>
                  <a:srgbClr val="009900"/>
                </a:solidFill>
                <a:latin typeface="Cambria Math"/>
                <a:cs typeface="Cambria Math"/>
              </a:rPr>
              <a:t>6 −</a:t>
            </a:r>
            <a:r>
              <a:rPr sz="1800" spc="20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1950" spc="22" baseline="-14957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r>
              <a:rPr sz="1950" spc="270" baseline="-14957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9900"/>
                </a:solidFill>
                <a:latin typeface="Cambria Math"/>
                <a:cs typeface="Cambria Math"/>
              </a:rPr>
              <a:t>+	𝑥	−</a:t>
            </a:r>
            <a:r>
              <a:rPr sz="1800" spc="-45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7078218" y="474980"/>
            <a:ext cx="125730" cy="6413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300" spc="40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860"/>
              </a:spcBef>
            </a:pPr>
            <a:r>
              <a:rPr sz="1300" spc="40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7607172" y="656590"/>
            <a:ext cx="924560" cy="510540"/>
          </a:xfrm>
          <a:custGeom>
            <a:avLst/>
            <a:gdLst/>
            <a:ahLst/>
            <a:cxnLst/>
            <a:rect l="l" t="t" r="r" b="b"/>
            <a:pathLst>
              <a:path w="924559" h="510540">
                <a:moveTo>
                  <a:pt x="48275" y="383667"/>
                </a:moveTo>
                <a:lnTo>
                  <a:pt x="24765" y="383667"/>
                </a:lnTo>
                <a:lnTo>
                  <a:pt x="93599" y="510159"/>
                </a:lnTo>
                <a:lnTo>
                  <a:pt x="104012" y="510159"/>
                </a:lnTo>
                <a:lnTo>
                  <a:pt x="108077" y="469646"/>
                </a:lnTo>
                <a:lnTo>
                  <a:pt x="94742" y="469646"/>
                </a:lnTo>
                <a:lnTo>
                  <a:pt x="48275" y="383667"/>
                </a:lnTo>
                <a:close/>
              </a:path>
              <a:path w="924559" h="510540">
                <a:moveTo>
                  <a:pt x="924178" y="0"/>
                </a:moveTo>
                <a:lnTo>
                  <a:pt x="168275" y="0"/>
                </a:lnTo>
                <a:lnTo>
                  <a:pt x="168275" y="381"/>
                </a:lnTo>
                <a:lnTo>
                  <a:pt x="141224" y="381"/>
                </a:lnTo>
                <a:lnTo>
                  <a:pt x="94742" y="469646"/>
                </a:lnTo>
                <a:lnTo>
                  <a:pt x="108077" y="469646"/>
                </a:lnTo>
                <a:lnTo>
                  <a:pt x="153670" y="15239"/>
                </a:lnTo>
                <a:lnTo>
                  <a:pt x="924178" y="15239"/>
                </a:lnTo>
                <a:lnTo>
                  <a:pt x="924178" y="0"/>
                </a:lnTo>
                <a:close/>
              </a:path>
              <a:path w="924559" h="510540">
                <a:moveTo>
                  <a:pt x="38734" y="366013"/>
                </a:moveTo>
                <a:lnTo>
                  <a:pt x="0" y="386461"/>
                </a:lnTo>
                <a:lnTo>
                  <a:pt x="4318" y="394335"/>
                </a:lnTo>
                <a:lnTo>
                  <a:pt x="24765" y="383667"/>
                </a:lnTo>
                <a:lnTo>
                  <a:pt x="48275" y="383667"/>
                </a:lnTo>
                <a:lnTo>
                  <a:pt x="38734" y="366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7382002" y="752347"/>
            <a:ext cx="1637030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ctr">
              <a:lnSpc>
                <a:spcPts val="1565"/>
              </a:lnSpc>
              <a:spcBef>
                <a:spcPts val="100"/>
              </a:spcBef>
              <a:tabLst>
                <a:tab pos="356235" algn="l"/>
              </a:tabLst>
            </a:pPr>
            <a:r>
              <a:rPr sz="1800" dirty="0">
                <a:latin typeface="Cambria Math"/>
                <a:cs typeface="Cambria Math"/>
              </a:rPr>
              <a:t>if	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 </a:t>
            </a:r>
            <a:r>
              <a:rPr sz="1800" dirty="0">
                <a:latin typeface="Cambria Math"/>
                <a:cs typeface="Cambria Math"/>
              </a:rPr>
              <a:t>≥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965"/>
              </a:lnSpc>
              <a:tabLst>
                <a:tab pos="518159" algn="l"/>
              </a:tabLst>
            </a:pPr>
            <a:r>
              <a:rPr sz="1300" spc="40" dirty="0">
                <a:latin typeface="Cambria Math"/>
                <a:cs typeface="Cambria Math"/>
              </a:rPr>
              <a:t>1	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236086" y="1315592"/>
            <a:ext cx="412750" cy="377190"/>
          </a:xfrm>
          <a:custGeom>
            <a:avLst/>
            <a:gdLst/>
            <a:ahLst/>
            <a:cxnLst/>
            <a:rect l="l" t="t" r="r" b="b"/>
            <a:pathLst>
              <a:path w="412750" h="377189">
                <a:moveTo>
                  <a:pt x="331083" y="0"/>
                </a:moveTo>
                <a:lnTo>
                  <a:pt x="327527" y="8890"/>
                </a:lnTo>
                <a:lnTo>
                  <a:pt x="341580" y="20320"/>
                </a:lnTo>
                <a:lnTo>
                  <a:pt x="354038" y="35179"/>
                </a:lnTo>
                <a:lnTo>
                  <a:pt x="374263" y="75184"/>
                </a:lnTo>
                <a:lnTo>
                  <a:pt x="387011" y="126984"/>
                </a:lnTo>
                <a:lnTo>
                  <a:pt x="391281" y="188595"/>
                </a:lnTo>
                <a:lnTo>
                  <a:pt x="390214" y="220218"/>
                </a:lnTo>
                <a:lnTo>
                  <a:pt x="381744" y="276606"/>
                </a:lnTo>
                <a:lnTo>
                  <a:pt x="365103" y="323274"/>
                </a:lnTo>
                <a:lnTo>
                  <a:pt x="341672" y="356699"/>
                </a:lnTo>
                <a:lnTo>
                  <a:pt x="327527" y="368173"/>
                </a:lnTo>
                <a:lnTo>
                  <a:pt x="331083" y="377063"/>
                </a:lnTo>
                <a:lnTo>
                  <a:pt x="364611" y="350186"/>
                </a:lnTo>
                <a:lnTo>
                  <a:pt x="390519" y="307213"/>
                </a:lnTo>
                <a:lnTo>
                  <a:pt x="407093" y="251936"/>
                </a:lnTo>
                <a:lnTo>
                  <a:pt x="412617" y="188468"/>
                </a:lnTo>
                <a:lnTo>
                  <a:pt x="411236" y="155463"/>
                </a:lnTo>
                <a:lnTo>
                  <a:pt x="400187" y="96027"/>
                </a:lnTo>
                <a:lnTo>
                  <a:pt x="378518" y="46255"/>
                </a:lnTo>
                <a:lnTo>
                  <a:pt x="348800" y="11481"/>
                </a:lnTo>
                <a:lnTo>
                  <a:pt x="331083" y="0"/>
                </a:lnTo>
                <a:close/>
              </a:path>
              <a:path w="412750" h="377189">
                <a:moveTo>
                  <a:pt x="81274" y="0"/>
                </a:moveTo>
                <a:lnTo>
                  <a:pt x="47857" y="26892"/>
                </a:lnTo>
                <a:lnTo>
                  <a:pt x="21965" y="69596"/>
                </a:lnTo>
                <a:lnTo>
                  <a:pt x="5503" y="124650"/>
                </a:lnTo>
                <a:lnTo>
                  <a:pt x="0" y="188595"/>
                </a:lnTo>
                <a:lnTo>
                  <a:pt x="1373" y="221237"/>
                </a:lnTo>
                <a:lnTo>
                  <a:pt x="12371" y="280586"/>
                </a:lnTo>
                <a:lnTo>
                  <a:pt x="33965" y="330717"/>
                </a:lnTo>
                <a:lnTo>
                  <a:pt x="63631" y="365631"/>
                </a:lnTo>
                <a:lnTo>
                  <a:pt x="81274" y="377063"/>
                </a:lnTo>
                <a:lnTo>
                  <a:pt x="84957" y="368173"/>
                </a:lnTo>
                <a:lnTo>
                  <a:pt x="70813" y="356699"/>
                </a:lnTo>
                <a:lnTo>
                  <a:pt x="58287" y="341725"/>
                </a:lnTo>
                <a:lnTo>
                  <a:pt x="38094" y="301371"/>
                </a:lnTo>
                <a:lnTo>
                  <a:pt x="25521" y="249555"/>
                </a:lnTo>
                <a:lnTo>
                  <a:pt x="21334" y="188468"/>
                </a:lnTo>
                <a:lnTo>
                  <a:pt x="22382" y="156569"/>
                </a:lnTo>
                <a:lnTo>
                  <a:pt x="30867" y="99851"/>
                </a:lnTo>
                <a:lnTo>
                  <a:pt x="47631" y="53467"/>
                </a:lnTo>
                <a:lnTo>
                  <a:pt x="70959" y="20320"/>
                </a:lnTo>
                <a:lnTo>
                  <a:pt x="84957" y="8890"/>
                </a:lnTo>
                <a:lnTo>
                  <a:pt x="81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6280784" y="1020572"/>
            <a:ext cx="74739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3030">
              <a:lnSpc>
                <a:spcPts val="1320"/>
              </a:lnSpc>
              <a:spcBef>
                <a:spcPts val="120"/>
              </a:spcBef>
              <a:tabLst>
                <a:tab pos="611505" algn="l"/>
              </a:tabLst>
            </a:pPr>
            <a:r>
              <a:rPr sz="1300" spc="40" dirty="0">
                <a:solidFill>
                  <a:srgbClr val="009900"/>
                </a:solidFill>
                <a:latin typeface="Cambria Math"/>
                <a:cs typeface="Cambria Math"/>
              </a:rPr>
              <a:t>1	2</a:t>
            </a:r>
            <a:endParaRPr sz="1300">
              <a:latin typeface="Cambria Math"/>
              <a:cs typeface="Cambria Math"/>
            </a:endParaRPr>
          </a:p>
          <a:p>
            <a:pPr marL="50800">
              <a:lnSpc>
                <a:spcPts val="1920"/>
              </a:lnSpc>
            </a:pPr>
            <a:r>
              <a:rPr sz="1800" spc="-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950" spc="-7" baseline="-14957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291960" y="1429258"/>
            <a:ext cx="29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1950" spc="22" baseline="-14957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896861" y="1328115"/>
            <a:ext cx="1006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otherwise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38508" y="364059"/>
            <a:ext cx="2836036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Vectors</a:t>
            </a:r>
            <a:r>
              <a:rPr sz="28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After  </a:t>
            </a:r>
            <a:endParaRPr lang="en-IN" sz="2800" b="1" spc="-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2800" b="1" spc="-1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2365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1045" y="1029080"/>
            <a:ext cx="6249035" cy="5420995"/>
          </a:xfrm>
          <a:custGeom>
            <a:avLst/>
            <a:gdLst/>
            <a:ahLst/>
            <a:cxnLst/>
            <a:rect l="l" t="t" r="r" b="b"/>
            <a:pathLst>
              <a:path w="6249034" h="5420995">
                <a:moveTo>
                  <a:pt x="1553337" y="0"/>
                </a:moveTo>
                <a:lnTo>
                  <a:pt x="0" y="2481199"/>
                </a:lnTo>
                <a:lnTo>
                  <a:pt x="4695317" y="5420512"/>
                </a:lnTo>
                <a:lnTo>
                  <a:pt x="6248527" y="2939288"/>
                </a:lnTo>
                <a:lnTo>
                  <a:pt x="1553337" y="0"/>
                </a:lnTo>
                <a:close/>
              </a:path>
            </a:pathLst>
          </a:custGeom>
          <a:solidFill>
            <a:srgbClr val="C3D59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9851" y="3509517"/>
            <a:ext cx="11112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35" dirty="0"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1143" y="3402965"/>
            <a:ext cx="389255" cy="334645"/>
          </a:xfrm>
          <a:custGeom>
            <a:avLst/>
            <a:gdLst/>
            <a:ahLst/>
            <a:cxnLst/>
            <a:rect l="l" t="t" r="r" b="b"/>
            <a:pathLst>
              <a:path w="389255" h="334645">
                <a:moveTo>
                  <a:pt x="316910" y="0"/>
                </a:moveTo>
                <a:lnTo>
                  <a:pt x="313735" y="8000"/>
                </a:lnTo>
                <a:lnTo>
                  <a:pt x="326187" y="18097"/>
                </a:lnTo>
                <a:lnTo>
                  <a:pt x="337246" y="31242"/>
                </a:lnTo>
                <a:lnTo>
                  <a:pt x="355137" y="66675"/>
                </a:lnTo>
                <a:lnTo>
                  <a:pt x="366456" y="112585"/>
                </a:lnTo>
                <a:lnTo>
                  <a:pt x="370250" y="167259"/>
                </a:lnTo>
                <a:lnTo>
                  <a:pt x="369319" y="195288"/>
                </a:lnTo>
                <a:lnTo>
                  <a:pt x="361838" y="245250"/>
                </a:lnTo>
                <a:lnTo>
                  <a:pt x="347025" y="286688"/>
                </a:lnTo>
                <a:lnTo>
                  <a:pt x="313735" y="326390"/>
                </a:lnTo>
                <a:lnTo>
                  <a:pt x="316910" y="334391"/>
                </a:lnTo>
                <a:lnTo>
                  <a:pt x="346644" y="310546"/>
                </a:lnTo>
                <a:lnTo>
                  <a:pt x="369615" y="272415"/>
                </a:lnTo>
                <a:lnTo>
                  <a:pt x="384252" y="223440"/>
                </a:lnTo>
                <a:lnTo>
                  <a:pt x="389173" y="167132"/>
                </a:lnTo>
                <a:lnTo>
                  <a:pt x="387939" y="137894"/>
                </a:lnTo>
                <a:lnTo>
                  <a:pt x="378136" y="85228"/>
                </a:lnTo>
                <a:lnTo>
                  <a:pt x="358969" y="41130"/>
                </a:lnTo>
                <a:lnTo>
                  <a:pt x="332628" y="10217"/>
                </a:lnTo>
                <a:lnTo>
                  <a:pt x="316910" y="0"/>
                </a:lnTo>
                <a:close/>
              </a:path>
              <a:path w="389255" h="334645">
                <a:moveTo>
                  <a:pt x="72143" y="0"/>
                </a:moveTo>
                <a:lnTo>
                  <a:pt x="42469" y="23923"/>
                </a:lnTo>
                <a:lnTo>
                  <a:pt x="19539" y="61849"/>
                </a:lnTo>
                <a:lnTo>
                  <a:pt x="4880" y="110585"/>
                </a:lnTo>
                <a:lnTo>
                  <a:pt x="0" y="167259"/>
                </a:lnTo>
                <a:lnTo>
                  <a:pt x="1216" y="196209"/>
                </a:lnTo>
                <a:lnTo>
                  <a:pt x="10988" y="248838"/>
                </a:lnTo>
                <a:lnTo>
                  <a:pt x="30163" y="293278"/>
                </a:lnTo>
                <a:lnTo>
                  <a:pt x="56462" y="324242"/>
                </a:lnTo>
                <a:lnTo>
                  <a:pt x="72143" y="334391"/>
                </a:lnTo>
                <a:lnTo>
                  <a:pt x="75419" y="326390"/>
                </a:lnTo>
                <a:lnTo>
                  <a:pt x="62835" y="316267"/>
                </a:lnTo>
                <a:lnTo>
                  <a:pt x="51712" y="303037"/>
                </a:lnTo>
                <a:lnTo>
                  <a:pt x="33852" y="267208"/>
                </a:lnTo>
                <a:lnTo>
                  <a:pt x="22640" y="221281"/>
                </a:lnTo>
                <a:lnTo>
                  <a:pt x="18909" y="167132"/>
                </a:lnTo>
                <a:lnTo>
                  <a:pt x="19847" y="138826"/>
                </a:lnTo>
                <a:lnTo>
                  <a:pt x="27391" y="88534"/>
                </a:lnTo>
                <a:lnTo>
                  <a:pt x="42246" y="47434"/>
                </a:lnTo>
                <a:lnTo>
                  <a:pt x="75419" y="8000"/>
                </a:lnTo>
                <a:lnTo>
                  <a:pt x="72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267" y="1656080"/>
            <a:ext cx="3236595" cy="191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43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Now our task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find  suitable support </a:t>
            </a:r>
            <a:r>
              <a:rPr sz="2000" spc="-15" dirty="0">
                <a:latin typeface="Calibri"/>
                <a:cs typeface="Calibri"/>
              </a:rPr>
              <a:t>vectors to  </a:t>
            </a:r>
            <a:r>
              <a:rPr sz="2000" dirty="0">
                <a:latin typeface="Calibri"/>
                <a:cs typeface="Calibri"/>
              </a:rPr>
              <a:t>classify these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Here we </a:t>
            </a:r>
            <a:r>
              <a:rPr sz="2000" spc="-5" dirty="0">
                <a:latin typeface="Calibri"/>
                <a:cs typeface="Calibri"/>
              </a:rPr>
              <a:t>will select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dirty="0">
                <a:latin typeface="Calibri"/>
                <a:cs typeface="Calibri"/>
              </a:rPr>
              <a:t>3 </a:t>
            </a:r>
            <a:r>
              <a:rPr sz="2000" spc="-5" dirty="0">
                <a:latin typeface="Calibri"/>
                <a:cs typeface="Calibri"/>
              </a:rPr>
              <a:t>support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vectors:</a:t>
            </a:r>
            <a:endParaRPr sz="2000">
              <a:latin typeface="Calibri"/>
              <a:cs typeface="Calibri"/>
            </a:endParaRPr>
          </a:p>
          <a:p>
            <a:pPr marL="1010919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Cambria Math"/>
                <a:cs typeface="Cambria Math"/>
              </a:rPr>
              <a:t>8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3413505"/>
            <a:ext cx="1343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1320" indent="-388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0685" algn="l"/>
                <a:tab pos="401320" algn="l"/>
                <a:tab pos="646430" algn="l"/>
                <a:tab pos="1278890" algn="l"/>
              </a:tabLst>
            </a:pPr>
            <a:r>
              <a:rPr sz="1600" spc="-5" dirty="0">
                <a:latin typeface="Cambria Math"/>
                <a:cs typeface="Cambria Math"/>
              </a:rPr>
              <a:t>𝑆	=	</a:t>
            </a:r>
            <a:r>
              <a:rPr sz="1600" spc="-5" dirty="0">
                <a:latin typeface="Calibri"/>
                <a:cs typeface="Calibri"/>
              </a:rPr>
              <a:t>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867" y="3901185"/>
            <a:ext cx="879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6720" indent="-388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26084" algn="l"/>
                <a:tab pos="426720" algn="l"/>
              </a:tabLst>
            </a:pPr>
            <a:r>
              <a:rPr sz="1600" spc="-25" dirty="0">
                <a:latin typeface="Cambria Math"/>
                <a:cs typeface="Cambria Math"/>
              </a:rPr>
              <a:t>𝑆</a:t>
            </a:r>
            <a:r>
              <a:rPr sz="1725" spc="-37" baseline="-14492" dirty="0">
                <a:latin typeface="Cambria Math"/>
                <a:cs typeface="Cambria Math"/>
              </a:rPr>
              <a:t>2</a:t>
            </a:r>
            <a:r>
              <a:rPr sz="1725" spc="-15" baseline="-14492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5715" y="3890645"/>
            <a:ext cx="389255" cy="334645"/>
          </a:xfrm>
          <a:custGeom>
            <a:avLst/>
            <a:gdLst/>
            <a:ahLst/>
            <a:cxnLst/>
            <a:rect l="l" t="t" r="r" b="b"/>
            <a:pathLst>
              <a:path w="389255" h="334645">
                <a:moveTo>
                  <a:pt x="316910" y="0"/>
                </a:moveTo>
                <a:lnTo>
                  <a:pt x="313735" y="8000"/>
                </a:lnTo>
                <a:lnTo>
                  <a:pt x="326187" y="18097"/>
                </a:lnTo>
                <a:lnTo>
                  <a:pt x="337246" y="31241"/>
                </a:lnTo>
                <a:lnTo>
                  <a:pt x="355137" y="66674"/>
                </a:lnTo>
                <a:lnTo>
                  <a:pt x="366456" y="112585"/>
                </a:lnTo>
                <a:lnTo>
                  <a:pt x="370250" y="167258"/>
                </a:lnTo>
                <a:lnTo>
                  <a:pt x="369319" y="195288"/>
                </a:lnTo>
                <a:lnTo>
                  <a:pt x="361838" y="245250"/>
                </a:lnTo>
                <a:lnTo>
                  <a:pt x="347025" y="286688"/>
                </a:lnTo>
                <a:lnTo>
                  <a:pt x="313735" y="326389"/>
                </a:lnTo>
                <a:lnTo>
                  <a:pt x="316910" y="334390"/>
                </a:lnTo>
                <a:lnTo>
                  <a:pt x="346644" y="310546"/>
                </a:lnTo>
                <a:lnTo>
                  <a:pt x="369615" y="272414"/>
                </a:lnTo>
                <a:lnTo>
                  <a:pt x="384252" y="223440"/>
                </a:lnTo>
                <a:lnTo>
                  <a:pt x="389173" y="167131"/>
                </a:lnTo>
                <a:lnTo>
                  <a:pt x="387939" y="137894"/>
                </a:lnTo>
                <a:lnTo>
                  <a:pt x="378136" y="85228"/>
                </a:lnTo>
                <a:lnTo>
                  <a:pt x="358969" y="41130"/>
                </a:lnTo>
                <a:lnTo>
                  <a:pt x="332628" y="10217"/>
                </a:lnTo>
                <a:lnTo>
                  <a:pt x="316910" y="0"/>
                </a:lnTo>
                <a:close/>
              </a:path>
              <a:path w="389255" h="334645">
                <a:moveTo>
                  <a:pt x="72143" y="0"/>
                </a:moveTo>
                <a:lnTo>
                  <a:pt x="42469" y="23923"/>
                </a:lnTo>
                <a:lnTo>
                  <a:pt x="19539" y="61848"/>
                </a:lnTo>
                <a:lnTo>
                  <a:pt x="4880" y="110585"/>
                </a:lnTo>
                <a:lnTo>
                  <a:pt x="0" y="167258"/>
                </a:lnTo>
                <a:lnTo>
                  <a:pt x="1216" y="196209"/>
                </a:lnTo>
                <a:lnTo>
                  <a:pt x="10988" y="248838"/>
                </a:lnTo>
                <a:lnTo>
                  <a:pt x="30163" y="293278"/>
                </a:lnTo>
                <a:lnTo>
                  <a:pt x="56462" y="324242"/>
                </a:lnTo>
                <a:lnTo>
                  <a:pt x="72143" y="334390"/>
                </a:lnTo>
                <a:lnTo>
                  <a:pt x="75419" y="326389"/>
                </a:lnTo>
                <a:lnTo>
                  <a:pt x="62835" y="316267"/>
                </a:lnTo>
                <a:lnTo>
                  <a:pt x="51712" y="303037"/>
                </a:lnTo>
                <a:lnTo>
                  <a:pt x="33852" y="267207"/>
                </a:lnTo>
                <a:lnTo>
                  <a:pt x="22640" y="221281"/>
                </a:lnTo>
                <a:lnTo>
                  <a:pt x="18909" y="167131"/>
                </a:lnTo>
                <a:lnTo>
                  <a:pt x="19847" y="138826"/>
                </a:lnTo>
                <a:lnTo>
                  <a:pt x="27391" y="88534"/>
                </a:lnTo>
                <a:lnTo>
                  <a:pt x="42246" y="47434"/>
                </a:lnTo>
                <a:lnTo>
                  <a:pt x="75419" y="8000"/>
                </a:lnTo>
                <a:lnTo>
                  <a:pt x="72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0403" y="3543046"/>
            <a:ext cx="2552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10</a:t>
            </a:r>
            <a:endParaRPr sz="1600">
              <a:latin typeface="Cambria Math"/>
              <a:cs typeface="Cambria Math"/>
            </a:endParaRPr>
          </a:p>
          <a:p>
            <a:pPr marL="17145">
              <a:lnSpc>
                <a:spcPts val="1900"/>
              </a:lnSpc>
              <a:spcBef>
                <a:spcPts val="35"/>
              </a:spcBef>
            </a:pPr>
            <a:r>
              <a:rPr sz="1600" spc="-5" dirty="0">
                <a:latin typeface="Cambria Math"/>
                <a:cs typeface="Cambria Math"/>
              </a:rPr>
              <a:t>10</a:t>
            </a:r>
            <a:endParaRPr sz="1600">
              <a:latin typeface="Cambria Math"/>
              <a:cs typeface="Cambria Math"/>
            </a:endParaRPr>
          </a:p>
          <a:p>
            <a:pPr marL="73025">
              <a:lnSpc>
                <a:spcPts val="1900"/>
              </a:lnSpc>
            </a:pPr>
            <a:r>
              <a:rPr sz="1600" spc="-5" dirty="0">
                <a:latin typeface="Cambria Math"/>
                <a:cs typeface="Cambria Math"/>
              </a:rPr>
              <a:t>8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1111" y="3901185"/>
            <a:ext cx="76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867" y="4387722"/>
            <a:ext cx="1191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815" indent="-3873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24815" algn="l"/>
                <a:tab pos="425450" algn="l"/>
              </a:tabLst>
            </a:pPr>
            <a:r>
              <a:rPr sz="1600" spc="-10" dirty="0">
                <a:latin typeface="Cambria Math"/>
                <a:cs typeface="Cambria Math"/>
              </a:rPr>
              <a:t>and</a:t>
            </a:r>
            <a:r>
              <a:rPr sz="1600" spc="-30" dirty="0">
                <a:latin typeface="Cambria Math"/>
                <a:cs typeface="Cambria Math"/>
              </a:rPr>
              <a:t> </a:t>
            </a:r>
            <a:r>
              <a:rPr sz="1600" spc="10" dirty="0">
                <a:latin typeface="Cambria Math"/>
                <a:cs typeface="Cambria Math"/>
              </a:rPr>
              <a:t>𝑆</a:t>
            </a:r>
            <a:r>
              <a:rPr sz="1725" spc="15" baseline="-14492" dirty="0">
                <a:latin typeface="Cambria Math"/>
                <a:cs typeface="Cambria Math"/>
              </a:rPr>
              <a:t>3</a:t>
            </a:r>
            <a:r>
              <a:rPr sz="1600" spc="10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8186" y="4376801"/>
            <a:ext cx="276860" cy="334645"/>
          </a:xfrm>
          <a:custGeom>
            <a:avLst/>
            <a:gdLst/>
            <a:ahLst/>
            <a:cxnLst/>
            <a:rect l="l" t="t" r="r" b="b"/>
            <a:pathLst>
              <a:path w="276860" h="334645">
                <a:moveTo>
                  <a:pt x="204083" y="0"/>
                </a:moveTo>
                <a:lnTo>
                  <a:pt x="200908" y="8000"/>
                </a:lnTo>
                <a:lnTo>
                  <a:pt x="213360" y="18097"/>
                </a:lnTo>
                <a:lnTo>
                  <a:pt x="224419" y="31241"/>
                </a:lnTo>
                <a:lnTo>
                  <a:pt x="242310" y="66675"/>
                </a:lnTo>
                <a:lnTo>
                  <a:pt x="253629" y="112585"/>
                </a:lnTo>
                <a:lnTo>
                  <a:pt x="257423" y="167259"/>
                </a:lnTo>
                <a:lnTo>
                  <a:pt x="256493" y="195288"/>
                </a:lnTo>
                <a:lnTo>
                  <a:pt x="249011" y="245250"/>
                </a:lnTo>
                <a:lnTo>
                  <a:pt x="234198" y="286688"/>
                </a:lnTo>
                <a:lnTo>
                  <a:pt x="200908" y="326390"/>
                </a:lnTo>
                <a:lnTo>
                  <a:pt x="204083" y="334391"/>
                </a:lnTo>
                <a:lnTo>
                  <a:pt x="233817" y="310546"/>
                </a:lnTo>
                <a:lnTo>
                  <a:pt x="256788" y="272415"/>
                </a:lnTo>
                <a:lnTo>
                  <a:pt x="271425" y="223440"/>
                </a:lnTo>
                <a:lnTo>
                  <a:pt x="276346" y="167131"/>
                </a:lnTo>
                <a:lnTo>
                  <a:pt x="275112" y="137894"/>
                </a:lnTo>
                <a:lnTo>
                  <a:pt x="265309" y="85228"/>
                </a:lnTo>
                <a:lnTo>
                  <a:pt x="246142" y="41130"/>
                </a:lnTo>
                <a:lnTo>
                  <a:pt x="219801" y="10217"/>
                </a:lnTo>
                <a:lnTo>
                  <a:pt x="204083" y="0"/>
                </a:lnTo>
                <a:close/>
              </a:path>
              <a:path w="276860" h="334645">
                <a:moveTo>
                  <a:pt x="72130" y="0"/>
                </a:moveTo>
                <a:lnTo>
                  <a:pt x="42412" y="23923"/>
                </a:lnTo>
                <a:lnTo>
                  <a:pt x="19552" y="61849"/>
                </a:lnTo>
                <a:lnTo>
                  <a:pt x="4868" y="110585"/>
                </a:lnTo>
                <a:lnTo>
                  <a:pt x="0" y="167259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1"/>
                </a:lnTo>
                <a:lnTo>
                  <a:pt x="75305" y="326390"/>
                </a:lnTo>
                <a:lnTo>
                  <a:pt x="62780" y="316267"/>
                </a:lnTo>
                <a:lnTo>
                  <a:pt x="51683" y="303037"/>
                </a:lnTo>
                <a:lnTo>
                  <a:pt x="33776" y="267207"/>
                </a:lnTo>
                <a:lnTo>
                  <a:pt x="22568" y="221281"/>
                </a:lnTo>
                <a:lnTo>
                  <a:pt x="18794" y="167131"/>
                </a:lnTo>
                <a:lnTo>
                  <a:pt x="19741" y="138826"/>
                </a:lnTo>
                <a:lnTo>
                  <a:pt x="27309" y="88534"/>
                </a:lnTo>
                <a:lnTo>
                  <a:pt x="42194" y="47434"/>
                </a:lnTo>
                <a:lnTo>
                  <a:pt x="75305" y="8000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17396" y="4279519"/>
            <a:ext cx="137795" cy="50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95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895"/>
              </a:lnSpc>
            </a:pPr>
            <a:r>
              <a:rPr sz="1600" spc="-5" dirty="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739852" y="152759"/>
            <a:ext cx="743183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rgbClr val="FF0000"/>
                </a:solidFill>
              </a:rPr>
              <a:t>Selection of Support</a:t>
            </a:r>
            <a:r>
              <a:rPr sz="3600" b="1" spc="-95" dirty="0">
                <a:solidFill>
                  <a:srgbClr val="FF0000"/>
                </a:solidFill>
              </a:rPr>
              <a:t> </a:t>
            </a:r>
            <a:r>
              <a:rPr sz="3600" b="1" spc="-35" dirty="0">
                <a:solidFill>
                  <a:srgbClr val="FF0000"/>
                </a:solidFill>
              </a:rPr>
              <a:t>Vectors</a:t>
            </a:r>
          </a:p>
        </p:txBody>
      </p:sp>
      <p:sp>
        <p:nvSpPr>
          <p:cNvPr id="33" name="object 33"/>
          <p:cNvSpPr/>
          <p:nvPr/>
        </p:nvSpPr>
        <p:spPr>
          <a:xfrm>
            <a:off x="2131948" y="4751151"/>
            <a:ext cx="7012940" cy="260350"/>
          </a:xfrm>
          <a:custGeom>
            <a:avLst/>
            <a:gdLst/>
            <a:ahLst/>
            <a:cxnLst/>
            <a:rect l="l" t="t" r="r" b="b"/>
            <a:pathLst>
              <a:path w="7012940" h="260350">
                <a:moveTo>
                  <a:pt x="6962766" y="100121"/>
                </a:moveTo>
                <a:lnTo>
                  <a:pt x="6954774" y="100121"/>
                </a:lnTo>
                <a:lnTo>
                  <a:pt x="6955155" y="158033"/>
                </a:lnTo>
                <a:lnTo>
                  <a:pt x="6847911" y="158681"/>
                </a:lnTo>
                <a:lnTo>
                  <a:pt x="6767068" y="206547"/>
                </a:lnTo>
                <a:lnTo>
                  <a:pt x="6758497" y="214239"/>
                </a:lnTo>
                <a:lnTo>
                  <a:pt x="6753748" y="224264"/>
                </a:lnTo>
                <a:lnTo>
                  <a:pt x="6753119" y="235336"/>
                </a:lnTo>
                <a:lnTo>
                  <a:pt x="6756908" y="246171"/>
                </a:lnTo>
                <a:lnTo>
                  <a:pt x="6764599" y="254688"/>
                </a:lnTo>
                <a:lnTo>
                  <a:pt x="6774624" y="259443"/>
                </a:lnTo>
                <a:lnTo>
                  <a:pt x="6785697" y="260101"/>
                </a:lnTo>
                <a:lnTo>
                  <a:pt x="6796532" y="256331"/>
                </a:lnTo>
                <a:lnTo>
                  <a:pt x="7012432" y="128696"/>
                </a:lnTo>
                <a:lnTo>
                  <a:pt x="6962766" y="100121"/>
                </a:lnTo>
                <a:close/>
              </a:path>
              <a:path w="7012940" h="260350">
                <a:moveTo>
                  <a:pt x="6847690" y="100768"/>
                </a:moveTo>
                <a:lnTo>
                  <a:pt x="0" y="142158"/>
                </a:lnTo>
                <a:lnTo>
                  <a:pt x="253" y="200070"/>
                </a:lnTo>
                <a:lnTo>
                  <a:pt x="6847911" y="158681"/>
                </a:lnTo>
                <a:lnTo>
                  <a:pt x="6897422" y="129368"/>
                </a:lnTo>
                <a:lnTo>
                  <a:pt x="6847690" y="100768"/>
                </a:lnTo>
                <a:close/>
              </a:path>
              <a:path w="7012940" h="260350">
                <a:moveTo>
                  <a:pt x="6897422" y="129368"/>
                </a:moveTo>
                <a:lnTo>
                  <a:pt x="6847911" y="158681"/>
                </a:lnTo>
                <a:lnTo>
                  <a:pt x="6955155" y="158033"/>
                </a:lnTo>
                <a:lnTo>
                  <a:pt x="6955129" y="154096"/>
                </a:lnTo>
                <a:lnTo>
                  <a:pt x="6940423" y="154096"/>
                </a:lnTo>
                <a:lnTo>
                  <a:pt x="6897422" y="129368"/>
                </a:lnTo>
                <a:close/>
              </a:path>
              <a:path w="7012940" h="260350">
                <a:moveTo>
                  <a:pt x="6940169" y="104058"/>
                </a:moveTo>
                <a:lnTo>
                  <a:pt x="6897422" y="129368"/>
                </a:lnTo>
                <a:lnTo>
                  <a:pt x="6940423" y="154096"/>
                </a:lnTo>
                <a:lnTo>
                  <a:pt x="6940169" y="104058"/>
                </a:lnTo>
                <a:close/>
              </a:path>
              <a:path w="7012940" h="260350">
                <a:moveTo>
                  <a:pt x="6954799" y="104058"/>
                </a:moveTo>
                <a:lnTo>
                  <a:pt x="6940169" y="104058"/>
                </a:lnTo>
                <a:lnTo>
                  <a:pt x="6940423" y="154096"/>
                </a:lnTo>
                <a:lnTo>
                  <a:pt x="6955129" y="154096"/>
                </a:lnTo>
                <a:lnTo>
                  <a:pt x="6954799" y="104058"/>
                </a:lnTo>
                <a:close/>
              </a:path>
              <a:path w="7012940" h="260350">
                <a:moveTo>
                  <a:pt x="6954774" y="100121"/>
                </a:moveTo>
                <a:lnTo>
                  <a:pt x="6847690" y="100768"/>
                </a:lnTo>
                <a:lnTo>
                  <a:pt x="6897422" y="129368"/>
                </a:lnTo>
                <a:lnTo>
                  <a:pt x="6940169" y="104058"/>
                </a:lnTo>
                <a:lnTo>
                  <a:pt x="6954799" y="104058"/>
                </a:lnTo>
                <a:lnTo>
                  <a:pt x="6954774" y="100121"/>
                </a:lnTo>
                <a:close/>
              </a:path>
              <a:path w="7012940" h="260350">
                <a:moveTo>
                  <a:pt x="6784103" y="0"/>
                </a:moveTo>
                <a:lnTo>
                  <a:pt x="6773021" y="791"/>
                </a:lnTo>
                <a:lnTo>
                  <a:pt x="6763057" y="5655"/>
                </a:lnTo>
                <a:lnTo>
                  <a:pt x="6755510" y="14269"/>
                </a:lnTo>
                <a:lnTo>
                  <a:pt x="6751837" y="25175"/>
                </a:lnTo>
                <a:lnTo>
                  <a:pt x="6752605" y="36272"/>
                </a:lnTo>
                <a:lnTo>
                  <a:pt x="6757493" y="46273"/>
                </a:lnTo>
                <a:lnTo>
                  <a:pt x="6766179" y="53893"/>
                </a:lnTo>
                <a:lnTo>
                  <a:pt x="6847690" y="100768"/>
                </a:lnTo>
                <a:lnTo>
                  <a:pt x="6962766" y="100121"/>
                </a:lnTo>
                <a:lnTo>
                  <a:pt x="6795008" y="3601"/>
                </a:lnTo>
                <a:lnTo>
                  <a:pt x="678410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99040" y="1554352"/>
            <a:ext cx="260350" cy="4903470"/>
          </a:xfrm>
          <a:custGeom>
            <a:avLst/>
            <a:gdLst/>
            <a:ahLst/>
            <a:cxnLst/>
            <a:rect l="l" t="t" r="r" b="b"/>
            <a:pathLst>
              <a:path w="260350" h="4903470">
                <a:moveTo>
                  <a:pt x="130059" y="114898"/>
                </a:moveTo>
                <a:lnTo>
                  <a:pt x="101103" y="164537"/>
                </a:lnTo>
                <a:lnTo>
                  <a:pt x="101103" y="4902898"/>
                </a:lnTo>
                <a:lnTo>
                  <a:pt x="159015" y="4902898"/>
                </a:lnTo>
                <a:lnTo>
                  <a:pt x="159015" y="164537"/>
                </a:lnTo>
                <a:lnTo>
                  <a:pt x="130059" y="114898"/>
                </a:lnTo>
                <a:close/>
              </a:path>
              <a:path w="260350" h="4903470">
                <a:moveTo>
                  <a:pt x="130059" y="0"/>
                </a:moveTo>
                <a:lnTo>
                  <a:pt x="3694" y="216662"/>
                </a:lnTo>
                <a:lnTo>
                  <a:pt x="0" y="227494"/>
                </a:lnTo>
                <a:lnTo>
                  <a:pt x="710" y="238553"/>
                </a:lnTo>
                <a:lnTo>
                  <a:pt x="5516" y="248540"/>
                </a:lnTo>
                <a:lnTo>
                  <a:pt x="14108" y="256159"/>
                </a:lnTo>
                <a:lnTo>
                  <a:pt x="24997" y="259907"/>
                </a:lnTo>
                <a:lnTo>
                  <a:pt x="36064" y="259191"/>
                </a:lnTo>
                <a:lnTo>
                  <a:pt x="46059" y="254355"/>
                </a:lnTo>
                <a:lnTo>
                  <a:pt x="53732" y="245745"/>
                </a:lnTo>
                <a:lnTo>
                  <a:pt x="101103" y="164537"/>
                </a:lnTo>
                <a:lnTo>
                  <a:pt x="101103" y="57404"/>
                </a:lnTo>
                <a:lnTo>
                  <a:pt x="163539" y="57404"/>
                </a:lnTo>
                <a:lnTo>
                  <a:pt x="130059" y="0"/>
                </a:lnTo>
                <a:close/>
              </a:path>
              <a:path w="260350" h="4903470">
                <a:moveTo>
                  <a:pt x="163539" y="57404"/>
                </a:moveTo>
                <a:lnTo>
                  <a:pt x="159015" y="57404"/>
                </a:lnTo>
                <a:lnTo>
                  <a:pt x="159015" y="164537"/>
                </a:lnTo>
                <a:lnTo>
                  <a:pt x="206386" y="245745"/>
                </a:lnTo>
                <a:lnTo>
                  <a:pt x="214060" y="254355"/>
                </a:lnTo>
                <a:lnTo>
                  <a:pt x="224055" y="259191"/>
                </a:lnTo>
                <a:lnTo>
                  <a:pt x="235122" y="259907"/>
                </a:lnTo>
                <a:lnTo>
                  <a:pt x="246010" y="256159"/>
                </a:lnTo>
                <a:lnTo>
                  <a:pt x="254603" y="248540"/>
                </a:lnTo>
                <a:lnTo>
                  <a:pt x="259409" y="238553"/>
                </a:lnTo>
                <a:lnTo>
                  <a:pt x="260119" y="227494"/>
                </a:lnTo>
                <a:lnTo>
                  <a:pt x="256424" y="216662"/>
                </a:lnTo>
                <a:lnTo>
                  <a:pt x="163539" y="57404"/>
                </a:lnTo>
                <a:close/>
              </a:path>
              <a:path w="260350" h="4903470">
                <a:moveTo>
                  <a:pt x="159015" y="57404"/>
                </a:moveTo>
                <a:lnTo>
                  <a:pt x="101103" y="57404"/>
                </a:lnTo>
                <a:lnTo>
                  <a:pt x="101103" y="164537"/>
                </a:lnTo>
                <a:lnTo>
                  <a:pt x="130059" y="114898"/>
                </a:lnTo>
                <a:lnTo>
                  <a:pt x="105040" y="72009"/>
                </a:lnTo>
                <a:lnTo>
                  <a:pt x="159015" y="72009"/>
                </a:lnTo>
                <a:lnTo>
                  <a:pt x="159015" y="57404"/>
                </a:lnTo>
                <a:close/>
              </a:path>
              <a:path w="260350" h="4903470">
                <a:moveTo>
                  <a:pt x="159015" y="72009"/>
                </a:moveTo>
                <a:lnTo>
                  <a:pt x="155078" y="72009"/>
                </a:lnTo>
                <a:lnTo>
                  <a:pt x="130059" y="114898"/>
                </a:lnTo>
                <a:lnTo>
                  <a:pt x="159015" y="164537"/>
                </a:lnTo>
                <a:lnTo>
                  <a:pt x="159015" y="72009"/>
                </a:lnTo>
                <a:close/>
              </a:path>
              <a:path w="260350" h="4903470">
                <a:moveTo>
                  <a:pt x="155078" y="72009"/>
                </a:moveTo>
                <a:lnTo>
                  <a:pt x="105040" y="72009"/>
                </a:lnTo>
                <a:lnTo>
                  <a:pt x="130059" y="114898"/>
                </a:lnTo>
                <a:lnTo>
                  <a:pt x="155078" y="720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67328" y="4568952"/>
            <a:ext cx="170687" cy="169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34021" y="261137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34021" y="261137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67328" y="5073396"/>
            <a:ext cx="170687" cy="169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88179" y="4568952"/>
            <a:ext cx="169163" cy="169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88179" y="5073396"/>
            <a:ext cx="169163" cy="169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72000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31664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91328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52515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12179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71844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31507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92695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52359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12023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71688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26018" y="1903476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4662"/>
                </a:lnTo>
              </a:path>
            </a:pathLst>
          </a:custGeom>
          <a:ln w="2286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26018" y="2772917"/>
            <a:ext cx="0" cy="2320925"/>
          </a:xfrm>
          <a:custGeom>
            <a:avLst/>
            <a:gdLst/>
            <a:ahLst/>
            <a:cxnLst/>
            <a:rect l="l" t="t" r="r" b="b"/>
            <a:pathLst>
              <a:path h="2320925">
                <a:moveTo>
                  <a:pt x="0" y="0"/>
                </a:moveTo>
                <a:lnTo>
                  <a:pt x="0" y="2320798"/>
                </a:lnTo>
              </a:path>
            </a:pathLst>
          </a:custGeom>
          <a:ln w="2286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92540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637913" y="4967732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97958" y="4967732"/>
            <a:ext cx="2250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745" algn="l"/>
                <a:tab pos="732790" algn="l"/>
                <a:tab pos="1092200" algn="l"/>
                <a:tab pos="1452880" algn="l"/>
                <a:tab pos="1812925" algn="l"/>
                <a:tab pos="2172970" algn="l"/>
              </a:tabLst>
            </a:pPr>
            <a:r>
              <a:rPr sz="1000" spc="-5" dirty="0">
                <a:latin typeface="Calibri"/>
                <a:cs typeface="Calibri"/>
              </a:rPr>
              <a:t>2	3	4	5	6	7	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18654" y="4967732"/>
            <a:ext cx="455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4325" algn="l"/>
              </a:tabLst>
            </a:pPr>
            <a:r>
              <a:rPr sz="1000" spc="-5" dirty="0">
                <a:latin typeface="Calibri"/>
                <a:cs typeface="Calibri"/>
              </a:rPr>
              <a:t>9	</a:t>
            </a:r>
            <a:r>
              <a:rPr sz="1000" spc="-10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238870" y="4967732"/>
            <a:ext cx="513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745" algn="l"/>
              </a:tabLst>
            </a:pP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spc="-10" dirty="0">
                <a:latin typeface="Calibri"/>
                <a:cs typeface="Calibri"/>
              </a:rPr>
              <a:t>12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090415" y="4652771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113021" y="4648911"/>
            <a:ext cx="901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13021" y="4217289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13021" y="3785108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13021" y="3352927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113021" y="2920745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047235" y="2488818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090415" y="443636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90415" y="4221479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94988" y="400659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1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90415" y="378866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90415" y="357225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90415" y="3357371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90415" y="314096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90415" y="292455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90415" y="270967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90415" y="249326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84414" y="2272347"/>
            <a:ext cx="941705" cy="0"/>
          </a:xfrm>
          <a:custGeom>
            <a:avLst/>
            <a:gdLst/>
            <a:ahLst/>
            <a:cxnLst/>
            <a:rect l="l" t="t" r="r" b="b"/>
            <a:pathLst>
              <a:path w="941704">
                <a:moveTo>
                  <a:pt x="0" y="0"/>
                </a:moveTo>
                <a:lnTo>
                  <a:pt x="941324" y="0"/>
                </a:lnTo>
              </a:path>
            </a:pathLst>
          </a:custGeom>
          <a:ln w="1841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85844" y="2272347"/>
            <a:ext cx="3655695" cy="0"/>
          </a:xfrm>
          <a:custGeom>
            <a:avLst/>
            <a:gdLst/>
            <a:ahLst/>
            <a:cxnLst/>
            <a:rect l="l" t="t" r="r" b="b"/>
            <a:pathLst>
              <a:path w="3655695">
                <a:moveTo>
                  <a:pt x="0" y="0"/>
                </a:moveTo>
                <a:lnTo>
                  <a:pt x="3655314" y="0"/>
                </a:lnTo>
              </a:path>
            </a:pathLst>
          </a:custGeom>
          <a:ln w="1841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90415" y="2060448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047235" y="2056637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13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812214" y="2051304"/>
            <a:ext cx="0" cy="154940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686"/>
                </a:lnTo>
              </a:path>
            </a:pathLst>
          </a:custGeom>
          <a:ln w="36957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12214" y="2349245"/>
            <a:ext cx="0" cy="704215"/>
          </a:xfrm>
          <a:custGeom>
            <a:avLst/>
            <a:gdLst/>
            <a:ahLst/>
            <a:cxnLst/>
            <a:rect l="l" t="t" r="r" b="b"/>
            <a:pathLst>
              <a:path h="704214">
                <a:moveTo>
                  <a:pt x="0" y="0"/>
                </a:moveTo>
                <a:lnTo>
                  <a:pt x="0" y="704088"/>
                </a:lnTo>
              </a:path>
            </a:pathLst>
          </a:custGeom>
          <a:ln w="36957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12214" y="3196589"/>
            <a:ext cx="0" cy="1748789"/>
          </a:xfrm>
          <a:custGeom>
            <a:avLst/>
            <a:gdLst/>
            <a:ahLst/>
            <a:cxnLst/>
            <a:rect l="l" t="t" r="r" b="b"/>
            <a:pathLst>
              <a:path h="1748789">
                <a:moveTo>
                  <a:pt x="0" y="0"/>
                </a:moveTo>
                <a:lnTo>
                  <a:pt x="0" y="1748536"/>
                </a:lnTo>
              </a:path>
            </a:pathLst>
          </a:custGeom>
          <a:ln w="36957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618981" y="270363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896" y="0"/>
                </a:lnTo>
              </a:path>
            </a:pathLst>
          </a:custGeom>
          <a:ln w="1841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62984" y="2703639"/>
            <a:ext cx="4411345" cy="0"/>
          </a:xfrm>
          <a:custGeom>
            <a:avLst/>
            <a:gdLst/>
            <a:ahLst/>
            <a:cxnLst/>
            <a:rect l="l" t="t" r="r" b="b"/>
            <a:pathLst>
              <a:path w="4411345">
                <a:moveTo>
                  <a:pt x="0" y="0"/>
                </a:moveTo>
                <a:lnTo>
                  <a:pt x="4411218" y="0"/>
                </a:lnTo>
              </a:path>
            </a:pathLst>
          </a:custGeom>
          <a:ln w="1841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92695" y="1917192"/>
            <a:ext cx="13970" cy="3181350"/>
          </a:xfrm>
          <a:custGeom>
            <a:avLst/>
            <a:gdLst/>
            <a:ahLst/>
            <a:cxnLst/>
            <a:rect l="l" t="t" r="r" b="b"/>
            <a:pathLst>
              <a:path w="13970" h="3181350">
                <a:moveTo>
                  <a:pt x="0" y="0"/>
                </a:moveTo>
                <a:lnTo>
                  <a:pt x="13715" y="318109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84414" y="3136455"/>
            <a:ext cx="918844" cy="0"/>
          </a:xfrm>
          <a:custGeom>
            <a:avLst/>
            <a:gdLst/>
            <a:ahLst/>
            <a:cxnLst/>
            <a:rect l="l" t="t" r="r" b="b"/>
            <a:pathLst>
              <a:path w="918845">
                <a:moveTo>
                  <a:pt x="0" y="0"/>
                </a:moveTo>
                <a:lnTo>
                  <a:pt x="918464" y="0"/>
                </a:lnTo>
              </a:path>
            </a:pathLst>
          </a:custGeom>
          <a:ln w="1841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62984" y="3136455"/>
            <a:ext cx="3678554" cy="0"/>
          </a:xfrm>
          <a:custGeom>
            <a:avLst/>
            <a:gdLst/>
            <a:ahLst/>
            <a:cxnLst/>
            <a:rect l="l" t="t" r="r" b="b"/>
            <a:pathLst>
              <a:path w="3678554">
                <a:moveTo>
                  <a:pt x="0" y="0"/>
                </a:moveTo>
                <a:lnTo>
                  <a:pt x="3678174" y="0"/>
                </a:lnTo>
              </a:path>
            </a:pathLst>
          </a:custGeom>
          <a:ln w="1841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41157" y="3053333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41157" y="3053333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474202" y="262813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74202" y="262813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52671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491484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31820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90415" y="515721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90415" y="544525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741157" y="2205989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741157" y="2205989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3536950" y="4937505"/>
            <a:ext cx="4502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645" algn="l"/>
              </a:tabLst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139185" y="4937505"/>
            <a:ext cx="1276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256913" y="4937505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074667" y="5153659"/>
            <a:ext cx="128270" cy="465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113021" y="4433442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113021" y="400126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113021" y="3568953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113021" y="3136773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047235" y="2704287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047235" y="2272664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12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877050" y="2405633"/>
            <a:ext cx="486409" cy="520065"/>
          </a:xfrm>
          <a:custGeom>
            <a:avLst/>
            <a:gdLst/>
            <a:ahLst/>
            <a:cxnLst/>
            <a:rect l="l" t="t" r="r" b="b"/>
            <a:pathLst>
              <a:path w="486409" h="520064">
                <a:moveTo>
                  <a:pt x="0" y="259841"/>
                </a:moveTo>
                <a:lnTo>
                  <a:pt x="3916" y="213134"/>
                </a:lnTo>
                <a:lnTo>
                  <a:pt x="15208" y="169173"/>
                </a:lnTo>
                <a:lnTo>
                  <a:pt x="33189" y="128693"/>
                </a:lnTo>
                <a:lnTo>
                  <a:pt x="57171" y="92427"/>
                </a:lnTo>
                <a:lnTo>
                  <a:pt x="86469" y="61110"/>
                </a:lnTo>
                <a:lnTo>
                  <a:pt x="120396" y="35475"/>
                </a:lnTo>
                <a:lnTo>
                  <a:pt x="158263" y="16255"/>
                </a:lnTo>
                <a:lnTo>
                  <a:pt x="199386" y="4186"/>
                </a:lnTo>
                <a:lnTo>
                  <a:pt x="243077" y="0"/>
                </a:lnTo>
                <a:lnTo>
                  <a:pt x="286769" y="4186"/>
                </a:lnTo>
                <a:lnTo>
                  <a:pt x="327892" y="16255"/>
                </a:lnTo>
                <a:lnTo>
                  <a:pt x="365760" y="35475"/>
                </a:lnTo>
                <a:lnTo>
                  <a:pt x="399686" y="61110"/>
                </a:lnTo>
                <a:lnTo>
                  <a:pt x="428984" y="92427"/>
                </a:lnTo>
                <a:lnTo>
                  <a:pt x="452966" y="128693"/>
                </a:lnTo>
                <a:lnTo>
                  <a:pt x="470947" y="169173"/>
                </a:lnTo>
                <a:lnTo>
                  <a:pt x="482239" y="213134"/>
                </a:lnTo>
                <a:lnTo>
                  <a:pt x="486155" y="259841"/>
                </a:lnTo>
                <a:lnTo>
                  <a:pt x="482239" y="306549"/>
                </a:lnTo>
                <a:lnTo>
                  <a:pt x="470947" y="350510"/>
                </a:lnTo>
                <a:lnTo>
                  <a:pt x="452966" y="390990"/>
                </a:lnTo>
                <a:lnTo>
                  <a:pt x="428984" y="427256"/>
                </a:lnTo>
                <a:lnTo>
                  <a:pt x="399686" y="458573"/>
                </a:lnTo>
                <a:lnTo>
                  <a:pt x="365759" y="484208"/>
                </a:lnTo>
                <a:lnTo>
                  <a:pt x="327892" y="503428"/>
                </a:lnTo>
                <a:lnTo>
                  <a:pt x="286769" y="515497"/>
                </a:lnTo>
                <a:lnTo>
                  <a:pt x="243077" y="519683"/>
                </a:lnTo>
                <a:lnTo>
                  <a:pt x="199386" y="515497"/>
                </a:lnTo>
                <a:lnTo>
                  <a:pt x="158263" y="503427"/>
                </a:lnTo>
                <a:lnTo>
                  <a:pt x="120396" y="484208"/>
                </a:lnTo>
                <a:lnTo>
                  <a:pt x="86469" y="458573"/>
                </a:lnTo>
                <a:lnTo>
                  <a:pt x="57171" y="427256"/>
                </a:lnTo>
                <a:lnTo>
                  <a:pt x="33189" y="390990"/>
                </a:lnTo>
                <a:lnTo>
                  <a:pt x="15208" y="350510"/>
                </a:lnTo>
                <a:lnTo>
                  <a:pt x="3916" y="306549"/>
                </a:lnTo>
                <a:lnTo>
                  <a:pt x="0" y="259841"/>
                </a:lnTo>
                <a:close/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7053071" y="2043810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596378" y="2853689"/>
            <a:ext cx="487680" cy="521334"/>
          </a:xfrm>
          <a:custGeom>
            <a:avLst/>
            <a:gdLst/>
            <a:ahLst/>
            <a:cxnLst/>
            <a:rect l="l" t="t" r="r" b="b"/>
            <a:pathLst>
              <a:path w="487679" h="521335">
                <a:moveTo>
                  <a:pt x="0" y="260604"/>
                </a:moveTo>
                <a:lnTo>
                  <a:pt x="3930" y="213769"/>
                </a:lnTo>
                <a:lnTo>
                  <a:pt x="15260" y="169685"/>
                </a:lnTo>
                <a:lnTo>
                  <a:pt x="33302" y="129088"/>
                </a:lnTo>
                <a:lnTo>
                  <a:pt x="57364" y="92715"/>
                </a:lnTo>
                <a:lnTo>
                  <a:pt x="86757" y="61302"/>
                </a:lnTo>
                <a:lnTo>
                  <a:pt x="120791" y="35588"/>
                </a:lnTo>
                <a:lnTo>
                  <a:pt x="158776" y="16308"/>
                </a:lnTo>
                <a:lnTo>
                  <a:pt x="200022" y="4199"/>
                </a:lnTo>
                <a:lnTo>
                  <a:pt x="243840" y="0"/>
                </a:lnTo>
                <a:lnTo>
                  <a:pt x="287657" y="4199"/>
                </a:lnTo>
                <a:lnTo>
                  <a:pt x="328903" y="16308"/>
                </a:lnTo>
                <a:lnTo>
                  <a:pt x="366888" y="35588"/>
                </a:lnTo>
                <a:lnTo>
                  <a:pt x="400922" y="61302"/>
                </a:lnTo>
                <a:lnTo>
                  <a:pt x="430315" y="92715"/>
                </a:lnTo>
                <a:lnTo>
                  <a:pt x="454377" y="129088"/>
                </a:lnTo>
                <a:lnTo>
                  <a:pt x="472419" y="169685"/>
                </a:lnTo>
                <a:lnTo>
                  <a:pt x="483749" y="213769"/>
                </a:lnTo>
                <a:lnTo>
                  <a:pt x="487679" y="260604"/>
                </a:lnTo>
                <a:lnTo>
                  <a:pt x="483749" y="307438"/>
                </a:lnTo>
                <a:lnTo>
                  <a:pt x="472419" y="351522"/>
                </a:lnTo>
                <a:lnTo>
                  <a:pt x="454377" y="392119"/>
                </a:lnTo>
                <a:lnTo>
                  <a:pt x="430315" y="428492"/>
                </a:lnTo>
                <a:lnTo>
                  <a:pt x="400922" y="459905"/>
                </a:lnTo>
                <a:lnTo>
                  <a:pt x="366888" y="485619"/>
                </a:lnTo>
                <a:lnTo>
                  <a:pt x="328903" y="504899"/>
                </a:lnTo>
                <a:lnTo>
                  <a:pt x="287657" y="517008"/>
                </a:lnTo>
                <a:lnTo>
                  <a:pt x="243840" y="521208"/>
                </a:lnTo>
                <a:lnTo>
                  <a:pt x="200022" y="517008"/>
                </a:lnTo>
                <a:lnTo>
                  <a:pt x="158776" y="504899"/>
                </a:lnTo>
                <a:lnTo>
                  <a:pt x="120791" y="485619"/>
                </a:lnTo>
                <a:lnTo>
                  <a:pt x="86757" y="459905"/>
                </a:lnTo>
                <a:lnTo>
                  <a:pt x="57364" y="428492"/>
                </a:lnTo>
                <a:lnTo>
                  <a:pt x="33302" y="392119"/>
                </a:lnTo>
                <a:lnTo>
                  <a:pt x="15260" y="351522"/>
                </a:lnTo>
                <a:lnTo>
                  <a:pt x="3930" y="307438"/>
                </a:lnTo>
                <a:lnTo>
                  <a:pt x="0" y="260604"/>
                </a:lnTo>
                <a:close/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7867904" y="3359911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973059" y="3492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321302" y="4374641"/>
            <a:ext cx="486409" cy="520065"/>
          </a:xfrm>
          <a:custGeom>
            <a:avLst/>
            <a:gdLst/>
            <a:ahLst/>
            <a:cxnLst/>
            <a:rect l="l" t="t" r="r" b="b"/>
            <a:pathLst>
              <a:path w="486410" h="520064">
                <a:moveTo>
                  <a:pt x="0" y="259841"/>
                </a:moveTo>
                <a:lnTo>
                  <a:pt x="3916" y="213134"/>
                </a:lnTo>
                <a:lnTo>
                  <a:pt x="15208" y="169173"/>
                </a:lnTo>
                <a:lnTo>
                  <a:pt x="33189" y="128693"/>
                </a:lnTo>
                <a:lnTo>
                  <a:pt x="57171" y="92427"/>
                </a:lnTo>
                <a:lnTo>
                  <a:pt x="86469" y="61110"/>
                </a:lnTo>
                <a:lnTo>
                  <a:pt x="120395" y="35475"/>
                </a:lnTo>
                <a:lnTo>
                  <a:pt x="158263" y="16256"/>
                </a:lnTo>
                <a:lnTo>
                  <a:pt x="199386" y="4186"/>
                </a:lnTo>
                <a:lnTo>
                  <a:pt x="243077" y="0"/>
                </a:lnTo>
                <a:lnTo>
                  <a:pt x="286769" y="4186"/>
                </a:lnTo>
                <a:lnTo>
                  <a:pt x="327892" y="16255"/>
                </a:lnTo>
                <a:lnTo>
                  <a:pt x="365760" y="35475"/>
                </a:lnTo>
                <a:lnTo>
                  <a:pt x="399686" y="61110"/>
                </a:lnTo>
                <a:lnTo>
                  <a:pt x="428984" y="92427"/>
                </a:lnTo>
                <a:lnTo>
                  <a:pt x="452966" y="128693"/>
                </a:lnTo>
                <a:lnTo>
                  <a:pt x="470947" y="169173"/>
                </a:lnTo>
                <a:lnTo>
                  <a:pt x="482239" y="213134"/>
                </a:lnTo>
                <a:lnTo>
                  <a:pt x="486156" y="259841"/>
                </a:lnTo>
                <a:lnTo>
                  <a:pt x="482239" y="306549"/>
                </a:lnTo>
                <a:lnTo>
                  <a:pt x="470947" y="350510"/>
                </a:lnTo>
                <a:lnTo>
                  <a:pt x="452966" y="390990"/>
                </a:lnTo>
                <a:lnTo>
                  <a:pt x="428984" y="427256"/>
                </a:lnTo>
                <a:lnTo>
                  <a:pt x="399686" y="458573"/>
                </a:lnTo>
                <a:lnTo>
                  <a:pt x="365760" y="484208"/>
                </a:lnTo>
                <a:lnTo>
                  <a:pt x="327892" y="503427"/>
                </a:lnTo>
                <a:lnTo>
                  <a:pt x="286769" y="515497"/>
                </a:lnTo>
                <a:lnTo>
                  <a:pt x="243077" y="519683"/>
                </a:lnTo>
                <a:lnTo>
                  <a:pt x="199386" y="515497"/>
                </a:lnTo>
                <a:lnTo>
                  <a:pt x="158263" y="503427"/>
                </a:lnTo>
                <a:lnTo>
                  <a:pt x="120395" y="484208"/>
                </a:lnTo>
                <a:lnTo>
                  <a:pt x="86469" y="458573"/>
                </a:lnTo>
                <a:lnTo>
                  <a:pt x="57171" y="427256"/>
                </a:lnTo>
                <a:lnTo>
                  <a:pt x="33189" y="390990"/>
                </a:lnTo>
                <a:lnTo>
                  <a:pt x="15208" y="350510"/>
                </a:lnTo>
                <a:lnTo>
                  <a:pt x="3916" y="306549"/>
                </a:lnTo>
                <a:lnTo>
                  <a:pt x="0" y="259841"/>
                </a:lnTo>
                <a:close/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4453128" y="3962145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076957" y="6440220"/>
            <a:ext cx="1657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Click here to see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video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45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086674"/>
            <a:ext cx="78047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Here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vectors </a:t>
            </a:r>
            <a:r>
              <a:rPr sz="2400" spc="-10" dirty="0">
                <a:latin typeface="Calibri"/>
                <a:cs typeface="Calibri"/>
              </a:rPr>
              <a:t>augmented </a:t>
            </a:r>
            <a:r>
              <a:rPr sz="2400" dirty="0">
                <a:latin typeface="Calibri"/>
                <a:cs typeface="Calibri"/>
              </a:rPr>
              <a:t>with a 1 as a </a:t>
            </a:r>
            <a:r>
              <a:rPr sz="2400" spc="-5" dirty="0">
                <a:latin typeface="Calibri"/>
                <a:cs typeface="Calibri"/>
              </a:rPr>
              <a:t>bias </a:t>
            </a:r>
            <a:r>
              <a:rPr sz="2400" dirty="0">
                <a:latin typeface="Calibri"/>
                <a:cs typeface="Calibri"/>
              </a:rPr>
              <a:t>input,  and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clarity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20" dirty="0">
                <a:latin typeface="Calibri"/>
                <a:cs typeface="Calibri"/>
              </a:rPr>
              <a:t>differentiate </a:t>
            </a:r>
            <a:r>
              <a:rPr sz="2400" dirty="0">
                <a:latin typeface="Calibri"/>
                <a:cs typeface="Calibri"/>
              </a:rPr>
              <a:t>these with an </a:t>
            </a:r>
            <a:r>
              <a:rPr sz="2400" spc="-5" dirty="0">
                <a:latin typeface="Calibri"/>
                <a:cs typeface="Calibri"/>
              </a:rPr>
              <a:t>over-tilde. 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is: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390204" y="368252"/>
            <a:ext cx="66381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10" dirty="0">
                <a:solidFill>
                  <a:srgbClr val="FF0000"/>
                </a:solidFill>
              </a:rPr>
              <a:t>Augmented </a:t>
            </a:r>
            <a:r>
              <a:rPr sz="3600" b="1" spc="-5" dirty="0">
                <a:solidFill>
                  <a:srgbClr val="FF0000"/>
                </a:solidFill>
              </a:rPr>
              <a:t>Support</a:t>
            </a:r>
            <a:r>
              <a:rPr sz="3600" b="1" spc="-70" dirty="0">
                <a:solidFill>
                  <a:srgbClr val="FF0000"/>
                </a:solidFill>
              </a:rPr>
              <a:t> </a:t>
            </a:r>
            <a:r>
              <a:rPr sz="3600" b="1" spc="-35" dirty="0">
                <a:solidFill>
                  <a:srgbClr val="FF0000"/>
                </a:solidFill>
              </a:rPr>
              <a:t>Vectors</a:t>
            </a:r>
          </a:p>
        </p:txBody>
      </p:sp>
      <p:sp>
        <p:nvSpPr>
          <p:cNvPr id="31" name="object 31"/>
          <p:cNvSpPr/>
          <p:nvPr/>
        </p:nvSpPr>
        <p:spPr>
          <a:xfrm>
            <a:off x="2000757" y="2508440"/>
            <a:ext cx="2161540" cy="3816350"/>
          </a:xfrm>
          <a:custGeom>
            <a:avLst/>
            <a:gdLst/>
            <a:ahLst/>
            <a:cxnLst/>
            <a:rect l="l" t="t" r="r" b="b"/>
            <a:pathLst>
              <a:path w="2161540" h="3816350">
                <a:moveTo>
                  <a:pt x="0" y="3816096"/>
                </a:moveTo>
                <a:lnTo>
                  <a:pt x="2161032" y="3816096"/>
                </a:lnTo>
                <a:lnTo>
                  <a:pt x="2161032" y="0"/>
                </a:lnTo>
                <a:lnTo>
                  <a:pt x="0" y="0"/>
                </a:lnTo>
                <a:lnTo>
                  <a:pt x="0" y="381609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80438" y="2565654"/>
            <a:ext cx="2161540" cy="3816350"/>
          </a:xfrm>
          <a:custGeom>
            <a:avLst/>
            <a:gdLst/>
            <a:ahLst/>
            <a:cxnLst/>
            <a:rect l="l" t="t" r="r" b="b"/>
            <a:pathLst>
              <a:path w="2161540" h="3816350">
                <a:moveTo>
                  <a:pt x="0" y="3816096"/>
                </a:moveTo>
                <a:lnTo>
                  <a:pt x="2161032" y="3816096"/>
                </a:lnTo>
                <a:lnTo>
                  <a:pt x="2161032" y="0"/>
                </a:lnTo>
                <a:lnTo>
                  <a:pt x="0" y="0"/>
                </a:lnTo>
                <a:lnTo>
                  <a:pt x="0" y="381609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57983" y="2848355"/>
            <a:ext cx="1816735" cy="810895"/>
          </a:xfrm>
          <a:custGeom>
            <a:avLst/>
            <a:gdLst/>
            <a:ahLst/>
            <a:cxnLst/>
            <a:rect l="l" t="t" r="r" b="b"/>
            <a:pathLst>
              <a:path w="1816735" h="810895">
                <a:moveTo>
                  <a:pt x="0" y="810768"/>
                </a:moveTo>
                <a:lnTo>
                  <a:pt x="1816608" y="810768"/>
                </a:lnTo>
                <a:lnTo>
                  <a:pt x="1816608" y="0"/>
                </a:lnTo>
                <a:lnTo>
                  <a:pt x="0" y="0"/>
                </a:lnTo>
                <a:lnTo>
                  <a:pt x="0" y="81076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73426" y="3010026"/>
            <a:ext cx="758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latin typeface="Cambria Math"/>
                <a:cs typeface="Cambria Math"/>
              </a:rPr>
              <a:t>𝑆</a:t>
            </a:r>
            <a:r>
              <a:rPr sz="3075" spc="-112" baseline="-16260" dirty="0">
                <a:latin typeface="Cambria Math"/>
                <a:cs typeface="Cambria Math"/>
              </a:rPr>
              <a:t>1</a:t>
            </a:r>
            <a:r>
              <a:rPr sz="3075" spc="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22929" y="2982467"/>
            <a:ext cx="680085" cy="586105"/>
          </a:xfrm>
          <a:custGeom>
            <a:avLst/>
            <a:gdLst/>
            <a:ahLst/>
            <a:cxnLst/>
            <a:rect l="l" t="t" r="r" b="b"/>
            <a:pathLst>
              <a:path w="680085" h="586104">
                <a:moveTo>
                  <a:pt x="553339" y="0"/>
                </a:moveTo>
                <a:lnTo>
                  <a:pt x="547750" y="13970"/>
                </a:lnTo>
                <a:lnTo>
                  <a:pt x="569638" y="31686"/>
                </a:lnTo>
                <a:lnTo>
                  <a:pt x="589025" y="54737"/>
                </a:lnTo>
                <a:lnTo>
                  <a:pt x="620394" y="116840"/>
                </a:lnTo>
                <a:lnTo>
                  <a:pt x="631969" y="155134"/>
                </a:lnTo>
                <a:lnTo>
                  <a:pt x="640222" y="197262"/>
                </a:lnTo>
                <a:lnTo>
                  <a:pt x="645165" y="243248"/>
                </a:lnTo>
                <a:lnTo>
                  <a:pt x="646810" y="293116"/>
                </a:lnTo>
                <a:lnTo>
                  <a:pt x="645167" y="342143"/>
                </a:lnTo>
                <a:lnTo>
                  <a:pt x="640238" y="387683"/>
                </a:lnTo>
                <a:lnTo>
                  <a:pt x="632023" y="429722"/>
                </a:lnTo>
                <a:lnTo>
                  <a:pt x="620521" y="468249"/>
                </a:lnTo>
                <a:lnTo>
                  <a:pt x="589184" y="530875"/>
                </a:lnTo>
                <a:lnTo>
                  <a:pt x="547750" y="571881"/>
                </a:lnTo>
                <a:lnTo>
                  <a:pt x="553339" y="585724"/>
                </a:lnTo>
                <a:lnTo>
                  <a:pt x="605456" y="544020"/>
                </a:lnTo>
                <a:lnTo>
                  <a:pt x="645668" y="477266"/>
                </a:lnTo>
                <a:lnTo>
                  <a:pt x="660669" y="435949"/>
                </a:lnTo>
                <a:lnTo>
                  <a:pt x="671385" y="391429"/>
                </a:lnTo>
                <a:lnTo>
                  <a:pt x="677814" y="343695"/>
                </a:lnTo>
                <a:lnTo>
                  <a:pt x="679957" y="292735"/>
                </a:lnTo>
                <a:lnTo>
                  <a:pt x="677814" y="241559"/>
                </a:lnTo>
                <a:lnTo>
                  <a:pt x="671385" y="193754"/>
                </a:lnTo>
                <a:lnTo>
                  <a:pt x="660669" y="149306"/>
                </a:lnTo>
                <a:lnTo>
                  <a:pt x="645668" y="108204"/>
                </a:lnTo>
                <a:lnTo>
                  <a:pt x="627044" y="71937"/>
                </a:lnTo>
                <a:lnTo>
                  <a:pt x="580892" y="17835"/>
                </a:lnTo>
                <a:lnTo>
                  <a:pt x="553339" y="0"/>
                </a:lnTo>
                <a:close/>
              </a:path>
              <a:path w="680085" h="586104">
                <a:moveTo>
                  <a:pt x="126364" y="0"/>
                </a:moveTo>
                <a:lnTo>
                  <a:pt x="74358" y="41814"/>
                </a:lnTo>
                <a:lnTo>
                  <a:pt x="34162" y="108204"/>
                </a:lnTo>
                <a:lnTo>
                  <a:pt x="19234" y="149306"/>
                </a:lnTo>
                <a:lnTo>
                  <a:pt x="8556" y="193754"/>
                </a:lnTo>
                <a:lnTo>
                  <a:pt x="2141" y="241559"/>
                </a:lnTo>
                <a:lnTo>
                  <a:pt x="0" y="292735"/>
                </a:lnTo>
                <a:lnTo>
                  <a:pt x="2141" y="343695"/>
                </a:lnTo>
                <a:lnTo>
                  <a:pt x="8556" y="391429"/>
                </a:lnTo>
                <a:lnTo>
                  <a:pt x="19234" y="435949"/>
                </a:lnTo>
                <a:lnTo>
                  <a:pt x="34162" y="477266"/>
                </a:lnTo>
                <a:lnTo>
                  <a:pt x="52784" y="513768"/>
                </a:lnTo>
                <a:lnTo>
                  <a:pt x="98885" y="568009"/>
                </a:lnTo>
                <a:lnTo>
                  <a:pt x="126364" y="585724"/>
                </a:lnTo>
                <a:lnTo>
                  <a:pt x="132080" y="571881"/>
                </a:lnTo>
                <a:lnTo>
                  <a:pt x="110029" y="554099"/>
                </a:lnTo>
                <a:lnTo>
                  <a:pt x="90550" y="530875"/>
                </a:lnTo>
                <a:lnTo>
                  <a:pt x="59308" y="468249"/>
                </a:lnTo>
                <a:lnTo>
                  <a:pt x="47807" y="429722"/>
                </a:lnTo>
                <a:lnTo>
                  <a:pt x="39592" y="387683"/>
                </a:lnTo>
                <a:lnTo>
                  <a:pt x="34663" y="342143"/>
                </a:lnTo>
                <a:lnTo>
                  <a:pt x="33019" y="293116"/>
                </a:lnTo>
                <a:lnTo>
                  <a:pt x="34684" y="243248"/>
                </a:lnTo>
                <a:lnTo>
                  <a:pt x="39671" y="197262"/>
                </a:lnTo>
                <a:lnTo>
                  <a:pt x="47968" y="155134"/>
                </a:lnTo>
                <a:lnTo>
                  <a:pt x="59562" y="116840"/>
                </a:lnTo>
                <a:lnTo>
                  <a:pt x="90868" y="54737"/>
                </a:lnTo>
                <a:lnTo>
                  <a:pt x="132080" y="13970"/>
                </a:lnTo>
                <a:lnTo>
                  <a:pt x="126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266566" y="2818002"/>
            <a:ext cx="406400" cy="869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>
              <a:lnSpc>
                <a:spcPts val="3325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8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ts val="3325"/>
              </a:lnSpc>
            </a:pPr>
            <a:r>
              <a:rPr sz="2800" spc="-10" dirty="0">
                <a:latin typeface="Cambria Math"/>
                <a:cs typeface="Cambria Math"/>
              </a:rPr>
              <a:t>1</a:t>
            </a:r>
            <a:r>
              <a:rPr sz="2800" spc="-5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24455" y="3989832"/>
            <a:ext cx="1824355" cy="810895"/>
          </a:xfrm>
          <a:custGeom>
            <a:avLst/>
            <a:gdLst/>
            <a:ahLst/>
            <a:cxnLst/>
            <a:rect l="l" t="t" r="r" b="b"/>
            <a:pathLst>
              <a:path w="1824354" h="810895">
                <a:moveTo>
                  <a:pt x="0" y="810768"/>
                </a:moveTo>
                <a:lnTo>
                  <a:pt x="1824227" y="810768"/>
                </a:lnTo>
                <a:lnTo>
                  <a:pt x="1824227" y="0"/>
                </a:lnTo>
                <a:lnTo>
                  <a:pt x="0" y="0"/>
                </a:lnTo>
                <a:lnTo>
                  <a:pt x="0" y="81076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39010" y="4151122"/>
            <a:ext cx="766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Cambria Math"/>
                <a:cs typeface="Cambria Math"/>
              </a:rPr>
              <a:t>𝑆</a:t>
            </a:r>
            <a:r>
              <a:rPr sz="3075" spc="-67" baseline="-16260" dirty="0">
                <a:latin typeface="Cambria Math"/>
                <a:cs typeface="Cambria Math"/>
              </a:rPr>
              <a:t>2</a:t>
            </a:r>
            <a:r>
              <a:rPr sz="3075" spc="-3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96132" y="4123563"/>
            <a:ext cx="681990" cy="586105"/>
          </a:xfrm>
          <a:custGeom>
            <a:avLst/>
            <a:gdLst/>
            <a:ahLst/>
            <a:cxnLst/>
            <a:rect l="l" t="t" r="r" b="b"/>
            <a:pathLst>
              <a:path w="681989" h="586104">
                <a:moveTo>
                  <a:pt x="554863" y="0"/>
                </a:moveTo>
                <a:lnTo>
                  <a:pt x="549275" y="13843"/>
                </a:lnTo>
                <a:lnTo>
                  <a:pt x="571109" y="31577"/>
                </a:lnTo>
                <a:lnTo>
                  <a:pt x="590502" y="54657"/>
                </a:lnTo>
                <a:lnTo>
                  <a:pt x="621919" y="116712"/>
                </a:lnTo>
                <a:lnTo>
                  <a:pt x="633493" y="155025"/>
                </a:lnTo>
                <a:lnTo>
                  <a:pt x="641746" y="197183"/>
                </a:lnTo>
                <a:lnTo>
                  <a:pt x="646689" y="243175"/>
                </a:lnTo>
                <a:lnTo>
                  <a:pt x="648334" y="292988"/>
                </a:lnTo>
                <a:lnTo>
                  <a:pt x="646691" y="342070"/>
                </a:lnTo>
                <a:lnTo>
                  <a:pt x="641762" y="387603"/>
                </a:lnTo>
                <a:lnTo>
                  <a:pt x="633547" y="429613"/>
                </a:lnTo>
                <a:lnTo>
                  <a:pt x="622045" y="468122"/>
                </a:lnTo>
                <a:lnTo>
                  <a:pt x="590708" y="530796"/>
                </a:lnTo>
                <a:lnTo>
                  <a:pt x="549275" y="571754"/>
                </a:lnTo>
                <a:lnTo>
                  <a:pt x="554863" y="585724"/>
                </a:lnTo>
                <a:lnTo>
                  <a:pt x="606980" y="544004"/>
                </a:lnTo>
                <a:lnTo>
                  <a:pt x="647192" y="477138"/>
                </a:lnTo>
                <a:lnTo>
                  <a:pt x="662193" y="435822"/>
                </a:lnTo>
                <a:lnTo>
                  <a:pt x="672909" y="391302"/>
                </a:lnTo>
                <a:lnTo>
                  <a:pt x="679338" y="343568"/>
                </a:lnTo>
                <a:lnTo>
                  <a:pt x="681482" y="292607"/>
                </a:lnTo>
                <a:lnTo>
                  <a:pt x="679338" y="241434"/>
                </a:lnTo>
                <a:lnTo>
                  <a:pt x="672909" y="193643"/>
                </a:lnTo>
                <a:lnTo>
                  <a:pt x="662193" y="149232"/>
                </a:lnTo>
                <a:lnTo>
                  <a:pt x="647192" y="108204"/>
                </a:lnTo>
                <a:lnTo>
                  <a:pt x="628568" y="71937"/>
                </a:lnTo>
                <a:lnTo>
                  <a:pt x="582416" y="17835"/>
                </a:lnTo>
                <a:lnTo>
                  <a:pt x="554863" y="0"/>
                </a:lnTo>
                <a:close/>
              </a:path>
              <a:path w="681989" h="586104">
                <a:moveTo>
                  <a:pt x="126365" y="0"/>
                </a:moveTo>
                <a:lnTo>
                  <a:pt x="74358" y="41814"/>
                </a:lnTo>
                <a:lnTo>
                  <a:pt x="34162" y="108204"/>
                </a:lnTo>
                <a:lnTo>
                  <a:pt x="19180" y="149232"/>
                </a:lnTo>
                <a:lnTo>
                  <a:pt x="8509" y="193643"/>
                </a:lnTo>
                <a:lnTo>
                  <a:pt x="2123" y="241434"/>
                </a:lnTo>
                <a:lnTo>
                  <a:pt x="0" y="292607"/>
                </a:lnTo>
                <a:lnTo>
                  <a:pt x="2123" y="343568"/>
                </a:lnTo>
                <a:lnTo>
                  <a:pt x="8508" y="391302"/>
                </a:lnTo>
                <a:lnTo>
                  <a:pt x="19180" y="435822"/>
                </a:lnTo>
                <a:lnTo>
                  <a:pt x="34162" y="477138"/>
                </a:lnTo>
                <a:lnTo>
                  <a:pt x="52784" y="513715"/>
                </a:lnTo>
                <a:lnTo>
                  <a:pt x="98885" y="568007"/>
                </a:lnTo>
                <a:lnTo>
                  <a:pt x="126365" y="585724"/>
                </a:lnTo>
                <a:lnTo>
                  <a:pt x="132080" y="571754"/>
                </a:lnTo>
                <a:lnTo>
                  <a:pt x="110027" y="553989"/>
                </a:lnTo>
                <a:lnTo>
                  <a:pt x="90535" y="530796"/>
                </a:lnTo>
                <a:lnTo>
                  <a:pt x="59181" y="468122"/>
                </a:lnTo>
                <a:lnTo>
                  <a:pt x="47753" y="429613"/>
                </a:lnTo>
                <a:lnTo>
                  <a:pt x="39576" y="387604"/>
                </a:lnTo>
                <a:lnTo>
                  <a:pt x="34661" y="342070"/>
                </a:lnTo>
                <a:lnTo>
                  <a:pt x="33019" y="292988"/>
                </a:lnTo>
                <a:lnTo>
                  <a:pt x="34684" y="243175"/>
                </a:lnTo>
                <a:lnTo>
                  <a:pt x="39671" y="197183"/>
                </a:lnTo>
                <a:lnTo>
                  <a:pt x="47968" y="155025"/>
                </a:lnTo>
                <a:lnTo>
                  <a:pt x="59562" y="116712"/>
                </a:lnTo>
                <a:lnTo>
                  <a:pt x="90868" y="54657"/>
                </a:lnTo>
                <a:lnTo>
                  <a:pt x="132080" y="13843"/>
                </a:lnTo>
                <a:lnTo>
                  <a:pt x="126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239770" y="3959097"/>
            <a:ext cx="406400" cy="869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3325"/>
              </a:lnSpc>
              <a:spcBef>
                <a:spcPts val="95"/>
              </a:spcBef>
            </a:pPr>
            <a:r>
              <a:rPr sz="2800" spc="-10" dirty="0">
                <a:latin typeface="Cambria Math"/>
                <a:cs typeface="Cambria Math"/>
              </a:rPr>
              <a:t>10</a:t>
            </a:r>
            <a:endParaRPr sz="2800">
              <a:latin typeface="Cambria Math"/>
              <a:cs typeface="Cambria Math"/>
            </a:endParaRPr>
          </a:p>
          <a:p>
            <a:pPr marL="98425">
              <a:lnSpc>
                <a:spcPts val="3325"/>
              </a:lnSpc>
            </a:pPr>
            <a:r>
              <a:rPr sz="2800" spc="-5" dirty="0">
                <a:latin typeface="Cambria Math"/>
                <a:cs typeface="Cambria Math"/>
              </a:rPr>
              <a:t>8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10739" y="5212079"/>
            <a:ext cx="1626235" cy="807720"/>
          </a:xfrm>
          <a:custGeom>
            <a:avLst/>
            <a:gdLst/>
            <a:ahLst/>
            <a:cxnLst/>
            <a:rect l="l" t="t" r="r" b="b"/>
            <a:pathLst>
              <a:path w="1626235" h="807720">
                <a:moveTo>
                  <a:pt x="0" y="807720"/>
                </a:moveTo>
                <a:lnTo>
                  <a:pt x="1626108" y="807720"/>
                </a:lnTo>
                <a:lnTo>
                  <a:pt x="1626108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5801" y="5372811"/>
            <a:ext cx="767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Cambria Math"/>
                <a:cs typeface="Cambria Math"/>
              </a:rPr>
              <a:t>𝑆</a:t>
            </a:r>
            <a:r>
              <a:rPr sz="3075" spc="-67" baseline="-16260" dirty="0">
                <a:latin typeface="Cambria Math"/>
                <a:cs typeface="Cambria Math"/>
              </a:rPr>
              <a:t>3</a:t>
            </a:r>
            <a:r>
              <a:rPr sz="3075" spc="-30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81527" y="5344921"/>
            <a:ext cx="485140" cy="586105"/>
          </a:xfrm>
          <a:custGeom>
            <a:avLst/>
            <a:gdLst/>
            <a:ahLst/>
            <a:cxnLst/>
            <a:rect l="l" t="t" r="r" b="b"/>
            <a:pathLst>
              <a:path w="485139" h="586104">
                <a:moveTo>
                  <a:pt x="358394" y="0"/>
                </a:moveTo>
                <a:lnTo>
                  <a:pt x="352806" y="13842"/>
                </a:lnTo>
                <a:lnTo>
                  <a:pt x="374640" y="31559"/>
                </a:lnTo>
                <a:lnTo>
                  <a:pt x="394033" y="54609"/>
                </a:lnTo>
                <a:lnTo>
                  <a:pt x="425450" y="116712"/>
                </a:lnTo>
                <a:lnTo>
                  <a:pt x="436971" y="155025"/>
                </a:lnTo>
                <a:lnTo>
                  <a:pt x="445230" y="197181"/>
                </a:lnTo>
                <a:lnTo>
                  <a:pt x="450203" y="243169"/>
                </a:lnTo>
                <a:lnTo>
                  <a:pt x="451866" y="292976"/>
                </a:lnTo>
                <a:lnTo>
                  <a:pt x="450222" y="342025"/>
                </a:lnTo>
                <a:lnTo>
                  <a:pt x="445293" y="387561"/>
                </a:lnTo>
                <a:lnTo>
                  <a:pt x="437078" y="429584"/>
                </a:lnTo>
                <a:lnTo>
                  <a:pt x="425576" y="468096"/>
                </a:lnTo>
                <a:lnTo>
                  <a:pt x="394239" y="530772"/>
                </a:lnTo>
                <a:lnTo>
                  <a:pt x="352806" y="571779"/>
                </a:lnTo>
                <a:lnTo>
                  <a:pt x="358394" y="585647"/>
                </a:lnTo>
                <a:lnTo>
                  <a:pt x="410511" y="543948"/>
                </a:lnTo>
                <a:lnTo>
                  <a:pt x="450723" y="477113"/>
                </a:lnTo>
                <a:lnTo>
                  <a:pt x="465724" y="435801"/>
                </a:lnTo>
                <a:lnTo>
                  <a:pt x="476440" y="391283"/>
                </a:lnTo>
                <a:lnTo>
                  <a:pt x="482869" y="343561"/>
                </a:lnTo>
                <a:lnTo>
                  <a:pt x="485013" y="292633"/>
                </a:lnTo>
                <a:lnTo>
                  <a:pt x="482869" y="241445"/>
                </a:lnTo>
                <a:lnTo>
                  <a:pt x="476440" y="193646"/>
                </a:lnTo>
                <a:lnTo>
                  <a:pt x="465724" y="149233"/>
                </a:lnTo>
                <a:lnTo>
                  <a:pt x="450723" y="108203"/>
                </a:lnTo>
                <a:lnTo>
                  <a:pt x="432099" y="71866"/>
                </a:lnTo>
                <a:lnTo>
                  <a:pt x="385947" y="17764"/>
                </a:lnTo>
                <a:lnTo>
                  <a:pt x="358394" y="0"/>
                </a:lnTo>
                <a:close/>
              </a:path>
              <a:path w="485139" h="586104">
                <a:moveTo>
                  <a:pt x="126492" y="0"/>
                </a:moveTo>
                <a:lnTo>
                  <a:pt x="74485" y="41719"/>
                </a:lnTo>
                <a:lnTo>
                  <a:pt x="34290" y="108203"/>
                </a:lnTo>
                <a:lnTo>
                  <a:pt x="19288" y="149233"/>
                </a:lnTo>
                <a:lnTo>
                  <a:pt x="8572" y="193646"/>
                </a:lnTo>
                <a:lnTo>
                  <a:pt x="2143" y="241445"/>
                </a:lnTo>
                <a:lnTo>
                  <a:pt x="0" y="292633"/>
                </a:lnTo>
                <a:lnTo>
                  <a:pt x="2143" y="343561"/>
                </a:lnTo>
                <a:lnTo>
                  <a:pt x="8572" y="391283"/>
                </a:lnTo>
                <a:lnTo>
                  <a:pt x="19288" y="435801"/>
                </a:lnTo>
                <a:lnTo>
                  <a:pt x="34290" y="477113"/>
                </a:lnTo>
                <a:lnTo>
                  <a:pt x="52911" y="513672"/>
                </a:lnTo>
                <a:lnTo>
                  <a:pt x="99012" y="567941"/>
                </a:lnTo>
                <a:lnTo>
                  <a:pt x="126492" y="585647"/>
                </a:lnTo>
                <a:lnTo>
                  <a:pt x="132207" y="571779"/>
                </a:lnTo>
                <a:lnTo>
                  <a:pt x="110154" y="553984"/>
                </a:lnTo>
                <a:lnTo>
                  <a:pt x="90662" y="530772"/>
                </a:lnTo>
                <a:lnTo>
                  <a:pt x="59309" y="468096"/>
                </a:lnTo>
                <a:lnTo>
                  <a:pt x="47880" y="429584"/>
                </a:lnTo>
                <a:lnTo>
                  <a:pt x="39703" y="387561"/>
                </a:lnTo>
                <a:lnTo>
                  <a:pt x="34788" y="342025"/>
                </a:lnTo>
                <a:lnTo>
                  <a:pt x="33147" y="292976"/>
                </a:lnTo>
                <a:lnTo>
                  <a:pt x="34809" y="243169"/>
                </a:lnTo>
                <a:lnTo>
                  <a:pt x="39782" y="197181"/>
                </a:lnTo>
                <a:lnTo>
                  <a:pt x="48041" y="155025"/>
                </a:lnTo>
                <a:lnTo>
                  <a:pt x="59563" y="116712"/>
                </a:lnTo>
                <a:lnTo>
                  <a:pt x="90979" y="54609"/>
                </a:lnTo>
                <a:lnTo>
                  <a:pt x="132207" y="13842"/>
                </a:lnTo>
                <a:lnTo>
                  <a:pt x="126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226942" y="5182361"/>
            <a:ext cx="209550" cy="869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3325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ts val="3325"/>
              </a:lnSpc>
            </a:pP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4" y="2378371"/>
            <a:ext cx="2350607" cy="40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96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923" y="1706681"/>
            <a:ext cx="7726045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0" marR="43180" indent="-343535">
              <a:lnSpc>
                <a:spcPts val="2870"/>
              </a:lnSpc>
              <a:spcBef>
                <a:spcPts val="204"/>
              </a:spcBef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400" spc="-10" dirty="0">
                <a:latin typeface="Calibri"/>
                <a:cs typeface="Calibri"/>
              </a:rPr>
              <a:t>Now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parameters </a:t>
            </a:r>
            <a:r>
              <a:rPr sz="2400" spc="25" dirty="0">
                <a:latin typeface="Cambria Math"/>
                <a:cs typeface="Cambria Math"/>
              </a:rPr>
              <a:t>𝛼</a:t>
            </a:r>
            <a:r>
              <a:rPr sz="2625" spc="37" baseline="-15873" dirty="0">
                <a:latin typeface="Cambria Math"/>
                <a:cs typeface="Cambria Math"/>
              </a:rPr>
              <a:t>1</a:t>
            </a:r>
            <a:r>
              <a:rPr sz="2400" spc="25" dirty="0">
                <a:latin typeface="Cambria Math"/>
                <a:cs typeface="Cambria Math"/>
              </a:rPr>
              <a:t>, </a:t>
            </a:r>
            <a:r>
              <a:rPr sz="2400" spc="40" dirty="0">
                <a:latin typeface="Cambria Math"/>
                <a:cs typeface="Cambria Math"/>
              </a:rPr>
              <a:t>𝛼</a:t>
            </a:r>
            <a:r>
              <a:rPr sz="2625" spc="60" baseline="-15873" dirty="0">
                <a:latin typeface="Cambria Math"/>
                <a:cs typeface="Cambria Math"/>
              </a:rPr>
              <a:t>2</a:t>
            </a:r>
            <a:r>
              <a:rPr sz="2400" spc="4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20" dirty="0">
                <a:latin typeface="Cambria Math"/>
                <a:cs typeface="Cambria Math"/>
              </a:rPr>
              <a:t>𝛼</a:t>
            </a:r>
            <a:r>
              <a:rPr sz="2625" spc="30" baseline="-15873" dirty="0">
                <a:latin typeface="Cambria Math"/>
                <a:cs typeface="Cambria Math"/>
              </a:rPr>
              <a:t>3 </a:t>
            </a:r>
            <a:r>
              <a:rPr sz="2400" spc="-5" dirty="0">
                <a:latin typeface="Calibri"/>
                <a:cs typeface="Calibri"/>
              </a:rPr>
              <a:t>based on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3 linear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equations: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593" y="459590"/>
            <a:ext cx="6359474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FF0000"/>
                </a:solidFill>
              </a:rPr>
              <a:t>Finding</a:t>
            </a:r>
            <a:r>
              <a:rPr b="1" spc="-80" dirty="0">
                <a:solidFill>
                  <a:srgbClr val="FF0000"/>
                </a:solidFill>
              </a:rPr>
              <a:t> </a:t>
            </a:r>
            <a:r>
              <a:rPr b="1" spc="-25" dirty="0">
                <a:solidFill>
                  <a:srgbClr val="FF0000"/>
                </a:solidFill>
              </a:rPr>
              <a:t>Parameters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69" y="2636912"/>
            <a:ext cx="5759952" cy="18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5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364" y="1435735"/>
            <a:ext cx="618680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400" spc="-10" dirty="0">
                <a:latin typeface="Calibri"/>
                <a:cs typeface="Calibri"/>
              </a:rPr>
              <a:t>Here we </a:t>
            </a:r>
            <a:r>
              <a:rPr sz="2400" dirty="0">
                <a:latin typeface="Calibri"/>
                <a:cs typeface="Calibri"/>
              </a:rPr>
              <a:t>select 3 </a:t>
            </a: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spc="-30" dirty="0">
                <a:latin typeface="Calibri"/>
                <a:cs typeface="Calibri"/>
              </a:rPr>
              <a:t>Vectors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start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with.</a:t>
            </a:r>
          </a:p>
          <a:p>
            <a:pPr marL="3810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7" baseline="-20833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, S</a:t>
            </a:r>
            <a:r>
              <a:rPr sz="2400" spc="-7" baseline="-20833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7" baseline="-20833" dirty="0">
                <a:latin typeface="Calibri"/>
                <a:cs typeface="Calibri"/>
              </a:rPr>
              <a:t>3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624519" y="327413"/>
            <a:ext cx="67639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FF0000"/>
                </a:solidFill>
              </a:rPr>
              <a:t>Support </a:t>
            </a:r>
            <a:r>
              <a:rPr sz="4000" b="1" spc="-40" dirty="0">
                <a:solidFill>
                  <a:srgbClr val="FF0000"/>
                </a:solidFill>
              </a:rPr>
              <a:t>Vector</a:t>
            </a:r>
            <a:r>
              <a:rPr sz="4000" b="1" spc="-25" dirty="0">
                <a:solidFill>
                  <a:srgbClr val="FF0000"/>
                </a:solidFill>
              </a:rPr>
              <a:t> </a:t>
            </a:r>
            <a:r>
              <a:rPr sz="4000" b="1" spc="-5" dirty="0">
                <a:solidFill>
                  <a:srgbClr val="FF0000"/>
                </a:solidFill>
              </a:rPr>
              <a:t>Machines</a:t>
            </a:r>
          </a:p>
        </p:txBody>
      </p:sp>
      <p:sp>
        <p:nvSpPr>
          <p:cNvPr id="22" name="object 22"/>
          <p:cNvSpPr/>
          <p:nvPr/>
        </p:nvSpPr>
        <p:spPr>
          <a:xfrm>
            <a:off x="2547873" y="4088514"/>
            <a:ext cx="3816985" cy="257175"/>
          </a:xfrm>
          <a:custGeom>
            <a:avLst/>
            <a:gdLst/>
            <a:ahLst/>
            <a:cxnLst/>
            <a:rect l="l" t="t" r="r" b="b"/>
            <a:pathLst>
              <a:path w="3816985" h="257175">
                <a:moveTo>
                  <a:pt x="3703093" y="128393"/>
                </a:moveTo>
                <a:lnTo>
                  <a:pt x="3573906" y="203704"/>
                </a:lnTo>
                <a:lnTo>
                  <a:pt x="3565461" y="211262"/>
                </a:lnTo>
                <a:lnTo>
                  <a:pt x="3560730" y="221118"/>
                </a:lnTo>
                <a:lnTo>
                  <a:pt x="3560048" y="232046"/>
                </a:lnTo>
                <a:lnTo>
                  <a:pt x="3563747" y="242820"/>
                </a:lnTo>
                <a:lnTo>
                  <a:pt x="3571249" y="251267"/>
                </a:lnTo>
                <a:lnTo>
                  <a:pt x="3581098" y="256012"/>
                </a:lnTo>
                <a:lnTo>
                  <a:pt x="3592018" y="256732"/>
                </a:lnTo>
                <a:lnTo>
                  <a:pt x="3602736" y="253107"/>
                </a:lnTo>
                <a:lnTo>
                  <a:pt x="3767503" y="156968"/>
                </a:lnTo>
                <a:lnTo>
                  <a:pt x="3759835" y="156968"/>
                </a:lnTo>
                <a:lnTo>
                  <a:pt x="3759835" y="153031"/>
                </a:lnTo>
                <a:lnTo>
                  <a:pt x="3745356" y="153031"/>
                </a:lnTo>
                <a:lnTo>
                  <a:pt x="3703093" y="128393"/>
                </a:lnTo>
                <a:close/>
              </a:path>
              <a:path w="3816985" h="257175">
                <a:moveTo>
                  <a:pt x="3654076" y="99818"/>
                </a:moveTo>
                <a:lnTo>
                  <a:pt x="0" y="99818"/>
                </a:lnTo>
                <a:lnTo>
                  <a:pt x="0" y="156968"/>
                </a:lnTo>
                <a:lnTo>
                  <a:pt x="3654076" y="156968"/>
                </a:lnTo>
                <a:lnTo>
                  <a:pt x="3703093" y="128393"/>
                </a:lnTo>
                <a:lnTo>
                  <a:pt x="3654076" y="99818"/>
                </a:lnTo>
                <a:close/>
              </a:path>
              <a:path w="3816985" h="257175">
                <a:moveTo>
                  <a:pt x="3767503" y="99818"/>
                </a:moveTo>
                <a:lnTo>
                  <a:pt x="3759835" y="99818"/>
                </a:lnTo>
                <a:lnTo>
                  <a:pt x="3759835" y="156968"/>
                </a:lnTo>
                <a:lnTo>
                  <a:pt x="3767503" y="156968"/>
                </a:lnTo>
                <a:lnTo>
                  <a:pt x="3816477" y="128393"/>
                </a:lnTo>
                <a:lnTo>
                  <a:pt x="3767503" y="99818"/>
                </a:lnTo>
                <a:close/>
              </a:path>
              <a:path w="3816985" h="257175">
                <a:moveTo>
                  <a:pt x="3745356" y="103755"/>
                </a:moveTo>
                <a:lnTo>
                  <a:pt x="3703093" y="128393"/>
                </a:lnTo>
                <a:lnTo>
                  <a:pt x="3745356" y="153031"/>
                </a:lnTo>
                <a:lnTo>
                  <a:pt x="3745356" y="103755"/>
                </a:lnTo>
                <a:close/>
              </a:path>
              <a:path w="3816985" h="257175">
                <a:moveTo>
                  <a:pt x="3759835" y="103755"/>
                </a:moveTo>
                <a:lnTo>
                  <a:pt x="3745356" y="103755"/>
                </a:lnTo>
                <a:lnTo>
                  <a:pt x="3745356" y="153031"/>
                </a:lnTo>
                <a:lnTo>
                  <a:pt x="3759835" y="153031"/>
                </a:lnTo>
                <a:lnTo>
                  <a:pt x="3759835" y="103755"/>
                </a:lnTo>
                <a:close/>
              </a:path>
              <a:path w="3816985" h="257175">
                <a:moveTo>
                  <a:pt x="3592018" y="0"/>
                </a:moveTo>
                <a:lnTo>
                  <a:pt x="3581098" y="726"/>
                </a:lnTo>
                <a:lnTo>
                  <a:pt x="3571249" y="5500"/>
                </a:lnTo>
                <a:lnTo>
                  <a:pt x="3563747" y="13966"/>
                </a:lnTo>
                <a:lnTo>
                  <a:pt x="3560048" y="24685"/>
                </a:lnTo>
                <a:lnTo>
                  <a:pt x="3560730" y="35619"/>
                </a:lnTo>
                <a:lnTo>
                  <a:pt x="3565461" y="45505"/>
                </a:lnTo>
                <a:lnTo>
                  <a:pt x="3573906" y="53082"/>
                </a:lnTo>
                <a:lnTo>
                  <a:pt x="3703093" y="128393"/>
                </a:lnTo>
                <a:lnTo>
                  <a:pt x="3745356" y="103755"/>
                </a:lnTo>
                <a:lnTo>
                  <a:pt x="3759835" y="103755"/>
                </a:lnTo>
                <a:lnTo>
                  <a:pt x="3759835" y="99818"/>
                </a:lnTo>
                <a:lnTo>
                  <a:pt x="3767503" y="99818"/>
                </a:lnTo>
                <a:lnTo>
                  <a:pt x="3602736" y="3679"/>
                </a:lnTo>
                <a:lnTo>
                  <a:pt x="359201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79808" y="2780792"/>
            <a:ext cx="257175" cy="2736850"/>
          </a:xfrm>
          <a:custGeom>
            <a:avLst/>
            <a:gdLst/>
            <a:ahLst/>
            <a:cxnLst/>
            <a:rect l="l" t="t" r="r" b="b"/>
            <a:pathLst>
              <a:path w="257175" h="2736850">
                <a:moveTo>
                  <a:pt x="128387" y="113465"/>
                </a:moveTo>
                <a:lnTo>
                  <a:pt x="99823" y="162400"/>
                </a:lnTo>
                <a:lnTo>
                  <a:pt x="99764" y="2736469"/>
                </a:lnTo>
                <a:lnTo>
                  <a:pt x="156914" y="2736469"/>
                </a:lnTo>
                <a:lnTo>
                  <a:pt x="156914" y="162400"/>
                </a:lnTo>
                <a:lnTo>
                  <a:pt x="128387" y="113465"/>
                </a:lnTo>
                <a:close/>
              </a:path>
              <a:path w="257175" h="2736850">
                <a:moveTo>
                  <a:pt x="128339" y="0"/>
                </a:moveTo>
                <a:lnTo>
                  <a:pt x="3625" y="213741"/>
                </a:lnTo>
                <a:lnTo>
                  <a:pt x="0" y="224514"/>
                </a:lnTo>
                <a:lnTo>
                  <a:pt x="720" y="235442"/>
                </a:lnTo>
                <a:lnTo>
                  <a:pt x="5464" y="245298"/>
                </a:lnTo>
                <a:lnTo>
                  <a:pt x="13912" y="252857"/>
                </a:lnTo>
                <a:lnTo>
                  <a:pt x="24685" y="256536"/>
                </a:lnTo>
                <a:lnTo>
                  <a:pt x="35613" y="255809"/>
                </a:lnTo>
                <a:lnTo>
                  <a:pt x="45469" y="251035"/>
                </a:lnTo>
                <a:lnTo>
                  <a:pt x="53028" y="242570"/>
                </a:lnTo>
                <a:lnTo>
                  <a:pt x="99764" y="162501"/>
                </a:lnTo>
                <a:lnTo>
                  <a:pt x="99764" y="56769"/>
                </a:lnTo>
                <a:lnTo>
                  <a:pt x="161463" y="56769"/>
                </a:lnTo>
                <a:lnTo>
                  <a:pt x="128339" y="0"/>
                </a:lnTo>
                <a:close/>
              </a:path>
              <a:path w="257175" h="2736850">
                <a:moveTo>
                  <a:pt x="161463" y="56769"/>
                </a:moveTo>
                <a:lnTo>
                  <a:pt x="156914" y="56769"/>
                </a:lnTo>
                <a:lnTo>
                  <a:pt x="156973" y="162501"/>
                </a:lnTo>
                <a:lnTo>
                  <a:pt x="203650" y="242570"/>
                </a:lnTo>
                <a:lnTo>
                  <a:pt x="211226" y="251035"/>
                </a:lnTo>
                <a:lnTo>
                  <a:pt x="221112" y="255809"/>
                </a:lnTo>
                <a:lnTo>
                  <a:pt x="232046" y="256536"/>
                </a:lnTo>
                <a:lnTo>
                  <a:pt x="242766" y="252857"/>
                </a:lnTo>
                <a:lnTo>
                  <a:pt x="251231" y="245298"/>
                </a:lnTo>
                <a:lnTo>
                  <a:pt x="256006" y="235442"/>
                </a:lnTo>
                <a:lnTo>
                  <a:pt x="256732" y="224514"/>
                </a:lnTo>
                <a:lnTo>
                  <a:pt x="253053" y="213741"/>
                </a:lnTo>
                <a:lnTo>
                  <a:pt x="161463" y="56769"/>
                </a:lnTo>
                <a:close/>
              </a:path>
              <a:path w="257175" h="2736850">
                <a:moveTo>
                  <a:pt x="156914" y="56769"/>
                </a:moveTo>
                <a:lnTo>
                  <a:pt x="99764" y="56769"/>
                </a:lnTo>
                <a:lnTo>
                  <a:pt x="99764" y="162501"/>
                </a:lnTo>
                <a:lnTo>
                  <a:pt x="128387" y="113465"/>
                </a:lnTo>
                <a:lnTo>
                  <a:pt x="103701" y="71120"/>
                </a:lnTo>
                <a:lnTo>
                  <a:pt x="156914" y="71120"/>
                </a:lnTo>
                <a:lnTo>
                  <a:pt x="156914" y="56769"/>
                </a:lnTo>
                <a:close/>
              </a:path>
              <a:path w="257175" h="2736850">
                <a:moveTo>
                  <a:pt x="156914" y="71120"/>
                </a:moveTo>
                <a:lnTo>
                  <a:pt x="153104" y="71120"/>
                </a:lnTo>
                <a:lnTo>
                  <a:pt x="128387" y="113465"/>
                </a:lnTo>
                <a:lnTo>
                  <a:pt x="156914" y="162400"/>
                </a:lnTo>
                <a:lnTo>
                  <a:pt x="156914" y="71120"/>
                </a:lnTo>
                <a:close/>
              </a:path>
              <a:path w="257175" h="2736850">
                <a:moveTo>
                  <a:pt x="153104" y="71120"/>
                </a:moveTo>
                <a:lnTo>
                  <a:pt x="103701" y="71120"/>
                </a:lnTo>
                <a:lnTo>
                  <a:pt x="128387" y="113465"/>
                </a:lnTo>
                <a:lnTo>
                  <a:pt x="153104" y="7112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73217" y="359727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3217" y="359727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95191" y="3584575"/>
            <a:ext cx="169418" cy="169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92522" y="414909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92522" y="414909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62550" y="470217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62550" y="470217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8"/>
                </a:moveTo>
                <a:lnTo>
                  <a:pt x="144017" y="144018"/>
                </a:lnTo>
                <a:lnTo>
                  <a:pt x="144017" y="0"/>
                </a:lnTo>
                <a:lnTo>
                  <a:pt x="0" y="0"/>
                </a:lnTo>
                <a:lnTo>
                  <a:pt x="0" y="144018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3785" y="41523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53785" y="41523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4017"/>
                </a:moveTo>
                <a:lnTo>
                  <a:pt x="144017" y="144017"/>
                </a:lnTo>
                <a:lnTo>
                  <a:pt x="144017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353302" y="4302632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45689" y="251129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75838" y="407708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9901" y="4084573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28189" y="3669284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28189" y="319214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28189" y="4763261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83964" y="407708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64532" y="407708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45227" y="407708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25795" y="4077080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347086" y="40237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74823" y="4599813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74823" y="5127116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695191" y="4681092"/>
            <a:ext cx="169418" cy="169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91129" y="3584575"/>
            <a:ext cx="169418" cy="169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347086" y="35031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47086" y="30259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191129" y="4689475"/>
            <a:ext cx="169418" cy="169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300476" y="4233748"/>
            <a:ext cx="2113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109" algn="l"/>
                <a:tab pos="1003300" algn="l"/>
                <a:tab pos="1494155" algn="l"/>
                <a:tab pos="1984375" algn="l"/>
              </a:tabLst>
            </a:pPr>
            <a:r>
              <a:rPr sz="2700" baseline="1543" dirty="0">
                <a:latin typeface="Calibri"/>
                <a:cs typeface="Calibri"/>
              </a:rPr>
              <a:t>1	2	3	</a:t>
            </a:r>
            <a:r>
              <a:rPr sz="1800" dirty="0">
                <a:latin typeface="Calibri"/>
                <a:cs typeface="Calibri"/>
              </a:rPr>
              <a:t>4	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05678" y="42398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509136" y="3412616"/>
            <a:ext cx="487045" cy="520700"/>
          </a:xfrm>
          <a:custGeom>
            <a:avLst/>
            <a:gdLst/>
            <a:ahLst/>
            <a:cxnLst/>
            <a:rect l="l" t="t" r="r" b="b"/>
            <a:pathLst>
              <a:path w="487045" h="520700">
                <a:moveTo>
                  <a:pt x="0" y="260223"/>
                </a:moveTo>
                <a:lnTo>
                  <a:pt x="3921" y="213435"/>
                </a:lnTo>
                <a:lnTo>
                  <a:pt x="15227" y="169403"/>
                </a:lnTo>
                <a:lnTo>
                  <a:pt x="33231" y="128862"/>
                </a:lnTo>
                <a:lnTo>
                  <a:pt x="57247" y="92545"/>
                </a:lnTo>
                <a:lnTo>
                  <a:pt x="86587" y="61185"/>
                </a:lnTo>
                <a:lnTo>
                  <a:pt x="120565" y="35517"/>
                </a:lnTo>
                <a:lnTo>
                  <a:pt x="158494" y="16274"/>
                </a:lnTo>
                <a:lnTo>
                  <a:pt x="199687" y="4190"/>
                </a:lnTo>
                <a:lnTo>
                  <a:pt x="243459" y="0"/>
                </a:lnTo>
                <a:lnTo>
                  <a:pt x="287192" y="4190"/>
                </a:lnTo>
                <a:lnTo>
                  <a:pt x="328356" y="16274"/>
                </a:lnTo>
                <a:lnTo>
                  <a:pt x="366263" y="35517"/>
                </a:lnTo>
                <a:lnTo>
                  <a:pt x="400225" y="61185"/>
                </a:lnTo>
                <a:lnTo>
                  <a:pt x="429554" y="92545"/>
                </a:lnTo>
                <a:lnTo>
                  <a:pt x="453564" y="128862"/>
                </a:lnTo>
                <a:lnTo>
                  <a:pt x="471564" y="169403"/>
                </a:lnTo>
                <a:lnTo>
                  <a:pt x="482869" y="213435"/>
                </a:lnTo>
                <a:lnTo>
                  <a:pt x="486790" y="260223"/>
                </a:lnTo>
                <a:lnTo>
                  <a:pt x="482869" y="307010"/>
                </a:lnTo>
                <a:lnTo>
                  <a:pt x="471564" y="351042"/>
                </a:lnTo>
                <a:lnTo>
                  <a:pt x="453564" y="391583"/>
                </a:lnTo>
                <a:lnTo>
                  <a:pt x="429554" y="427900"/>
                </a:lnTo>
                <a:lnTo>
                  <a:pt x="400225" y="459260"/>
                </a:lnTo>
                <a:lnTo>
                  <a:pt x="366263" y="484928"/>
                </a:lnTo>
                <a:lnTo>
                  <a:pt x="328356" y="504171"/>
                </a:lnTo>
                <a:lnTo>
                  <a:pt x="287192" y="516255"/>
                </a:lnTo>
                <a:lnTo>
                  <a:pt x="243459" y="520446"/>
                </a:lnTo>
                <a:lnTo>
                  <a:pt x="199687" y="516255"/>
                </a:lnTo>
                <a:lnTo>
                  <a:pt x="158494" y="504171"/>
                </a:lnTo>
                <a:lnTo>
                  <a:pt x="120565" y="484928"/>
                </a:lnTo>
                <a:lnTo>
                  <a:pt x="86587" y="459260"/>
                </a:lnTo>
                <a:lnTo>
                  <a:pt x="57247" y="427900"/>
                </a:lnTo>
                <a:lnTo>
                  <a:pt x="33231" y="391583"/>
                </a:lnTo>
                <a:lnTo>
                  <a:pt x="15227" y="351042"/>
                </a:lnTo>
                <a:lnTo>
                  <a:pt x="3921" y="307010"/>
                </a:lnTo>
                <a:lnTo>
                  <a:pt x="0" y="260223"/>
                </a:lnTo>
                <a:close/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685666" y="3052064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522853" y="4493767"/>
            <a:ext cx="487045" cy="520700"/>
          </a:xfrm>
          <a:custGeom>
            <a:avLst/>
            <a:gdLst/>
            <a:ahLst/>
            <a:cxnLst/>
            <a:rect l="l" t="t" r="r" b="b"/>
            <a:pathLst>
              <a:path w="487045" h="520700">
                <a:moveTo>
                  <a:pt x="0" y="260222"/>
                </a:moveTo>
                <a:lnTo>
                  <a:pt x="3921" y="213468"/>
                </a:lnTo>
                <a:lnTo>
                  <a:pt x="15226" y="169455"/>
                </a:lnTo>
                <a:lnTo>
                  <a:pt x="33226" y="128919"/>
                </a:lnTo>
                <a:lnTo>
                  <a:pt x="57236" y="92597"/>
                </a:lnTo>
                <a:lnTo>
                  <a:pt x="86565" y="61227"/>
                </a:lnTo>
                <a:lnTo>
                  <a:pt x="120527" y="35545"/>
                </a:lnTo>
                <a:lnTo>
                  <a:pt x="158434" y="16289"/>
                </a:lnTo>
                <a:lnTo>
                  <a:pt x="199598" y="4195"/>
                </a:lnTo>
                <a:lnTo>
                  <a:pt x="243332" y="0"/>
                </a:lnTo>
                <a:lnTo>
                  <a:pt x="287103" y="4195"/>
                </a:lnTo>
                <a:lnTo>
                  <a:pt x="328296" y="16289"/>
                </a:lnTo>
                <a:lnTo>
                  <a:pt x="366225" y="35545"/>
                </a:lnTo>
                <a:lnTo>
                  <a:pt x="400203" y="61227"/>
                </a:lnTo>
                <a:lnTo>
                  <a:pt x="429543" y="92597"/>
                </a:lnTo>
                <a:lnTo>
                  <a:pt x="453559" y="128919"/>
                </a:lnTo>
                <a:lnTo>
                  <a:pt x="471563" y="169455"/>
                </a:lnTo>
                <a:lnTo>
                  <a:pt x="482869" y="213468"/>
                </a:lnTo>
                <a:lnTo>
                  <a:pt x="486791" y="260222"/>
                </a:lnTo>
                <a:lnTo>
                  <a:pt x="482869" y="307015"/>
                </a:lnTo>
                <a:lnTo>
                  <a:pt x="471563" y="351058"/>
                </a:lnTo>
                <a:lnTo>
                  <a:pt x="453559" y="391616"/>
                </a:lnTo>
                <a:lnTo>
                  <a:pt x="429543" y="427953"/>
                </a:lnTo>
                <a:lnTo>
                  <a:pt x="400203" y="459334"/>
                </a:lnTo>
                <a:lnTo>
                  <a:pt x="366225" y="485022"/>
                </a:lnTo>
                <a:lnTo>
                  <a:pt x="328296" y="504282"/>
                </a:lnTo>
                <a:lnTo>
                  <a:pt x="287103" y="516377"/>
                </a:lnTo>
                <a:lnTo>
                  <a:pt x="243332" y="520572"/>
                </a:lnTo>
                <a:lnTo>
                  <a:pt x="199598" y="516377"/>
                </a:lnTo>
                <a:lnTo>
                  <a:pt x="158434" y="504282"/>
                </a:lnTo>
                <a:lnTo>
                  <a:pt x="120527" y="485022"/>
                </a:lnTo>
                <a:lnTo>
                  <a:pt x="86565" y="459334"/>
                </a:lnTo>
                <a:lnTo>
                  <a:pt x="57236" y="427953"/>
                </a:lnTo>
                <a:lnTo>
                  <a:pt x="33226" y="391616"/>
                </a:lnTo>
                <a:lnTo>
                  <a:pt x="15226" y="351058"/>
                </a:lnTo>
                <a:lnTo>
                  <a:pt x="3921" y="307015"/>
                </a:lnTo>
                <a:lnTo>
                  <a:pt x="0" y="260222"/>
                </a:lnTo>
                <a:close/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515870" y="5001005"/>
            <a:ext cx="434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005" algn="l"/>
              </a:tabLst>
            </a:pPr>
            <a:r>
              <a:rPr sz="1800" u="sng" dirty="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68216" y="5001005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513707" y="3951604"/>
            <a:ext cx="487045" cy="520700"/>
          </a:xfrm>
          <a:custGeom>
            <a:avLst/>
            <a:gdLst/>
            <a:ahLst/>
            <a:cxnLst/>
            <a:rect l="l" t="t" r="r" b="b"/>
            <a:pathLst>
              <a:path w="487045" h="520700">
                <a:moveTo>
                  <a:pt x="0" y="260223"/>
                </a:moveTo>
                <a:lnTo>
                  <a:pt x="3921" y="213435"/>
                </a:lnTo>
                <a:lnTo>
                  <a:pt x="15226" y="169403"/>
                </a:lnTo>
                <a:lnTo>
                  <a:pt x="33226" y="128862"/>
                </a:lnTo>
                <a:lnTo>
                  <a:pt x="57236" y="92545"/>
                </a:lnTo>
                <a:lnTo>
                  <a:pt x="86565" y="61185"/>
                </a:lnTo>
                <a:lnTo>
                  <a:pt x="120527" y="35517"/>
                </a:lnTo>
                <a:lnTo>
                  <a:pt x="158434" y="16274"/>
                </a:lnTo>
                <a:lnTo>
                  <a:pt x="199598" y="4191"/>
                </a:lnTo>
                <a:lnTo>
                  <a:pt x="243331" y="0"/>
                </a:lnTo>
                <a:lnTo>
                  <a:pt x="287065" y="4191"/>
                </a:lnTo>
                <a:lnTo>
                  <a:pt x="328229" y="16274"/>
                </a:lnTo>
                <a:lnTo>
                  <a:pt x="366136" y="35517"/>
                </a:lnTo>
                <a:lnTo>
                  <a:pt x="400098" y="61185"/>
                </a:lnTo>
                <a:lnTo>
                  <a:pt x="429427" y="92545"/>
                </a:lnTo>
                <a:lnTo>
                  <a:pt x="453437" y="128862"/>
                </a:lnTo>
                <a:lnTo>
                  <a:pt x="471437" y="169403"/>
                </a:lnTo>
                <a:lnTo>
                  <a:pt x="482742" y="213435"/>
                </a:lnTo>
                <a:lnTo>
                  <a:pt x="486663" y="260223"/>
                </a:lnTo>
                <a:lnTo>
                  <a:pt x="482742" y="306977"/>
                </a:lnTo>
                <a:lnTo>
                  <a:pt x="471437" y="350990"/>
                </a:lnTo>
                <a:lnTo>
                  <a:pt x="453437" y="391526"/>
                </a:lnTo>
                <a:lnTo>
                  <a:pt x="429427" y="427848"/>
                </a:lnTo>
                <a:lnTo>
                  <a:pt x="400098" y="459218"/>
                </a:lnTo>
                <a:lnTo>
                  <a:pt x="366136" y="484900"/>
                </a:lnTo>
                <a:lnTo>
                  <a:pt x="328229" y="504156"/>
                </a:lnTo>
                <a:lnTo>
                  <a:pt x="287065" y="516250"/>
                </a:lnTo>
                <a:lnTo>
                  <a:pt x="243331" y="520446"/>
                </a:lnTo>
                <a:lnTo>
                  <a:pt x="199598" y="516250"/>
                </a:lnTo>
                <a:lnTo>
                  <a:pt x="158434" y="504156"/>
                </a:lnTo>
                <a:lnTo>
                  <a:pt x="120527" y="484900"/>
                </a:lnTo>
                <a:lnTo>
                  <a:pt x="86565" y="459218"/>
                </a:lnTo>
                <a:lnTo>
                  <a:pt x="57236" y="427848"/>
                </a:lnTo>
                <a:lnTo>
                  <a:pt x="33226" y="391526"/>
                </a:lnTo>
                <a:lnTo>
                  <a:pt x="15226" y="350990"/>
                </a:lnTo>
                <a:lnTo>
                  <a:pt x="3921" y="306977"/>
                </a:lnTo>
                <a:lnTo>
                  <a:pt x="0" y="260223"/>
                </a:lnTo>
                <a:close/>
              </a:path>
            </a:pathLst>
          </a:custGeom>
          <a:ln w="254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572000" y="4464557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30769" y="2784170"/>
            <a:ext cx="17589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45" dirty="0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265923" y="2615006"/>
            <a:ext cx="719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0690" algn="l"/>
              </a:tabLst>
            </a:pPr>
            <a:r>
              <a:rPr sz="2800" spc="-5" dirty="0">
                <a:latin typeface="Cambria Math"/>
                <a:cs typeface="Cambria Math"/>
              </a:rPr>
              <a:t>𝑆	=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100441" y="2587879"/>
            <a:ext cx="485140" cy="586105"/>
          </a:xfrm>
          <a:custGeom>
            <a:avLst/>
            <a:gdLst/>
            <a:ahLst/>
            <a:cxnLst/>
            <a:rect l="l" t="t" r="r" b="b"/>
            <a:pathLst>
              <a:path w="485140" h="586105">
                <a:moveTo>
                  <a:pt x="358266" y="0"/>
                </a:moveTo>
                <a:lnTo>
                  <a:pt x="352678" y="13843"/>
                </a:lnTo>
                <a:lnTo>
                  <a:pt x="374513" y="31632"/>
                </a:lnTo>
                <a:lnTo>
                  <a:pt x="393906" y="54721"/>
                </a:lnTo>
                <a:lnTo>
                  <a:pt x="425323" y="116840"/>
                </a:lnTo>
                <a:lnTo>
                  <a:pt x="436897" y="155078"/>
                </a:lnTo>
                <a:lnTo>
                  <a:pt x="445150" y="197199"/>
                </a:lnTo>
                <a:lnTo>
                  <a:pt x="450093" y="243177"/>
                </a:lnTo>
                <a:lnTo>
                  <a:pt x="451738" y="292988"/>
                </a:lnTo>
                <a:lnTo>
                  <a:pt x="450095" y="342070"/>
                </a:lnTo>
                <a:lnTo>
                  <a:pt x="445166" y="387603"/>
                </a:lnTo>
                <a:lnTo>
                  <a:pt x="436951" y="429613"/>
                </a:lnTo>
                <a:lnTo>
                  <a:pt x="425450" y="468122"/>
                </a:lnTo>
                <a:lnTo>
                  <a:pt x="394112" y="530812"/>
                </a:lnTo>
                <a:lnTo>
                  <a:pt x="352678" y="571881"/>
                </a:lnTo>
                <a:lnTo>
                  <a:pt x="358266" y="585724"/>
                </a:lnTo>
                <a:lnTo>
                  <a:pt x="410384" y="544004"/>
                </a:lnTo>
                <a:lnTo>
                  <a:pt x="450595" y="477138"/>
                </a:lnTo>
                <a:lnTo>
                  <a:pt x="465597" y="435824"/>
                </a:lnTo>
                <a:lnTo>
                  <a:pt x="476313" y="391318"/>
                </a:lnTo>
                <a:lnTo>
                  <a:pt x="482742" y="343622"/>
                </a:lnTo>
                <a:lnTo>
                  <a:pt x="484885" y="292735"/>
                </a:lnTo>
                <a:lnTo>
                  <a:pt x="482742" y="241542"/>
                </a:lnTo>
                <a:lnTo>
                  <a:pt x="476313" y="193706"/>
                </a:lnTo>
                <a:lnTo>
                  <a:pt x="465597" y="149252"/>
                </a:lnTo>
                <a:lnTo>
                  <a:pt x="450595" y="108204"/>
                </a:lnTo>
                <a:lnTo>
                  <a:pt x="431972" y="71937"/>
                </a:lnTo>
                <a:lnTo>
                  <a:pt x="385820" y="17835"/>
                </a:lnTo>
                <a:lnTo>
                  <a:pt x="358266" y="0"/>
                </a:lnTo>
                <a:close/>
              </a:path>
              <a:path w="485140" h="586105">
                <a:moveTo>
                  <a:pt x="126364" y="0"/>
                </a:moveTo>
                <a:lnTo>
                  <a:pt x="74358" y="41814"/>
                </a:lnTo>
                <a:lnTo>
                  <a:pt x="34162" y="108204"/>
                </a:lnTo>
                <a:lnTo>
                  <a:pt x="19180" y="149252"/>
                </a:lnTo>
                <a:lnTo>
                  <a:pt x="8508" y="193706"/>
                </a:lnTo>
                <a:lnTo>
                  <a:pt x="2123" y="241542"/>
                </a:lnTo>
                <a:lnTo>
                  <a:pt x="0" y="292735"/>
                </a:lnTo>
                <a:lnTo>
                  <a:pt x="2123" y="343622"/>
                </a:lnTo>
                <a:lnTo>
                  <a:pt x="8508" y="391318"/>
                </a:lnTo>
                <a:lnTo>
                  <a:pt x="19180" y="435824"/>
                </a:lnTo>
                <a:lnTo>
                  <a:pt x="34162" y="477138"/>
                </a:lnTo>
                <a:lnTo>
                  <a:pt x="52784" y="513715"/>
                </a:lnTo>
                <a:lnTo>
                  <a:pt x="98885" y="568007"/>
                </a:lnTo>
                <a:lnTo>
                  <a:pt x="126364" y="585724"/>
                </a:lnTo>
                <a:lnTo>
                  <a:pt x="132079" y="571881"/>
                </a:lnTo>
                <a:lnTo>
                  <a:pt x="110027" y="554043"/>
                </a:lnTo>
                <a:lnTo>
                  <a:pt x="90535" y="530812"/>
                </a:lnTo>
                <a:lnTo>
                  <a:pt x="59181" y="468122"/>
                </a:lnTo>
                <a:lnTo>
                  <a:pt x="47753" y="429613"/>
                </a:lnTo>
                <a:lnTo>
                  <a:pt x="39576" y="387603"/>
                </a:lnTo>
                <a:lnTo>
                  <a:pt x="34661" y="342070"/>
                </a:lnTo>
                <a:lnTo>
                  <a:pt x="33019" y="292988"/>
                </a:lnTo>
                <a:lnTo>
                  <a:pt x="34684" y="243177"/>
                </a:lnTo>
                <a:lnTo>
                  <a:pt x="39671" y="197199"/>
                </a:lnTo>
                <a:lnTo>
                  <a:pt x="47968" y="155078"/>
                </a:lnTo>
                <a:lnTo>
                  <a:pt x="59562" y="116840"/>
                </a:lnTo>
                <a:lnTo>
                  <a:pt x="90868" y="54721"/>
                </a:lnTo>
                <a:lnTo>
                  <a:pt x="132079" y="13843"/>
                </a:lnTo>
                <a:lnTo>
                  <a:pt x="126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233918" y="2424506"/>
            <a:ext cx="222250" cy="8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207631" y="3645534"/>
            <a:ext cx="779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Cambria Math"/>
                <a:cs typeface="Cambria Math"/>
              </a:rPr>
              <a:t>𝑆</a:t>
            </a:r>
            <a:r>
              <a:rPr sz="3075" spc="-67" baseline="-16260" dirty="0">
                <a:latin typeface="Cambria Math"/>
                <a:cs typeface="Cambria Math"/>
              </a:rPr>
              <a:t>2</a:t>
            </a:r>
            <a:r>
              <a:rPr sz="3075" spc="-3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076565" y="3617976"/>
            <a:ext cx="748665" cy="586105"/>
          </a:xfrm>
          <a:custGeom>
            <a:avLst/>
            <a:gdLst/>
            <a:ahLst/>
            <a:cxnLst/>
            <a:rect l="l" t="t" r="r" b="b"/>
            <a:pathLst>
              <a:path w="748665" h="586104">
                <a:moveTo>
                  <a:pt x="622045" y="0"/>
                </a:moveTo>
                <a:lnTo>
                  <a:pt x="616457" y="13843"/>
                </a:lnTo>
                <a:lnTo>
                  <a:pt x="638292" y="31630"/>
                </a:lnTo>
                <a:lnTo>
                  <a:pt x="657685" y="54705"/>
                </a:lnTo>
                <a:lnTo>
                  <a:pt x="689101" y="116712"/>
                </a:lnTo>
                <a:lnTo>
                  <a:pt x="700623" y="155025"/>
                </a:lnTo>
                <a:lnTo>
                  <a:pt x="708882" y="197183"/>
                </a:lnTo>
                <a:lnTo>
                  <a:pt x="713855" y="243175"/>
                </a:lnTo>
                <a:lnTo>
                  <a:pt x="715517" y="292988"/>
                </a:lnTo>
                <a:lnTo>
                  <a:pt x="713874" y="342070"/>
                </a:lnTo>
                <a:lnTo>
                  <a:pt x="708945" y="387603"/>
                </a:lnTo>
                <a:lnTo>
                  <a:pt x="700730" y="429613"/>
                </a:lnTo>
                <a:lnTo>
                  <a:pt x="689228" y="468122"/>
                </a:lnTo>
                <a:lnTo>
                  <a:pt x="657891" y="530812"/>
                </a:lnTo>
                <a:lnTo>
                  <a:pt x="616457" y="571881"/>
                </a:lnTo>
                <a:lnTo>
                  <a:pt x="622045" y="585724"/>
                </a:lnTo>
                <a:lnTo>
                  <a:pt x="674163" y="544004"/>
                </a:lnTo>
                <a:lnTo>
                  <a:pt x="714375" y="477138"/>
                </a:lnTo>
                <a:lnTo>
                  <a:pt x="729376" y="435822"/>
                </a:lnTo>
                <a:lnTo>
                  <a:pt x="740092" y="391302"/>
                </a:lnTo>
                <a:lnTo>
                  <a:pt x="746521" y="343568"/>
                </a:lnTo>
                <a:lnTo>
                  <a:pt x="748664" y="292607"/>
                </a:lnTo>
                <a:lnTo>
                  <a:pt x="746521" y="241434"/>
                </a:lnTo>
                <a:lnTo>
                  <a:pt x="740092" y="193643"/>
                </a:lnTo>
                <a:lnTo>
                  <a:pt x="729376" y="149232"/>
                </a:lnTo>
                <a:lnTo>
                  <a:pt x="714375" y="108204"/>
                </a:lnTo>
                <a:lnTo>
                  <a:pt x="695751" y="71937"/>
                </a:lnTo>
                <a:lnTo>
                  <a:pt x="649599" y="17835"/>
                </a:lnTo>
                <a:lnTo>
                  <a:pt x="622045" y="0"/>
                </a:lnTo>
                <a:close/>
              </a:path>
              <a:path w="748665" h="586104">
                <a:moveTo>
                  <a:pt x="126491" y="0"/>
                </a:moveTo>
                <a:lnTo>
                  <a:pt x="74485" y="41814"/>
                </a:lnTo>
                <a:lnTo>
                  <a:pt x="34289" y="108204"/>
                </a:lnTo>
                <a:lnTo>
                  <a:pt x="19288" y="149232"/>
                </a:lnTo>
                <a:lnTo>
                  <a:pt x="8572" y="193643"/>
                </a:lnTo>
                <a:lnTo>
                  <a:pt x="2143" y="241434"/>
                </a:lnTo>
                <a:lnTo>
                  <a:pt x="0" y="292607"/>
                </a:lnTo>
                <a:lnTo>
                  <a:pt x="2143" y="343568"/>
                </a:lnTo>
                <a:lnTo>
                  <a:pt x="8572" y="391302"/>
                </a:lnTo>
                <a:lnTo>
                  <a:pt x="19288" y="435822"/>
                </a:lnTo>
                <a:lnTo>
                  <a:pt x="34289" y="477138"/>
                </a:lnTo>
                <a:lnTo>
                  <a:pt x="52911" y="513715"/>
                </a:lnTo>
                <a:lnTo>
                  <a:pt x="99012" y="568007"/>
                </a:lnTo>
                <a:lnTo>
                  <a:pt x="126491" y="585724"/>
                </a:lnTo>
                <a:lnTo>
                  <a:pt x="132206" y="571881"/>
                </a:lnTo>
                <a:lnTo>
                  <a:pt x="110154" y="554043"/>
                </a:lnTo>
                <a:lnTo>
                  <a:pt x="90662" y="530812"/>
                </a:lnTo>
                <a:lnTo>
                  <a:pt x="59308" y="468122"/>
                </a:lnTo>
                <a:lnTo>
                  <a:pt x="47880" y="429613"/>
                </a:lnTo>
                <a:lnTo>
                  <a:pt x="39703" y="387604"/>
                </a:lnTo>
                <a:lnTo>
                  <a:pt x="34788" y="342070"/>
                </a:lnTo>
                <a:lnTo>
                  <a:pt x="33146" y="292988"/>
                </a:lnTo>
                <a:lnTo>
                  <a:pt x="34809" y="243175"/>
                </a:lnTo>
                <a:lnTo>
                  <a:pt x="39782" y="197183"/>
                </a:lnTo>
                <a:lnTo>
                  <a:pt x="48041" y="155025"/>
                </a:lnTo>
                <a:lnTo>
                  <a:pt x="59562" y="116712"/>
                </a:lnTo>
                <a:lnTo>
                  <a:pt x="90979" y="54705"/>
                </a:lnTo>
                <a:lnTo>
                  <a:pt x="132206" y="13843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193280" y="4654041"/>
            <a:ext cx="779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Cambria Math"/>
                <a:cs typeface="Cambria Math"/>
              </a:rPr>
              <a:t>𝑆</a:t>
            </a:r>
            <a:r>
              <a:rPr sz="3075" spc="-67" baseline="-16260" dirty="0">
                <a:latin typeface="Cambria Math"/>
                <a:cs typeface="Cambria Math"/>
              </a:rPr>
              <a:t>3</a:t>
            </a:r>
            <a:r>
              <a:rPr sz="3075" spc="-3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060563" y="4626355"/>
            <a:ext cx="485140" cy="586105"/>
          </a:xfrm>
          <a:custGeom>
            <a:avLst/>
            <a:gdLst/>
            <a:ahLst/>
            <a:cxnLst/>
            <a:rect l="l" t="t" r="r" b="b"/>
            <a:pathLst>
              <a:path w="485140" h="586104">
                <a:moveTo>
                  <a:pt x="358393" y="0"/>
                </a:moveTo>
                <a:lnTo>
                  <a:pt x="352805" y="13843"/>
                </a:lnTo>
                <a:lnTo>
                  <a:pt x="374638" y="31559"/>
                </a:lnTo>
                <a:lnTo>
                  <a:pt x="394017" y="54610"/>
                </a:lnTo>
                <a:lnTo>
                  <a:pt x="425322" y="116713"/>
                </a:lnTo>
                <a:lnTo>
                  <a:pt x="436917" y="155025"/>
                </a:lnTo>
                <a:lnTo>
                  <a:pt x="445214" y="197183"/>
                </a:lnTo>
                <a:lnTo>
                  <a:pt x="450201" y="243175"/>
                </a:lnTo>
                <a:lnTo>
                  <a:pt x="451865" y="292989"/>
                </a:lnTo>
                <a:lnTo>
                  <a:pt x="450222" y="342016"/>
                </a:lnTo>
                <a:lnTo>
                  <a:pt x="445293" y="387556"/>
                </a:lnTo>
                <a:lnTo>
                  <a:pt x="437078" y="429595"/>
                </a:lnTo>
                <a:lnTo>
                  <a:pt x="425576" y="468122"/>
                </a:lnTo>
                <a:lnTo>
                  <a:pt x="394239" y="530796"/>
                </a:lnTo>
                <a:lnTo>
                  <a:pt x="352805" y="571754"/>
                </a:lnTo>
                <a:lnTo>
                  <a:pt x="358393" y="585724"/>
                </a:lnTo>
                <a:lnTo>
                  <a:pt x="410511" y="544004"/>
                </a:lnTo>
                <a:lnTo>
                  <a:pt x="450722" y="477139"/>
                </a:lnTo>
                <a:lnTo>
                  <a:pt x="465705" y="435822"/>
                </a:lnTo>
                <a:lnTo>
                  <a:pt x="476376" y="391302"/>
                </a:lnTo>
                <a:lnTo>
                  <a:pt x="482762" y="343568"/>
                </a:lnTo>
                <a:lnTo>
                  <a:pt x="484885" y="292608"/>
                </a:lnTo>
                <a:lnTo>
                  <a:pt x="482762" y="241434"/>
                </a:lnTo>
                <a:lnTo>
                  <a:pt x="476376" y="193643"/>
                </a:lnTo>
                <a:lnTo>
                  <a:pt x="465705" y="149232"/>
                </a:lnTo>
                <a:lnTo>
                  <a:pt x="450722" y="108204"/>
                </a:lnTo>
                <a:lnTo>
                  <a:pt x="432099" y="71866"/>
                </a:lnTo>
                <a:lnTo>
                  <a:pt x="385947" y="17764"/>
                </a:lnTo>
                <a:lnTo>
                  <a:pt x="358393" y="0"/>
                </a:lnTo>
                <a:close/>
              </a:path>
              <a:path w="485140" h="586104">
                <a:moveTo>
                  <a:pt x="126491" y="0"/>
                </a:moveTo>
                <a:lnTo>
                  <a:pt x="74485" y="41719"/>
                </a:lnTo>
                <a:lnTo>
                  <a:pt x="34289" y="108204"/>
                </a:lnTo>
                <a:lnTo>
                  <a:pt x="19288" y="149232"/>
                </a:lnTo>
                <a:lnTo>
                  <a:pt x="8572" y="193643"/>
                </a:lnTo>
                <a:lnTo>
                  <a:pt x="2143" y="241434"/>
                </a:lnTo>
                <a:lnTo>
                  <a:pt x="0" y="292608"/>
                </a:lnTo>
                <a:lnTo>
                  <a:pt x="2143" y="343568"/>
                </a:lnTo>
                <a:lnTo>
                  <a:pt x="8572" y="391302"/>
                </a:lnTo>
                <a:lnTo>
                  <a:pt x="19288" y="435822"/>
                </a:lnTo>
                <a:lnTo>
                  <a:pt x="34289" y="477139"/>
                </a:lnTo>
                <a:lnTo>
                  <a:pt x="52911" y="513715"/>
                </a:lnTo>
                <a:lnTo>
                  <a:pt x="99012" y="568007"/>
                </a:lnTo>
                <a:lnTo>
                  <a:pt x="126491" y="585724"/>
                </a:lnTo>
                <a:lnTo>
                  <a:pt x="132206" y="571754"/>
                </a:lnTo>
                <a:lnTo>
                  <a:pt x="110154" y="553989"/>
                </a:lnTo>
                <a:lnTo>
                  <a:pt x="90662" y="530796"/>
                </a:lnTo>
                <a:lnTo>
                  <a:pt x="59308" y="468122"/>
                </a:lnTo>
                <a:lnTo>
                  <a:pt x="47880" y="429595"/>
                </a:lnTo>
                <a:lnTo>
                  <a:pt x="39703" y="387556"/>
                </a:lnTo>
                <a:lnTo>
                  <a:pt x="34788" y="342016"/>
                </a:lnTo>
                <a:lnTo>
                  <a:pt x="33146" y="292989"/>
                </a:lnTo>
                <a:lnTo>
                  <a:pt x="34792" y="243175"/>
                </a:lnTo>
                <a:lnTo>
                  <a:pt x="39735" y="197183"/>
                </a:lnTo>
                <a:lnTo>
                  <a:pt x="47988" y="155025"/>
                </a:lnTo>
                <a:lnTo>
                  <a:pt x="59562" y="116713"/>
                </a:lnTo>
                <a:lnTo>
                  <a:pt x="90931" y="54610"/>
                </a:lnTo>
                <a:lnTo>
                  <a:pt x="132206" y="13843"/>
                </a:lnTo>
                <a:lnTo>
                  <a:pt x="126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194040" y="3455034"/>
            <a:ext cx="502284" cy="187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1590" algn="r">
              <a:lnSpc>
                <a:spcPts val="3325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  <a:p>
            <a:pPr marR="5080" algn="r">
              <a:lnSpc>
                <a:spcPts val="3325"/>
              </a:lnSpc>
            </a:pPr>
            <a:r>
              <a:rPr sz="2800" spc="-10" dirty="0">
                <a:latin typeface="Cambria Math"/>
                <a:cs typeface="Cambria Math"/>
              </a:rPr>
              <a:t>−</a:t>
            </a: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0"/>
              </a:lnSpc>
              <a:spcBef>
                <a:spcPts val="1280"/>
              </a:spcBef>
            </a:pPr>
            <a:r>
              <a:rPr sz="2800" spc="-5" dirty="0">
                <a:latin typeface="Cambria Math"/>
                <a:cs typeface="Cambria Math"/>
              </a:rPr>
              <a:t>4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0"/>
              </a:lnSpc>
            </a:pPr>
            <a:r>
              <a:rPr sz="2800" spc="-5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779901" y="2780919"/>
            <a:ext cx="984885" cy="2736850"/>
          </a:xfrm>
          <a:custGeom>
            <a:avLst/>
            <a:gdLst/>
            <a:ahLst/>
            <a:cxnLst/>
            <a:rect l="l" t="t" r="r" b="b"/>
            <a:pathLst>
              <a:path w="984885" h="2736850">
                <a:moveTo>
                  <a:pt x="0" y="2736341"/>
                </a:moveTo>
                <a:lnTo>
                  <a:pt x="984656" y="2736341"/>
                </a:lnTo>
                <a:lnTo>
                  <a:pt x="984656" y="0"/>
                </a:lnTo>
                <a:lnTo>
                  <a:pt x="0" y="0"/>
                </a:lnTo>
                <a:lnTo>
                  <a:pt x="0" y="2736341"/>
                </a:lnTo>
                <a:close/>
              </a:path>
            </a:pathLst>
          </a:custGeom>
          <a:solidFill>
            <a:srgbClr val="FFFF00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167889" y="6367983"/>
            <a:ext cx="1657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Click here to see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video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601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63"/>
          <p:cNvSpPr/>
          <p:nvPr/>
        </p:nvSpPr>
        <p:spPr>
          <a:xfrm>
            <a:off x="3463044" y="158859"/>
            <a:ext cx="5006340" cy="1324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2018" y="483997"/>
            <a:ext cx="4821555" cy="781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Substituting </a:t>
            </a:r>
            <a:endParaRPr lang="en-IN" sz="3200" b="1" spc="-5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ts val="3045"/>
              </a:lnSpc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Support</a:t>
            </a:r>
            <a:r>
              <a:rPr sz="32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Vectors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98" y="3284984"/>
            <a:ext cx="7535186" cy="3205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557837"/>
            <a:ext cx="8324478" cy="16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38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712" y="2658236"/>
            <a:ext cx="4314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After multiplication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808" y="5794247"/>
            <a:ext cx="428243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3644" y="5878067"/>
            <a:ext cx="353568" cy="32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648" y="5567171"/>
            <a:ext cx="646176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8923" y="5794247"/>
            <a:ext cx="428244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6855" y="5873496"/>
            <a:ext cx="356616" cy="330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0383" y="5567171"/>
            <a:ext cx="1624583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16908" y="5794247"/>
            <a:ext cx="428243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33315" y="5873496"/>
            <a:ext cx="359663" cy="335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8367" y="5567171"/>
            <a:ext cx="728472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7447" y="5567171"/>
            <a:ext cx="577596" cy="789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5652" y="5567171"/>
            <a:ext cx="1458468" cy="789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1312" y="5219191"/>
            <a:ext cx="7833359" cy="8801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0" marR="43180" indent="-342900">
              <a:lnSpc>
                <a:spcPct val="100400"/>
              </a:lnSpc>
              <a:spcBef>
                <a:spcPts val="8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800" spc="-10" dirty="0">
                <a:latin typeface="Calibri"/>
                <a:cs typeface="Calibri"/>
              </a:rPr>
              <a:t>Simplifying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above </a:t>
            </a:r>
            <a:r>
              <a:rPr sz="2800" spc="-5" dirty="0">
                <a:latin typeface="Calibri"/>
                <a:cs typeface="Calibri"/>
              </a:rPr>
              <a:t>3 </a:t>
            </a:r>
            <a:r>
              <a:rPr sz="2800" spc="-10" dirty="0">
                <a:latin typeface="Calibri"/>
                <a:cs typeface="Calibri"/>
              </a:rPr>
              <a:t>simultaneous equations </a:t>
            </a:r>
            <a:r>
              <a:rPr sz="2800" spc="-15" dirty="0">
                <a:latin typeface="Calibri"/>
                <a:cs typeface="Calibri"/>
              </a:rPr>
              <a:t>we  </a:t>
            </a:r>
            <a:r>
              <a:rPr sz="2800" spc="-10" dirty="0">
                <a:latin typeface="Calibri"/>
                <a:cs typeface="Calibri"/>
              </a:rPr>
              <a:t>get: </a:t>
            </a:r>
            <a:r>
              <a:rPr sz="2800" spc="40" dirty="0">
                <a:solidFill>
                  <a:srgbClr val="6F2F9F"/>
                </a:solidFill>
                <a:latin typeface="Cambria Math"/>
                <a:cs typeface="Cambria Math"/>
              </a:rPr>
              <a:t>𝛼</a:t>
            </a:r>
            <a:r>
              <a:rPr sz="3075" spc="60" baseline="-1626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800" spc="40" dirty="0">
                <a:solidFill>
                  <a:srgbClr val="6F2F9F"/>
                </a:solidFill>
                <a:latin typeface="Calibri"/>
                <a:cs typeface="Calibri"/>
              </a:rPr>
              <a:t>=</a:t>
            </a:r>
            <a:r>
              <a:rPr sz="2800" spc="40" dirty="0">
                <a:solidFill>
                  <a:srgbClr val="6F2F9F"/>
                </a:solidFill>
                <a:latin typeface="Cambria Math"/>
                <a:cs typeface="Cambria Math"/>
              </a:rPr>
              <a:t>𝛼</a:t>
            </a:r>
            <a:r>
              <a:rPr sz="3075" spc="60" baseline="-16260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r>
              <a:rPr sz="2800" spc="40" dirty="0">
                <a:solidFill>
                  <a:srgbClr val="6F2F9F"/>
                </a:solidFill>
                <a:latin typeface="Calibri"/>
                <a:cs typeface="Calibri"/>
              </a:rPr>
              <a:t>=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0.</a:t>
            </a:r>
            <a:r>
              <a:rPr lang="en-IN" sz="2800" spc="-5">
                <a:solidFill>
                  <a:srgbClr val="6F2F9F"/>
                </a:solidFill>
                <a:latin typeface="Calibri"/>
                <a:cs typeface="Calibri"/>
              </a:rPr>
              <a:t>0</a:t>
            </a:r>
            <a:r>
              <a:rPr sz="2800" spc="-5">
                <a:solidFill>
                  <a:srgbClr val="6F2F9F"/>
                </a:solidFill>
                <a:latin typeface="Calibri"/>
                <a:cs typeface="Calibri"/>
              </a:rPr>
              <a:t>859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50" dirty="0">
                <a:solidFill>
                  <a:srgbClr val="6F2F9F"/>
                </a:solidFill>
                <a:latin typeface="Cambria Math"/>
                <a:cs typeface="Cambria Math"/>
              </a:rPr>
              <a:t>𝛼</a:t>
            </a:r>
            <a:r>
              <a:rPr sz="3075" spc="75" baseline="-16260" dirty="0">
                <a:solidFill>
                  <a:srgbClr val="6F2F9F"/>
                </a:solidFill>
                <a:latin typeface="Cambria Math"/>
                <a:cs typeface="Cambria Math"/>
              </a:rPr>
              <a:t>3</a:t>
            </a:r>
            <a:r>
              <a:rPr sz="2800" spc="50" dirty="0">
                <a:solidFill>
                  <a:srgbClr val="6F2F9F"/>
                </a:solidFill>
                <a:latin typeface="Calibri"/>
                <a:cs typeface="Calibri"/>
              </a:rPr>
              <a:t>=</a:t>
            </a:r>
            <a:r>
              <a:rPr sz="2800" spc="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-1.4219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6718" y="142367"/>
            <a:ext cx="4060190" cy="781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Simultaneous</a:t>
            </a:r>
            <a:r>
              <a:rPr sz="32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lang="en-IN" sz="3200" b="1" spc="-65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ts val="3045"/>
              </a:lnSpc>
            </a:pP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Equations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54123" y="3194304"/>
            <a:ext cx="5256530" cy="523240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2800" spc="-5" dirty="0">
                <a:latin typeface="Cambria Math"/>
                <a:cs typeface="Cambria Math"/>
              </a:rPr>
              <a:t>165 </a:t>
            </a:r>
            <a:r>
              <a:rPr sz="2800" spc="-10" dirty="0">
                <a:latin typeface="Cambria Math"/>
                <a:cs typeface="Cambria Math"/>
              </a:rPr>
              <a:t>𝛼</a:t>
            </a:r>
            <a:r>
              <a:rPr sz="3075" spc="-15" baseline="-16260" dirty="0">
                <a:latin typeface="Cambria Math"/>
                <a:cs typeface="Cambria Math"/>
              </a:rPr>
              <a:t>1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-10" dirty="0">
                <a:latin typeface="Cambria Math"/>
                <a:cs typeface="Cambria Math"/>
              </a:rPr>
              <a:t>161 </a:t>
            </a:r>
            <a:r>
              <a:rPr sz="2800" spc="20" dirty="0">
                <a:latin typeface="Cambria Math"/>
                <a:cs typeface="Cambria Math"/>
              </a:rPr>
              <a:t>𝛼</a:t>
            </a:r>
            <a:r>
              <a:rPr sz="3075" spc="30" baseline="-16260" dirty="0"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+ 19 </a:t>
            </a:r>
            <a:r>
              <a:rPr sz="2800" spc="20" dirty="0">
                <a:latin typeface="Cambria Math"/>
                <a:cs typeface="Cambria Math"/>
              </a:rPr>
              <a:t>𝛼</a:t>
            </a:r>
            <a:r>
              <a:rPr sz="3075" spc="30" baseline="-16260" dirty="0">
                <a:latin typeface="Cambria Math"/>
                <a:cs typeface="Cambria Math"/>
              </a:rPr>
              <a:t>3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-24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+1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63267" y="3913632"/>
            <a:ext cx="5260975" cy="523240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247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95"/>
              </a:spcBef>
            </a:pPr>
            <a:r>
              <a:rPr sz="2800" spc="-10" dirty="0">
                <a:latin typeface="Cambria Math"/>
                <a:cs typeface="Cambria Math"/>
              </a:rPr>
              <a:t>161 𝛼</a:t>
            </a:r>
            <a:r>
              <a:rPr sz="3075" spc="-15" baseline="-16260" dirty="0">
                <a:latin typeface="Cambria Math"/>
                <a:cs typeface="Cambria Math"/>
              </a:rPr>
              <a:t>1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-10" dirty="0">
                <a:latin typeface="Cambria Math"/>
                <a:cs typeface="Cambria Math"/>
              </a:rPr>
              <a:t>165 </a:t>
            </a:r>
            <a:r>
              <a:rPr sz="2800" spc="20" dirty="0">
                <a:latin typeface="Cambria Math"/>
                <a:cs typeface="Cambria Math"/>
              </a:rPr>
              <a:t>𝛼</a:t>
            </a:r>
            <a:r>
              <a:rPr sz="3075" spc="30" baseline="-16260" dirty="0"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+ 19 </a:t>
            </a:r>
            <a:r>
              <a:rPr sz="2800" spc="20" dirty="0">
                <a:latin typeface="Cambria Math"/>
                <a:cs typeface="Cambria Math"/>
              </a:rPr>
              <a:t>𝛼</a:t>
            </a:r>
            <a:r>
              <a:rPr sz="3075" spc="30" baseline="-16260" dirty="0">
                <a:latin typeface="Cambria Math"/>
                <a:cs typeface="Cambria Math"/>
              </a:rPr>
              <a:t>3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-24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+1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63266" y="4561332"/>
            <a:ext cx="5260975" cy="456535"/>
          </a:xfrm>
          <a:prstGeom prst="rect">
            <a:avLst/>
          </a:prstGeom>
          <a:solidFill>
            <a:srgbClr val="F1DCDB"/>
          </a:solidFill>
        </p:spPr>
        <p:txBody>
          <a:bodyPr vert="horz" wrap="square" lIns="0" tIns="254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200"/>
              </a:spcBef>
            </a:pPr>
            <a:r>
              <a:rPr sz="2800" spc="-5" dirty="0">
                <a:latin typeface="Cambria Math"/>
                <a:cs typeface="Cambria Math"/>
              </a:rPr>
              <a:t>19 </a:t>
            </a:r>
            <a:r>
              <a:rPr sz="2800" spc="-10" dirty="0">
                <a:latin typeface="Cambria Math"/>
                <a:cs typeface="Cambria Math"/>
              </a:rPr>
              <a:t>𝛼</a:t>
            </a:r>
            <a:r>
              <a:rPr sz="3075" spc="-15" baseline="-16260" dirty="0">
                <a:latin typeface="Cambria Math"/>
                <a:cs typeface="Cambria Math"/>
              </a:rPr>
              <a:t>1 </a:t>
            </a:r>
            <a:r>
              <a:rPr sz="2800" spc="-5" dirty="0">
                <a:latin typeface="Cambria Math"/>
                <a:cs typeface="Cambria Math"/>
              </a:rPr>
              <a:t>+ 19 </a:t>
            </a:r>
            <a:r>
              <a:rPr sz="2800" spc="20" dirty="0">
                <a:latin typeface="Cambria Math"/>
                <a:cs typeface="Cambria Math"/>
              </a:rPr>
              <a:t>𝛼</a:t>
            </a:r>
            <a:r>
              <a:rPr sz="3075" spc="30" baseline="-16260" dirty="0"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+ 3 </a:t>
            </a:r>
            <a:r>
              <a:rPr sz="2800" spc="20" dirty="0">
                <a:latin typeface="Cambria Math"/>
                <a:cs typeface="Cambria Math"/>
              </a:rPr>
              <a:t>𝛼</a:t>
            </a:r>
            <a:r>
              <a:rPr sz="3075" spc="30" baseline="-16260" dirty="0">
                <a:latin typeface="Cambria Math"/>
                <a:cs typeface="Cambria Math"/>
              </a:rPr>
              <a:t>3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-28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429000" y="193220"/>
            <a:ext cx="5590032" cy="24124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3303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8104629" cy="4522972"/>
          </a:xfrm>
          <a:prstGeom prst="rect">
            <a:avLst/>
          </a:prstGeom>
        </p:spPr>
      </p:pic>
      <p:sp>
        <p:nvSpPr>
          <p:cNvPr id="3" name="object 24"/>
          <p:cNvSpPr txBox="1">
            <a:spLocks/>
          </p:cNvSpPr>
          <p:nvPr/>
        </p:nvSpPr>
        <p:spPr>
          <a:xfrm>
            <a:off x="971600" y="260648"/>
            <a:ext cx="694342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3200" b="1" kern="0" spc="-5" dirty="0">
                <a:solidFill>
                  <a:srgbClr val="FF0000"/>
                </a:solidFill>
              </a:rPr>
              <a:t>Discriminating Hyper</a:t>
            </a:r>
            <a:r>
              <a:rPr lang="en-IN" sz="3200" b="1" kern="0" spc="-95" dirty="0">
                <a:solidFill>
                  <a:srgbClr val="FF0000"/>
                </a:solidFill>
              </a:rPr>
              <a:t> </a:t>
            </a:r>
            <a:r>
              <a:rPr lang="en-IN" sz="3200" b="1" kern="0" spc="-5" dirty="0">
                <a:solidFill>
                  <a:srgbClr val="FF0000"/>
                </a:solidFill>
              </a:rPr>
              <a:t>Plane</a:t>
            </a:r>
          </a:p>
        </p:txBody>
      </p:sp>
    </p:spTree>
    <p:extLst>
      <p:ext uri="{BB962C8B-B14F-4D97-AF65-F5344CB8AC3E}">
        <p14:creationId xmlns:p14="http://schemas.microsoft.com/office/powerpoint/2010/main" val="3753556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551" y="1551584"/>
            <a:ext cx="7440295" cy="19939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Our </a:t>
            </a:r>
            <a:r>
              <a:rPr sz="2800" spc="-20" dirty="0">
                <a:latin typeface="Calibri"/>
                <a:cs typeface="Calibri"/>
              </a:rPr>
              <a:t>vectors are </a:t>
            </a:r>
            <a:r>
              <a:rPr sz="2800" spc="-10" dirty="0">
                <a:latin typeface="Calibri"/>
                <a:cs typeface="Calibri"/>
              </a:rPr>
              <a:t>augmented </a:t>
            </a:r>
            <a:r>
              <a:rPr sz="2800" spc="-5" dirty="0">
                <a:latin typeface="Calibri"/>
                <a:cs typeface="Calibri"/>
              </a:rPr>
              <a:t>with a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bias.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35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Hence </a:t>
            </a:r>
            <a:r>
              <a:rPr sz="2800" spc="-15" dirty="0">
                <a:latin typeface="Calibri"/>
                <a:cs typeface="Calibri"/>
              </a:rPr>
              <a:t>we can equate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entry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775" dirty="0">
                <a:latin typeface="Cambria Math"/>
                <a:cs typeface="Cambria Math"/>
              </a:rPr>
              <a:t>𝑤</a:t>
            </a:r>
            <a:r>
              <a:rPr sz="2800" spc="1864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as the </a:t>
            </a:r>
            <a:r>
              <a:rPr sz="2800" spc="-20" dirty="0">
                <a:latin typeface="Calibri"/>
                <a:cs typeface="Calibri"/>
              </a:rPr>
              <a:t>hyper  </a:t>
            </a:r>
            <a:r>
              <a:rPr sz="2800" spc="-10" dirty="0">
                <a:latin typeface="Calibri"/>
                <a:cs typeface="Calibri"/>
              </a:rPr>
              <a:t>plane </a:t>
            </a:r>
            <a:r>
              <a:rPr sz="2800" spc="-5" dirty="0">
                <a:latin typeface="Calibri"/>
                <a:cs typeface="Calibri"/>
              </a:rPr>
              <a:t>with an </a:t>
            </a:r>
            <a:r>
              <a:rPr sz="2800" spc="-20" dirty="0">
                <a:latin typeface="Calibri"/>
                <a:cs typeface="Calibri"/>
              </a:rPr>
              <a:t>offset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Therefore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separating </a:t>
            </a:r>
            <a:r>
              <a:rPr sz="2800" spc="-20" dirty="0">
                <a:latin typeface="Calibri"/>
                <a:cs typeface="Calibri"/>
              </a:rPr>
              <a:t>hyper </a:t>
            </a:r>
            <a:r>
              <a:rPr sz="2800" spc="-10" dirty="0">
                <a:latin typeface="Calibri"/>
                <a:cs typeface="Calibri"/>
              </a:rPr>
              <a:t>plane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equation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551" y="3881754"/>
            <a:ext cx="3214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Cambria Math"/>
                <a:cs typeface="Cambria Math"/>
              </a:rPr>
              <a:t>𝑦 = 𝑤𝑥 + 𝑏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5" dirty="0">
                <a:solidFill>
                  <a:srgbClr val="C00000"/>
                </a:solidFill>
                <a:latin typeface="Cambria Math"/>
                <a:cs typeface="Cambria Math"/>
              </a:rPr>
              <a:t>𝑤</a:t>
            </a:r>
            <a:r>
              <a:rPr sz="2800" spc="10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4779" y="3796410"/>
            <a:ext cx="2581275" cy="701675"/>
          </a:xfrm>
          <a:custGeom>
            <a:avLst/>
            <a:gdLst/>
            <a:ahLst/>
            <a:cxnLst/>
            <a:rect l="l" t="t" r="r" b="b"/>
            <a:pathLst>
              <a:path w="2581275" h="701675">
                <a:moveTo>
                  <a:pt x="2456180" y="0"/>
                </a:moveTo>
                <a:lnTo>
                  <a:pt x="2446147" y="11556"/>
                </a:lnTo>
                <a:lnTo>
                  <a:pt x="2467103" y="34657"/>
                </a:lnTo>
                <a:lnTo>
                  <a:pt x="2486167" y="63388"/>
                </a:lnTo>
                <a:lnTo>
                  <a:pt x="2503350" y="97764"/>
                </a:lnTo>
                <a:lnTo>
                  <a:pt x="2518664" y="137794"/>
                </a:lnTo>
                <a:lnTo>
                  <a:pt x="2531165" y="183235"/>
                </a:lnTo>
                <a:lnTo>
                  <a:pt x="2540095" y="233854"/>
                </a:lnTo>
                <a:lnTo>
                  <a:pt x="2545453" y="289688"/>
                </a:lnTo>
                <a:lnTo>
                  <a:pt x="2547239" y="350774"/>
                </a:lnTo>
                <a:lnTo>
                  <a:pt x="2545453" y="411785"/>
                </a:lnTo>
                <a:lnTo>
                  <a:pt x="2540095" y="467582"/>
                </a:lnTo>
                <a:lnTo>
                  <a:pt x="2531165" y="518187"/>
                </a:lnTo>
                <a:lnTo>
                  <a:pt x="2518664" y="563626"/>
                </a:lnTo>
                <a:lnTo>
                  <a:pt x="2503350" y="603656"/>
                </a:lnTo>
                <a:lnTo>
                  <a:pt x="2486167" y="638032"/>
                </a:lnTo>
                <a:lnTo>
                  <a:pt x="2446147" y="689863"/>
                </a:lnTo>
                <a:lnTo>
                  <a:pt x="2456180" y="701420"/>
                </a:lnTo>
                <a:lnTo>
                  <a:pt x="2503058" y="649827"/>
                </a:lnTo>
                <a:lnTo>
                  <a:pt x="2524099" y="614660"/>
                </a:lnTo>
                <a:lnTo>
                  <a:pt x="2543556" y="573277"/>
                </a:lnTo>
                <a:lnTo>
                  <a:pt x="2556997" y="535846"/>
                </a:lnTo>
                <a:lnTo>
                  <a:pt x="2567452" y="494867"/>
                </a:lnTo>
                <a:lnTo>
                  <a:pt x="2574919" y="450327"/>
                </a:lnTo>
                <a:lnTo>
                  <a:pt x="2579400" y="402216"/>
                </a:lnTo>
                <a:lnTo>
                  <a:pt x="2580894" y="350519"/>
                </a:lnTo>
                <a:lnTo>
                  <a:pt x="2578560" y="286627"/>
                </a:lnTo>
                <a:lnTo>
                  <a:pt x="2571559" y="228282"/>
                </a:lnTo>
                <a:lnTo>
                  <a:pt x="2559891" y="175462"/>
                </a:lnTo>
                <a:lnTo>
                  <a:pt x="2543556" y="128143"/>
                </a:lnTo>
                <a:lnTo>
                  <a:pt x="2524099" y="86760"/>
                </a:lnTo>
                <a:lnTo>
                  <a:pt x="2503058" y="51593"/>
                </a:lnTo>
                <a:lnTo>
                  <a:pt x="2480423" y="22665"/>
                </a:lnTo>
                <a:lnTo>
                  <a:pt x="2456180" y="0"/>
                </a:lnTo>
                <a:close/>
              </a:path>
              <a:path w="2581275" h="701675">
                <a:moveTo>
                  <a:pt x="124714" y="0"/>
                </a:moveTo>
                <a:lnTo>
                  <a:pt x="77787" y="51593"/>
                </a:lnTo>
                <a:lnTo>
                  <a:pt x="56741" y="86760"/>
                </a:lnTo>
                <a:lnTo>
                  <a:pt x="37337" y="128143"/>
                </a:lnTo>
                <a:lnTo>
                  <a:pt x="21002" y="175462"/>
                </a:lnTo>
                <a:lnTo>
                  <a:pt x="9334" y="228282"/>
                </a:lnTo>
                <a:lnTo>
                  <a:pt x="2333" y="286627"/>
                </a:lnTo>
                <a:lnTo>
                  <a:pt x="0" y="350519"/>
                </a:lnTo>
                <a:lnTo>
                  <a:pt x="1493" y="402216"/>
                </a:lnTo>
                <a:lnTo>
                  <a:pt x="5974" y="450327"/>
                </a:lnTo>
                <a:lnTo>
                  <a:pt x="13441" y="494867"/>
                </a:lnTo>
                <a:lnTo>
                  <a:pt x="23896" y="535846"/>
                </a:lnTo>
                <a:lnTo>
                  <a:pt x="37337" y="573277"/>
                </a:lnTo>
                <a:lnTo>
                  <a:pt x="56741" y="614660"/>
                </a:lnTo>
                <a:lnTo>
                  <a:pt x="77787" y="649827"/>
                </a:lnTo>
                <a:lnTo>
                  <a:pt x="124714" y="701420"/>
                </a:lnTo>
                <a:lnTo>
                  <a:pt x="134747" y="689863"/>
                </a:lnTo>
                <a:lnTo>
                  <a:pt x="113790" y="666763"/>
                </a:lnTo>
                <a:lnTo>
                  <a:pt x="94726" y="638032"/>
                </a:lnTo>
                <a:lnTo>
                  <a:pt x="77543" y="603656"/>
                </a:lnTo>
                <a:lnTo>
                  <a:pt x="62230" y="563626"/>
                </a:lnTo>
                <a:lnTo>
                  <a:pt x="49728" y="518187"/>
                </a:lnTo>
                <a:lnTo>
                  <a:pt x="40798" y="467582"/>
                </a:lnTo>
                <a:lnTo>
                  <a:pt x="35440" y="411785"/>
                </a:lnTo>
                <a:lnTo>
                  <a:pt x="33655" y="350774"/>
                </a:lnTo>
                <a:lnTo>
                  <a:pt x="35440" y="289688"/>
                </a:lnTo>
                <a:lnTo>
                  <a:pt x="40798" y="233854"/>
                </a:lnTo>
                <a:lnTo>
                  <a:pt x="49728" y="183235"/>
                </a:lnTo>
                <a:lnTo>
                  <a:pt x="62230" y="137794"/>
                </a:lnTo>
                <a:lnTo>
                  <a:pt x="77543" y="97764"/>
                </a:lnTo>
                <a:lnTo>
                  <a:pt x="94726" y="63388"/>
                </a:lnTo>
                <a:lnTo>
                  <a:pt x="134747" y="11556"/>
                </a:lnTo>
                <a:lnTo>
                  <a:pt x="12471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8638" y="3648583"/>
            <a:ext cx="2315210" cy="88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Cambria Math"/>
                <a:cs typeface="Cambria Math"/>
              </a:rPr>
              <a:t>0.1243/0.1243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800" spc="-5" dirty="0">
                <a:solidFill>
                  <a:srgbClr val="C00000"/>
                </a:solidFill>
                <a:latin typeface="Cambria Math"/>
                <a:cs typeface="Cambria Math"/>
              </a:rPr>
              <a:t>0.1243/0.1243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2386" y="3881754"/>
            <a:ext cx="290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58659" y="3854069"/>
            <a:ext cx="485140" cy="586105"/>
          </a:xfrm>
          <a:custGeom>
            <a:avLst/>
            <a:gdLst/>
            <a:ahLst/>
            <a:cxnLst/>
            <a:rect l="l" t="t" r="r" b="b"/>
            <a:pathLst>
              <a:path w="485140" h="586104">
                <a:moveTo>
                  <a:pt x="358394" y="0"/>
                </a:moveTo>
                <a:lnTo>
                  <a:pt x="352806" y="13969"/>
                </a:lnTo>
                <a:lnTo>
                  <a:pt x="374640" y="31686"/>
                </a:lnTo>
                <a:lnTo>
                  <a:pt x="394033" y="54736"/>
                </a:lnTo>
                <a:lnTo>
                  <a:pt x="425450" y="116839"/>
                </a:lnTo>
                <a:lnTo>
                  <a:pt x="436971" y="155134"/>
                </a:lnTo>
                <a:lnTo>
                  <a:pt x="445230" y="197262"/>
                </a:lnTo>
                <a:lnTo>
                  <a:pt x="450203" y="243248"/>
                </a:lnTo>
                <a:lnTo>
                  <a:pt x="451866" y="293115"/>
                </a:lnTo>
                <a:lnTo>
                  <a:pt x="450222" y="342141"/>
                </a:lnTo>
                <a:lnTo>
                  <a:pt x="445293" y="387667"/>
                </a:lnTo>
                <a:lnTo>
                  <a:pt x="437078" y="429668"/>
                </a:lnTo>
                <a:lnTo>
                  <a:pt x="425576" y="468121"/>
                </a:lnTo>
                <a:lnTo>
                  <a:pt x="394239" y="530812"/>
                </a:lnTo>
                <a:lnTo>
                  <a:pt x="352806" y="571880"/>
                </a:lnTo>
                <a:lnTo>
                  <a:pt x="358394" y="585723"/>
                </a:lnTo>
                <a:lnTo>
                  <a:pt x="410511" y="544004"/>
                </a:lnTo>
                <a:lnTo>
                  <a:pt x="450723" y="477138"/>
                </a:lnTo>
                <a:lnTo>
                  <a:pt x="465724" y="435877"/>
                </a:lnTo>
                <a:lnTo>
                  <a:pt x="476440" y="391366"/>
                </a:lnTo>
                <a:lnTo>
                  <a:pt x="482869" y="343640"/>
                </a:lnTo>
                <a:lnTo>
                  <a:pt x="485013" y="292734"/>
                </a:lnTo>
                <a:lnTo>
                  <a:pt x="482869" y="241542"/>
                </a:lnTo>
                <a:lnTo>
                  <a:pt x="476440" y="193706"/>
                </a:lnTo>
                <a:lnTo>
                  <a:pt x="465724" y="149252"/>
                </a:lnTo>
                <a:lnTo>
                  <a:pt x="450723" y="108203"/>
                </a:lnTo>
                <a:lnTo>
                  <a:pt x="432099" y="71937"/>
                </a:lnTo>
                <a:lnTo>
                  <a:pt x="385947" y="17835"/>
                </a:lnTo>
                <a:lnTo>
                  <a:pt x="358394" y="0"/>
                </a:lnTo>
                <a:close/>
              </a:path>
              <a:path w="485140" h="586104">
                <a:moveTo>
                  <a:pt x="126492" y="0"/>
                </a:moveTo>
                <a:lnTo>
                  <a:pt x="74485" y="41814"/>
                </a:lnTo>
                <a:lnTo>
                  <a:pt x="34290" y="108203"/>
                </a:lnTo>
                <a:lnTo>
                  <a:pt x="19288" y="149252"/>
                </a:lnTo>
                <a:lnTo>
                  <a:pt x="8572" y="193706"/>
                </a:lnTo>
                <a:lnTo>
                  <a:pt x="2143" y="241542"/>
                </a:lnTo>
                <a:lnTo>
                  <a:pt x="0" y="292734"/>
                </a:lnTo>
                <a:lnTo>
                  <a:pt x="2143" y="343640"/>
                </a:lnTo>
                <a:lnTo>
                  <a:pt x="8572" y="391366"/>
                </a:lnTo>
                <a:lnTo>
                  <a:pt x="19288" y="435877"/>
                </a:lnTo>
                <a:lnTo>
                  <a:pt x="34290" y="477138"/>
                </a:lnTo>
                <a:lnTo>
                  <a:pt x="52911" y="513714"/>
                </a:lnTo>
                <a:lnTo>
                  <a:pt x="99012" y="568007"/>
                </a:lnTo>
                <a:lnTo>
                  <a:pt x="126492" y="585723"/>
                </a:lnTo>
                <a:lnTo>
                  <a:pt x="132207" y="571880"/>
                </a:lnTo>
                <a:lnTo>
                  <a:pt x="110154" y="554043"/>
                </a:lnTo>
                <a:lnTo>
                  <a:pt x="90662" y="530812"/>
                </a:lnTo>
                <a:lnTo>
                  <a:pt x="59309" y="468121"/>
                </a:lnTo>
                <a:lnTo>
                  <a:pt x="47880" y="429668"/>
                </a:lnTo>
                <a:lnTo>
                  <a:pt x="39703" y="387667"/>
                </a:lnTo>
                <a:lnTo>
                  <a:pt x="34788" y="342141"/>
                </a:lnTo>
                <a:lnTo>
                  <a:pt x="33147" y="293115"/>
                </a:lnTo>
                <a:lnTo>
                  <a:pt x="34809" y="243248"/>
                </a:lnTo>
                <a:lnTo>
                  <a:pt x="39782" y="197262"/>
                </a:lnTo>
                <a:lnTo>
                  <a:pt x="48041" y="155134"/>
                </a:lnTo>
                <a:lnTo>
                  <a:pt x="59563" y="116839"/>
                </a:lnTo>
                <a:lnTo>
                  <a:pt x="90979" y="54736"/>
                </a:lnTo>
                <a:lnTo>
                  <a:pt x="132207" y="13969"/>
                </a:lnTo>
                <a:lnTo>
                  <a:pt x="12649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91882" y="3691254"/>
            <a:ext cx="222250" cy="869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sz="2800" spc="-5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551" y="4712030"/>
            <a:ext cx="2926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and an </a:t>
            </a:r>
            <a:r>
              <a:rPr sz="2800" spc="-20" dirty="0">
                <a:latin typeface="Calibri"/>
                <a:cs typeface="Calibri"/>
              </a:rPr>
              <a:t>offset </a:t>
            </a:r>
            <a:r>
              <a:rPr sz="2800" spc="-5" dirty="0">
                <a:solidFill>
                  <a:srgbClr val="C00000"/>
                </a:solidFill>
                <a:latin typeface="Cambria Math"/>
                <a:cs typeface="Cambria Math"/>
              </a:rPr>
              <a:t>𝑏 =</a:t>
            </a:r>
            <a:r>
              <a:rPr sz="2800" spc="-23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7655" y="4977765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2286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85464" y="4599559"/>
            <a:ext cx="83121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35" dirty="0">
                <a:solidFill>
                  <a:srgbClr val="C00000"/>
                </a:solidFill>
                <a:latin typeface="Cambria Math"/>
                <a:cs typeface="Cambria Math"/>
              </a:rPr>
              <a:t>1.2501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5464" y="4986909"/>
            <a:ext cx="83185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35" dirty="0">
                <a:solidFill>
                  <a:srgbClr val="C00000"/>
                </a:solidFill>
                <a:latin typeface="Cambria Math"/>
                <a:cs typeface="Cambria Math"/>
              </a:rPr>
              <a:t>0.1243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2497" y="4712030"/>
            <a:ext cx="1786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800" spc="9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mbria Math"/>
                <a:cs typeface="Cambria Math"/>
              </a:rPr>
              <a:t>−10.057</a:t>
            </a:r>
            <a:r>
              <a:rPr sz="2800" spc="-5" dirty="0">
                <a:latin typeface="Cambria Math"/>
                <a:cs typeface="Cambria Math"/>
              </a:rPr>
              <a:t>.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914401" y="342571"/>
            <a:ext cx="7021956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685" marR="5080" indent="-127762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</a:rPr>
              <a:t>Equation </a:t>
            </a:r>
            <a:r>
              <a:rPr b="1" spc="-20" dirty="0">
                <a:solidFill>
                  <a:srgbClr val="FF0000"/>
                </a:solidFill>
              </a:rPr>
              <a:t>for </a:t>
            </a:r>
            <a:r>
              <a:rPr b="1" spc="-5" dirty="0">
                <a:solidFill>
                  <a:srgbClr val="FF0000"/>
                </a:solidFill>
              </a:rPr>
              <a:t>Discriminating  Hyper Plane</a:t>
            </a:r>
          </a:p>
        </p:txBody>
      </p:sp>
    </p:spTree>
    <p:extLst>
      <p:ext uri="{BB962C8B-B14F-4D97-AF65-F5344CB8AC3E}">
        <p14:creationId xmlns:p14="http://schemas.microsoft.com/office/powerpoint/2010/main" val="192702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4414" y="2272347"/>
            <a:ext cx="941705" cy="0"/>
          </a:xfrm>
          <a:custGeom>
            <a:avLst/>
            <a:gdLst/>
            <a:ahLst/>
            <a:cxnLst/>
            <a:rect l="l" t="t" r="r" b="b"/>
            <a:pathLst>
              <a:path w="941704">
                <a:moveTo>
                  <a:pt x="0" y="0"/>
                </a:moveTo>
                <a:lnTo>
                  <a:pt x="941324" y="0"/>
                </a:lnTo>
              </a:path>
            </a:pathLst>
          </a:custGeom>
          <a:ln w="1841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85844" y="2272347"/>
            <a:ext cx="3655695" cy="0"/>
          </a:xfrm>
          <a:custGeom>
            <a:avLst/>
            <a:gdLst/>
            <a:ahLst/>
            <a:cxnLst/>
            <a:rect l="l" t="t" r="r" b="b"/>
            <a:pathLst>
              <a:path w="3655695">
                <a:moveTo>
                  <a:pt x="0" y="0"/>
                </a:moveTo>
                <a:lnTo>
                  <a:pt x="3655314" y="0"/>
                </a:lnTo>
              </a:path>
            </a:pathLst>
          </a:custGeom>
          <a:ln w="1841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1045" y="1029080"/>
            <a:ext cx="6249035" cy="5420995"/>
          </a:xfrm>
          <a:custGeom>
            <a:avLst/>
            <a:gdLst/>
            <a:ahLst/>
            <a:cxnLst/>
            <a:rect l="l" t="t" r="r" b="b"/>
            <a:pathLst>
              <a:path w="6249034" h="5420995">
                <a:moveTo>
                  <a:pt x="1553337" y="0"/>
                </a:moveTo>
                <a:lnTo>
                  <a:pt x="0" y="2481199"/>
                </a:lnTo>
                <a:lnTo>
                  <a:pt x="4695317" y="5420512"/>
                </a:lnTo>
                <a:lnTo>
                  <a:pt x="6248527" y="2939288"/>
                </a:lnTo>
                <a:lnTo>
                  <a:pt x="1553337" y="0"/>
                </a:lnTo>
                <a:close/>
              </a:path>
            </a:pathLst>
          </a:custGeom>
          <a:solidFill>
            <a:srgbClr val="C3D59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84630" y="342571"/>
            <a:ext cx="744969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4925" marR="5080" indent="-129286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</a:rPr>
              <a:t>Hyper Plane </a:t>
            </a:r>
            <a:r>
              <a:rPr b="1" spc="-15" dirty="0">
                <a:solidFill>
                  <a:srgbClr val="FF0000"/>
                </a:solidFill>
              </a:rPr>
              <a:t>Seperating </a:t>
            </a:r>
            <a:r>
              <a:rPr b="1" dirty="0">
                <a:solidFill>
                  <a:srgbClr val="FF0000"/>
                </a:solidFill>
              </a:rPr>
              <a:t>the  </a:t>
            </a:r>
            <a:r>
              <a:rPr b="1" spc="-40" dirty="0">
                <a:solidFill>
                  <a:srgbClr val="FF0000"/>
                </a:solidFill>
              </a:rPr>
              <a:t>Two</a:t>
            </a:r>
            <a:r>
              <a:rPr b="1" spc="-5" dirty="0">
                <a:solidFill>
                  <a:srgbClr val="FF0000"/>
                </a:solidFill>
              </a:rPr>
              <a:t> Classes</a:t>
            </a:r>
          </a:p>
        </p:txBody>
      </p:sp>
      <p:sp>
        <p:nvSpPr>
          <p:cNvPr id="25" name="object 25"/>
          <p:cNvSpPr/>
          <p:nvPr/>
        </p:nvSpPr>
        <p:spPr>
          <a:xfrm>
            <a:off x="256031" y="2162555"/>
            <a:ext cx="3411220" cy="1626235"/>
          </a:xfrm>
          <a:custGeom>
            <a:avLst/>
            <a:gdLst/>
            <a:ahLst/>
            <a:cxnLst/>
            <a:rect l="l" t="t" r="r" b="b"/>
            <a:pathLst>
              <a:path w="3411220" h="1626235">
                <a:moveTo>
                  <a:pt x="0" y="1626108"/>
                </a:moveTo>
                <a:lnTo>
                  <a:pt x="3410712" y="1626108"/>
                </a:lnTo>
                <a:lnTo>
                  <a:pt x="3410712" y="0"/>
                </a:lnTo>
                <a:lnTo>
                  <a:pt x="0" y="0"/>
                </a:lnTo>
                <a:lnTo>
                  <a:pt x="0" y="162610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55166" y="2722626"/>
            <a:ext cx="485140" cy="586105"/>
          </a:xfrm>
          <a:custGeom>
            <a:avLst/>
            <a:gdLst/>
            <a:ahLst/>
            <a:cxnLst/>
            <a:rect l="l" t="t" r="r" b="b"/>
            <a:pathLst>
              <a:path w="485139" h="586104">
                <a:moveTo>
                  <a:pt x="358266" y="0"/>
                </a:moveTo>
                <a:lnTo>
                  <a:pt x="352806" y="13843"/>
                </a:lnTo>
                <a:lnTo>
                  <a:pt x="374620" y="31630"/>
                </a:lnTo>
                <a:lnTo>
                  <a:pt x="393969" y="54705"/>
                </a:lnTo>
                <a:lnTo>
                  <a:pt x="425322" y="116712"/>
                </a:lnTo>
                <a:lnTo>
                  <a:pt x="436897" y="155025"/>
                </a:lnTo>
                <a:lnTo>
                  <a:pt x="445150" y="197183"/>
                </a:lnTo>
                <a:lnTo>
                  <a:pt x="450093" y="243175"/>
                </a:lnTo>
                <a:lnTo>
                  <a:pt x="451739" y="292988"/>
                </a:lnTo>
                <a:lnTo>
                  <a:pt x="450095" y="342070"/>
                </a:lnTo>
                <a:lnTo>
                  <a:pt x="445166" y="387603"/>
                </a:lnTo>
                <a:lnTo>
                  <a:pt x="436951" y="429613"/>
                </a:lnTo>
                <a:lnTo>
                  <a:pt x="425450" y="468122"/>
                </a:lnTo>
                <a:lnTo>
                  <a:pt x="394128" y="530812"/>
                </a:lnTo>
                <a:lnTo>
                  <a:pt x="352806" y="571881"/>
                </a:lnTo>
                <a:lnTo>
                  <a:pt x="358266" y="585724"/>
                </a:lnTo>
                <a:lnTo>
                  <a:pt x="410384" y="544004"/>
                </a:lnTo>
                <a:lnTo>
                  <a:pt x="450596" y="477138"/>
                </a:lnTo>
                <a:lnTo>
                  <a:pt x="465597" y="435824"/>
                </a:lnTo>
                <a:lnTo>
                  <a:pt x="476313" y="391318"/>
                </a:lnTo>
                <a:lnTo>
                  <a:pt x="482742" y="343622"/>
                </a:lnTo>
                <a:lnTo>
                  <a:pt x="484885" y="292735"/>
                </a:lnTo>
                <a:lnTo>
                  <a:pt x="482742" y="241488"/>
                </a:lnTo>
                <a:lnTo>
                  <a:pt x="476313" y="193659"/>
                </a:lnTo>
                <a:lnTo>
                  <a:pt x="465597" y="149234"/>
                </a:lnTo>
                <a:lnTo>
                  <a:pt x="450596" y="108203"/>
                </a:lnTo>
                <a:lnTo>
                  <a:pt x="431972" y="71937"/>
                </a:lnTo>
                <a:lnTo>
                  <a:pt x="385820" y="17835"/>
                </a:lnTo>
                <a:lnTo>
                  <a:pt x="358266" y="0"/>
                </a:lnTo>
                <a:close/>
              </a:path>
              <a:path w="485139" h="586104">
                <a:moveTo>
                  <a:pt x="126365" y="0"/>
                </a:moveTo>
                <a:lnTo>
                  <a:pt x="74358" y="41814"/>
                </a:lnTo>
                <a:lnTo>
                  <a:pt x="34162" y="108203"/>
                </a:lnTo>
                <a:lnTo>
                  <a:pt x="19234" y="149234"/>
                </a:lnTo>
                <a:lnTo>
                  <a:pt x="8556" y="193659"/>
                </a:lnTo>
                <a:lnTo>
                  <a:pt x="2141" y="241488"/>
                </a:lnTo>
                <a:lnTo>
                  <a:pt x="0" y="292735"/>
                </a:lnTo>
                <a:lnTo>
                  <a:pt x="2141" y="343622"/>
                </a:lnTo>
                <a:lnTo>
                  <a:pt x="8556" y="391318"/>
                </a:lnTo>
                <a:lnTo>
                  <a:pt x="19234" y="435824"/>
                </a:lnTo>
                <a:lnTo>
                  <a:pt x="34162" y="477138"/>
                </a:lnTo>
                <a:lnTo>
                  <a:pt x="52784" y="513715"/>
                </a:lnTo>
                <a:lnTo>
                  <a:pt x="98885" y="568007"/>
                </a:lnTo>
                <a:lnTo>
                  <a:pt x="126365" y="585724"/>
                </a:lnTo>
                <a:lnTo>
                  <a:pt x="132080" y="571881"/>
                </a:lnTo>
                <a:lnTo>
                  <a:pt x="110029" y="554043"/>
                </a:lnTo>
                <a:lnTo>
                  <a:pt x="90550" y="530812"/>
                </a:lnTo>
                <a:lnTo>
                  <a:pt x="59309" y="468122"/>
                </a:lnTo>
                <a:lnTo>
                  <a:pt x="47827" y="429613"/>
                </a:lnTo>
                <a:lnTo>
                  <a:pt x="39655" y="387603"/>
                </a:lnTo>
                <a:lnTo>
                  <a:pt x="34770" y="342070"/>
                </a:lnTo>
                <a:lnTo>
                  <a:pt x="33146" y="292988"/>
                </a:lnTo>
                <a:lnTo>
                  <a:pt x="34792" y="243175"/>
                </a:lnTo>
                <a:lnTo>
                  <a:pt x="39735" y="197183"/>
                </a:lnTo>
                <a:lnTo>
                  <a:pt x="47988" y="155025"/>
                </a:lnTo>
                <a:lnTo>
                  <a:pt x="59562" y="116712"/>
                </a:lnTo>
                <a:lnTo>
                  <a:pt x="90916" y="54705"/>
                </a:lnTo>
                <a:lnTo>
                  <a:pt x="132080" y="13843"/>
                </a:lnTo>
                <a:lnTo>
                  <a:pt x="126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4467" y="2174824"/>
            <a:ext cx="2840990" cy="836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265" indent="-342265">
              <a:lnSpc>
                <a:spcPts val="3195"/>
              </a:lnSpc>
              <a:spcBef>
                <a:spcPts val="95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2800" spc="-5" dirty="0">
                <a:latin typeface="Cambria Math"/>
                <a:cs typeface="Cambria Math"/>
              </a:rPr>
              <a:t>𝑦 = 𝑤𝑥 + 𝑏</a:t>
            </a:r>
            <a:r>
              <a:rPr sz="2800" spc="-14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endParaRPr sz="2800">
              <a:latin typeface="Calibri"/>
              <a:cs typeface="Calibri"/>
            </a:endParaRPr>
          </a:p>
          <a:p>
            <a:pPr marR="104775" algn="ctr">
              <a:lnSpc>
                <a:spcPts val="3195"/>
              </a:lnSpc>
            </a:pP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87500" y="2977133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7367" y="2750057"/>
            <a:ext cx="2842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3505" algn="l"/>
              </a:tabLst>
            </a:pPr>
            <a:r>
              <a:rPr sz="2800" spc="-5" dirty="0">
                <a:latin typeface="Cambria Math"/>
                <a:cs typeface="Cambria Math"/>
              </a:rPr>
              <a:t>𝑤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	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offset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7367" y="3310890"/>
            <a:ext cx="2084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𝑏 =</a:t>
            </a:r>
            <a:r>
              <a:rPr sz="2800" spc="-3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−10.057.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5759" y="5337047"/>
            <a:ext cx="118871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9391" y="5058155"/>
            <a:ext cx="3395472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9391" y="5484876"/>
            <a:ext cx="3247644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9391" y="5911596"/>
            <a:ext cx="262280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34467" y="5138115"/>
            <a:ext cx="32131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This is the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expected 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decision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surface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of 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the Non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LSVM.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23819" y="2944748"/>
            <a:ext cx="1435100" cy="478790"/>
          </a:xfrm>
          <a:custGeom>
            <a:avLst/>
            <a:gdLst/>
            <a:ahLst/>
            <a:cxnLst/>
            <a:rect l="l" t="t" r="r" b="b"/>
            <a:pathLst>
              <a:path w="1435100" h="478789">
                <a:moveTo>
                  <a:pt x="1352049" y="40839"/>
                </a:moveTo>
                <a:lnTo>
                  <a:pt x="0" y="451103"/>
                </a:lnTo>
                <a:lnTo>
                  <a:pt x="8381" y="478789"/>
                </a:lnTo>
                <a:lnTo>
                  <a:pt x="1360399" y="68657"/>
                </a:lnTo>
                <a:lnTo>
                  <a:pt x="1380034" y="47490"/>
                </a:lnTo>
                <a:lnTo>
                  <a:pt x="1352049" y="40839"/>
                </a:lnTo>
                <a:close/>
              </a:path>
              <a:path w="1435100" h="478789">
                <a:moveTo>
                  <a:pt x="1411547" y="25273"/>
                </a:moveTo>
                <a:lnTo>
                  <a:pt x="1403350" y="25273"/>
                </a:lnTo>
                <a:lnTo>
                  <a:pt x="1411732" y="53086"/>
                </a:lnTo>
                <a:lnTo>
                  <a:pt x="1360399" y="68657"/>
                </a:lnTo>
                <a:lnTo>
                  <a:pt x="1328546" y="102997"/>
                </a:lnTo>
                <a:lnTo>
                  <a:pt x="1323085" y="108965"/>
                </a:lnTo>
                <a:lnTo>
                  <a:pt x="1323340" y="118110"/>
                </a:lnTo>
                <a:lnTo>
                  <a:pt x="1329308" y="123443"/>
                </a:lnTo>
                <a:lnTo>
                  <a:pt x="1335151" y="128904"/>
                </a:lnTo>
                <a:lnTo>
                  <a:pt x="1344295" y="128650"/>
                </a:lnTo>
                <a:lnTo>
                  <a:pt x="1349756" y="122681"/>
                </a:lnTo>
                <a:lnTo>
                  <a:pt x="1434972" y="30861"/>
                </a:lnTo>
                <a:lnTo>
                  <a:pt x="1411547" y="25273"/>
                </a:lnTo>
                <a:close/>
              </a:path>
              <a:path w="1435100" h="478789">
                <a:moveTo>
                  <a:pt x="1380034" y="47490"/>
                </a:moveTo>
                <a:lnTo>
                  <a:pt x="1360399" y="68657"/>
                </a:lnTo>
                <a:lnTo>
                  <a:pt x="1411313" y="53212"/>
                </a:lnTo>
                <a:lnTo>
                  <a:pt x="1404111" y="53212"/>
                </a:lnTo>
                <a:lnTo>
                  <a:pt x="1380034" y="47490"/>
                </a:lnTo>
                <a:close/>
              </a:path>
              <a:path w="1435100" h="478789">
                <a:moveTo>
                  <a:pt x="1396872" y="29337"/>
                </a:moveTo>
                <a:lnTo>
                  <a:pt x="1380034" y="47490"/>
                </a:lnTo>
                <a:lnTo>
                  <a:pt x="1404111" y="53212"/>
                </a:lnTo>
                <a:lnTo>
                  <a:pt x="1396872" y="29337"/>
                </a:lnTo>
                <a:close/>
              </a:path>
              <a:path w="1435100" h="478789">
                <a:moveTo>
                  <a:pt x="1404574" y="29337"/>
                </a:moveTo>
                <a:lnTo>
                  <a:pt x="1396872" y="29337"/>
                </a:lnTo>
                <a:lnTo>
                  <a:pt x="1404111" y="53212"/>
                </a:lnTo>
                <a:lnTo>
                  <a:pt x="1411313" y="53212"/>
                </a:lnTo>
                <a:lnTo>
                  <a:pt x="1411732" y="53086"/>
                </a:lnTo>
                <a:lnTo>
                  <a:pt x="1404574" y="29337"/>
                </a:lnTo>
                <a:close/>
              </a:path>
              <a:path w="1435100" h="478789">
                <a:moveTo>
                  <a:pt x="1403350" y="25273"/>
                </a:moveTo>
                <a:lnTo>
                  <a:pt x="1352049" y="40839"/>
                </a:lnTo>
                <a:lnTo>
                  <a:pt x="1380034" y="47490"/>
                </a:lnTo>
                <a:lnTo>
                  <a:pt x="1396872" y="29337"/>
                </a:lnTo>
                <a:lnTo>
                  <a:pt x="1404574" y="29337"/>
                </a:lnTo>
                <a:lnTo>
                  <a:pt x="1403350" y="25273"/>
                </a:lnTo>
                <a:close/>
              </a:path>
              <a:path w="1435100" h="478789">
                <a:moveTo>
                  <a:pt x="1305306" y="0"/>
                </a:moveTo>
                <a:lnTo>
                  <a:pt x="1297432" y="4825"/>
                </a:lnTo>
                <a:lnTo>
                  <a:pt x="1295654" y="12573"/>
                </a:lnTo>
                <a:lnTo>
                  <a:pt x="1293748" y="20320"/>
                </a:lnTo>
                <a:lnTo>
                  <a:pt x="1298575" y="28193"/>
                </a:lnTo>
                <a:lnTo>
                  <a:pt x="1352049" y="40839"/>
                </a:lnTo>
                <a:lnTo>
                  <a:pt x="1403350" y="25273"/>
                </a:lnTo>
                <a:lnTo>
                  <a:pt x="1411547" y="25273"/>
                </a:lnTo>
                <a:lnTo>
                  <a:pt x="1305306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31948" y="4751151"/>
            <a:ext cx="7012940" cy="260350"/>
          </a:xfrm>
          <a:custGeom>
            <a:avLst/>
            <a:gdLst/>
            <a:ahLst/>
            <a:cxnLst/>
            <a:rect l="l" t="t" r="r" b="b"/>
            <a:pathLst>
              <a:path w="7012940" h="260350">
                <a:moveTo>
                  <a:pt x="6962766" y="100121"/>
                </a:moveTo>
                <a:lnTo>
                  <a:pt x="6954774" y="100121"/>
                </a:lnTo>
                <a:lnTo>
                  <a:pt x="6955155" y="158033"/>
                </a:lnTo>
                <a:lnTo>
                  <a:pt x="6847911" y="158681"/>
                </a:lnTo>
                <a:lnTo>
                  <a:pt x="6767068" y="206547"/>
                </a:lnTo>
                <a:lnTo>
                  <a:pt x="6758497" y="214239"/>
                </a:lnTo>
                <a:lnTo>
                  <a:pt x="6753748" y="224264"/>
                </a:lnTo>
                <a:lnTo>
                  <a:pt x="6753119" y="235336"/>
                </a:lnTo>
                <a:lnTo>
                  <a:pt x="6756908" y="246171"/>
                </a:lnTo>
                <a:lnTo>
                  <a:pt x="6764599" y="254688"/>
                </a:lnTo>
                <a:lnTo>
                  <a:pt x="6774624" y="259443"/>
                </a:lnTo>
                <a:lnTo>
                  <a:pt x="6785697" y="260101"/>
                </a:lnTo>
                <a:lnTo>
                  <a:pt x="6796532" y="256331"/>
                </a:lnTo>
                <a:lnTo>
                  <a:pt x="7012432" y="128696"/>
                </a:lnTo>
                <a:lnTo>
                  <a:pt x="6962766" y="100121"/>
                </a:lnTo>
                <a:close/>
              </a:path>
              <a:path w="7012940" h="260350">
                <a:moveTo>
                  <a:pt x="6847690" y="100768"/>
                </a:moveTo>
                <a:lnTo>
                  <a:pt x="0" y="142158"/>
                </a:lnTo>
                <a:lnTo>
                  <a:pt x="253" y="200070"/>
                </a:lnTo>
                <a:lnTo>
                  <a:pt x="6847911" y="158681"/>
                </a:lnTo>
                <a:lnTo>
                  <a:pt x="6897422" y="129368"/>
                </a:lnTo>
                <a:lnTo>
                  <a:pt x="6847690" y="100768"/>
                </a:lnTo>
                <a:close/>
              </a:path>
              <a:path w="7012940" h="260350">
                <a:moveTo>
                  <a:pt x="6897422" y="129368"/>
                </a:moveTo>
                <a:lnTo>
                  <a:pt x="6847911" y="158681"/>
                </a:lnTo>
                <a:lnTo>
                  <a:pt x="6955155" y="158033"/>
                </a:lnTo>
                <a:lnTo>
                  <a:pt x="6955129" y="154096"/>
                </a:lnTo>
                <a:lnTo>
                  <a:pt x="6940423" y="154096"/>
                </a:lnTo>
                <a:lnTo>
                  <a:pt x="6897422" y="129368"/>
                </a:lnTo>
                <a:close/>
              </a:path>
              <a:path w="7012940" h="260350">
                <a:moveTo>
                  <a:pt x="6940169" y="104058"/>
                </a:moveTo>
                <a:lnTo>
                  <a:pt x="6897422" y="129368"/>
                </a:lnTo>
                <a:lnTo>
                  <a:pt x="6940423" y="154096"/>
                </a:lnTo>
                <a:lnTo>
                  <a:pt x="6940169" y="104058"/>
                </a:lnTo>
                <a:close/>
              </a:path>
              <a:path w="7012940" h="260350">
                <a:moveTo>
                  <a:pt x="6954799" y="104058"/>
                </a:moveTo>
                <a:lnTo>
                  <a:pt x="6940169" y="104058"/>
                </a:lnTo>
                <a:lnTo>
                  <a:pt x="6940423" y="154096"/>
                </a:lnTo>
                <a:lnTo>
                  <a:pt x="6955129" y="154096"/>
                </a:lnTo>
                <a:lnTo>
                  <a:pt x="6954799" y="104058"/>
                </a:lnTo>
                <a:close/>
              </a:path>
              <a:path w="7012940" h="260350">
                <a:moveTo>
                  <a:pt x="6954774" y="100121"/>
                </a:moveTo>
                <a:lnTo>
                  <a:pt x="6847690" y="100768"/>
                </a:lnTo>
                <a:lnTo>
                  <a:pt x="6897422" y="129368"/>
                </a:lnTo>
                <a:lnTo>
                  <a:pt x="6940169" y="104058"/>
                </a:lnTo>
                <a:lnTo>
                  <a:pt x="6954799" y="104058"/>
                </a:lnTo>
                <a:lnTo>
                  <a:pt x="6954774" y="100121"/>
                </a:lnTo>
                <a:close/>
              </a:path>
              <a:path w="7012940" h="260350">
                <a:moveTo>
                  <a:pt x="6784103" y="0"/>
                </a:moveTo>
                <a:lnTo>
                  <a:pt x="6773021" y="791"/>
                </a:lnTo>
                <a:lnTo>
                  <a:pt x="6763057" y="5655"/>
                </a:lnTo>
                <a:lnTo>
                  <a:pt x="6755510" y="14269"/>
                </a:lnTo>
                <a:lnTo>
                  <a:pt x="6751837" y="25175"/>
                </a:lnTo>
                <a:lnTo>
                  <a:pt x="6752605" y="36272"/>
                </a:lnTo>
                <a:lnTo>
                  <a:pt x="6757493" y="46273"/>
                </a:lnTo>
                <a:lnTo>
                  <a:pt x="6766179" y="53893"/>
                </a:lnTo>
                <a:lnTo>
                  <a:pt x="6847690" y="100768"/>
                </a:lnTo>
                <a:lnTo>
                  <a:pt x="6962766" y="100121"/>
                </a:lnTo>
                <a:lnTo>
                  <a:pt x="6795008" y="3601"/>
                </a:lnTo>
                <a:lnTo>
                  <a:pt x="678410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99040" y="1554352"/>
            <a:ext cx="260350" cy="4903470"/>
          </a:xfrm>
          <a:custGeom>
            <a:avLst/>
            <a:gdLst/>
            <a:ahLst/>
            <a:cxnLst/>
            <a:rect l="l" t="t" r="r" b="b"/>
            <a:pathLst>
              <a:path w="260350" h="4903470">
                <a:moveTo>
                  <a:pt x="130059" y="114898"/>
                </a:moveTo>
                <a:lnTo>
                  <a:pt x="101103" y="164537"/>
                </a:lnTo>
                <a:lnTo>
                  <a:pt x="101103" y="4902898"/>
                </a:lnTo>
                <a:lnTo>
                  <a:pt x="159015" y="4902898"/>
                </a:lnTo>
                <a:lnTo>
                  <a:pt x="159015" y="164537"/>
                </a:lnTo>
                <a:lnTo>
                  <a:pt x="130059" y="114898"/>
                </a:lnTo>
                <a:close/>
              </a:path>
              <a:path w="260350" h="4903470">
                <a:moveTo>
                  <a:pt x="130059" y="0"/>
                </a:moveTo>
                <a:lnTo>
                  <a:pt x="3694" y="216662"/>
                </a:lnTo>
                <a:lnTo>
                  <a:pt x="0" y="227494"/>
                </a:lnTo>
                <a:lnTo>
                  <a:pt x="710" y="238553"/>
                </a:lnTo>
                <a:lnTo>
                  <a:pt x="5516" y="248540"/>
                </a:lnTo>
                <a:lnTo>
                  <a:pt x="14108" y="256159"/>
                </a:lnTo>
                <a:lnTo>
                  <a:pt x="24997" y="259907"/>
                </a:lnTo>
                <a:lnTo>
                  <a:pt x="36064" y="259191"/>
                </a:lnTo>
                <a:lnTo>
                  <a:pt x="46059" y="254355"/>
                </a:lnTo>
                <a:lnTo>
                  <a:pt x="53732" y="245745"/>
                </a:lnTo>
                <a:lnTo>
                  <a:pt x="101103" y="164537"/>
                </a:lnTo>
                <a:lnTo>
                  <a:pt x="101103" y="57404"/>
                </a:lnTo>
                <a:lnTo>
                  <a:pt x="163539" y="57404"/>
                </a:lnTo>
                <a:lnTo>
                  <a:pt x="130059" y="0"/>
                </a:lnTo>
                <a:close/>
              </a:path>
              <a:path w="260350" h="4903470">
                <a:moveTo>
                  <a:pt x="163539" y="57404"/>
                </a:moveTo>
                <a:lnTo>
                  <a:pt x="159015" y="57404"/>
                </a:lnTo>
                <a:lnTo>
                  <a:pt x="159015" y="164537"/>
                </a:lnTo>
                <a:lnTo>
                  <a:pt x="206386" y="245745"/>
                </a:lnTo>
                <a:lnTo>
                  <a:pt x="214060" y="254355"/>
                </a:lnTo>
                <a:lnTo>
                  <a:pt x="224055" y="259191"/>
                </a:lnTo>
                <a:lnTo>
                  <a:pt x="235122" y="259907"/>
                </a:lnTo>
                <a:lnTo>
                  <a:pt x="246010" y="256159"/>
                </a:lnTo>
                <a:lnTo>
                  <a:pt x="254603" y="248540"/>
                </a:lnTo>
                <a:lnTo>
                  <a:pt x="259409" y="238553"/>
                </a:lnTo>
                <a:lnTo>
                  <a:pt x="260119" y="227494"/>
                </a:lnTo>
                <a:lnTo>
                  <a:pt x="256424" y="216662"/>
                </a:lnTo>
                <a:lnTo>
                  <a:pt x="163539" y="57404"/>
                </a:lnTo>
                <a:close/>
              </a:path>
              <a:path w="260350" h="4903470">
                <a:moveTo>
                  <a:pt x="159015" y="57404"/>
                </a:moveTo>
                <a:lnTo>
                  <a:pt x="101103" y="57404"/>
                </a:lnTo>
                <a:lnTo>
                  <a:pt x="101103" y="164537"/>
                </a:lnTo>
                <a:lnTo>
                  <a:pt x="130059" y="114898"/>
                </a:lnTo>
                <a:lnTo>
                  <a:pt x="105040" y="72009"/>
                </a:lnTo>
                <a:lnTo>
                  <a:pt x="159015" y="72009"/>
                </a:lnTo>
                <a:lnTo>
                  <a:pt x="159015" y="57404"/>
                </a:lnTo>
                <a:close/>
              </a:path>
              <a:path w="260350" h="4903470">
                <a:moveTo>
                  <a:pt x="159015" y="72009"/>
                </a:moveTo>
                <a:lnTo>
                  <a:pt x="155078" y="72009"/>
                </a:lnTo>
                <a:lnTo>
                  <a:pt x="130059" y="114898"/>
                </a:lnTo>
                <a:lnTo>
                  <a:pt x="159015" y="164537"/>
                </a:lnTo>
                <a:lnTo>
                  <a:pt x="159015" y="72009"/>
                </a:lnTo>
                <a:close/>
              </a:path>
              <a:path w="260350" h="4903470">
                <a:moveTo>
                  <a:pt x="155078" y="72009"/>
                </a:moveTo>
                <a:lnTo>
                  <a:pt x="105040" y="72009"/>
                </a:lnTo>
                <a:lnTo>
                  <a:pt x="130059" y="114898"/>
                </a:lnTo>
                <a:lnTo>
                  <a:pt x="155078" y="720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67328" y="4568952"/>
            <a:ext cx="170687" cy="1691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34021" y="261137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34021" y="261137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074667" y="5153659"/>
            <a:ext cx="1276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767328" y="5073396"/>
            <a:ext cx="170687" cy="1691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88179" y="4568952"/>
            <a:ext cx="169163" cy="1691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88179" y="5073396"/>
            <a:ext cx="169163" cy="1691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72000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31664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91328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52515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2179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71844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31507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92695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52359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12023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71688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26018" y="1903476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4662"/>
                </a:lnTo>
              </a:path>
            </a:pathLst>
          </a:custGeom>
          <a:ln w="2286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26018" y="2772917"/>
            <a:ext cx="0" cy="2320925"/>
          </a:xfrm>
          <a:custGeom>
            <a:avLst/>
            <a:gdLst/>
            <a:ahLst/>
            <a:cxnLst/>
            <a:rect l="l" t="t" r="r" b="b"/>
            <a:pathLst>
              <a:path h="2320925">
                <a:moveTo>
                  <a:pt x="0" y="0"/>
                </a:moveTo>
                <a:lnTo>
                  <a:pt x="0" y="2320798"/>
                </a:lnTo>
              </a:path>
            </a:pathLst>
          </a:custGeom>
          <a:ln w="2286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892540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637913" y="4967732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97958" y="4967732"/>
            <a:ext cx="1530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745" algn="l"/>
                <a:tab pos="732790" algn="l"/>
                <a:tab pos="1092200" algn="l"/>
                <a:tab pos="1452880" algn="l"/>
              </a:tabLst>
            </a:pPr>
            <a:r>
              <a:rPr sz="1000" spc="-5" dirty="0">
                <a:latin typeface="Calibri"/>
                <a:cs typeface="Calibri"/>
              </a:rPr>
              <a:t>2	3	4	5	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98309" y="4967732"/>
            <a:ext cx="4502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745" algn="l"/>
              </a:tabLst>
            </a:pPr>
            <a:r>
              <a:rPr sz="1000" spc="-5" dirty="0">
                <a:latin typeface="Calibri"/>
                <a:cs typeface="Calibri"/>
              </a:rPr>
              <a:t>7	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518654" y="4967732"/>
            <a:ext cx="455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4325" algn="l"/>
              </a:tabLst>
            </a:pPr>
            <a:r>
              <a:rPr sz="1000" spc="-5" dirty="0">
                <a:latin typeface="Calibri"/>
                <a:cs typeface="Calibri"/>
              </a:rPr>
              <a:t>9	</a:t>
            </a:r>
            <a:r>
              <a:rPr sz="1000" spc="-10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238870" y="4967732"/>
            <a:ext cx="513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745" algn="l"/>
              </a:tabLst>
            </a:pP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1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spc="-10" dirty="0">
                <a:latin typeface="Calibri"/>
                <a:cs typeface="Calibri"/>
              </a:rPr>
              <a:t>12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090415" y="4652771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113021" y="4648911"/>
            <a:ext cx="901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113021" y="3785108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113021" y="3352927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113021" y="2920745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047235" y="2488818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090415" y="443636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90415" y="4221479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94988" y="400659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1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90415" y="378866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90415" y="357225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90415" y="3357371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90415" y="314096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90415" y="292455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90415" y="270967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90415" y="2493264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90415" y="2060448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047235" y="2056637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13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812214" y="2051304"/>
            <a:ext cx="0" cy="154940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686"/>
                </a:lnTo>
              </a:path>
            </a:pathLst>
          </a:custGeom>
          <a:ln w="36957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12214" y="2349245"/>
            <a:ext cx="0" cy="704215"/>
          </a:xfrm>
          <a:custGeom>
            <a:avLst/>
            <a:gdLst/>
            <a:ahLst/>
            <a:cxnLst/>
            <a:rect l="l" t="t" r="r" b="b"/>
            <a:pathLst>
              <a:path h="704214">
                <a:moveTo>
                  <a:pt x="0" y="0"/>
                </a:moveTo>
                <a:lnTo>
                  <a:pt x="0" y="704088"/>
                </a:lnTo>
              </a:path>
            </a:pathLst>
          </a:custGeom>
          <a:ln w="36957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812214" y="3196589"/>
            <a:ext cx="0" cy="1748789"/>
          </a:xfrm>
          <a:custGeom>
            <a:avLst/>
            <a:gdLst/>
            <a:ahLst/>
            <a:cxnLst/>
            <a:rect l="l" t="t" r="r" b="b"/>
            <a:pathLst>
              <a:path h="1748789">
                <a:moveTo>
                  <a:pt x="0" y="0"/>
                </a:moveTo>
                <a:lnTo>
                  <a:pt x="0" y="1748536"/>
                </a:lnTo>
              </a:path>
            </a:pathLst>
          </a:custGeom>
          <a:ln w="36957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618981" y="270363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896" y="0"/>
                </a:lnTo>
              </a:path>
            </a:pathLst>
          </a:custGeom>
          <a:ln w="1841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62984" y="2703639"/>
            <a:ext cx="4411345" cy="0"/>
          </a:xfrm>
          <a:custGeom>
            <a:avLst/>
            <a:gdLst/>
            <a:ahLst/>
            <a:cxnLst/>
            <a:rect l="l" t="t" r="r" b="b"/>
            <a:pathLst>
              <a:path w="4411345">
                <a:moveTo>
                  <a:pt x="0" y="0"/>
                </a:moveTo>
                <a:lnTo>
                  <a:pt x="4411218" y="0"/>
                </a:lnTo>
              </a:path>
            </a:pathLst>
          </a:custGeom>
          <a:ln w="1841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92695" y="1917192"/>
            <a:ext cx="13970" cy="3181350"/>
          </a:xfrm>
          <a:custGeom>
            <a:avLst/>
            <a:gdLst/>
            <a:ahLst/>
            <a:cxnLst/>
            <a:rect l="l" t="t" r="r" b="b"/>
            <a:pathLst>
              <a:path w="13970" h="3181350">
                <a:moveTo>
                  <a:pt x="0" y="0"/>
                </a:moveTo>
                <a:lnTo>
                  <a:pt x="13715" y="318109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84414" y="3136455"/>
            <a:ext cx="918844" cy="0"/>
          </a:xfrm>
          <a:custGeom>
            <a:avLst/>
            <a:gdLst/>
            <a:ahLst/>
            <a:cxnLst/>
            <a:rect l="l" t="t" r="r" b="b"/>
            <a:pathLst>
              <a:path w="918845">
                <a:moveTo>
                  <a:pt x="0" y="0"/>
                </a:moveTo>
                <a:lnTo>
                  <a:pt x="918464" y="0"/>
                </a:lnTo>
              </a:path>
            </a:pathLst>
          </a:custGeom>
          <a:ln w="1841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62984" y="3136455"/>
            <a:ext cx="3678554" cy="0"/>
          </a:xfrm>
          <a:custGeom>
            <a:avLst/>
            <a:gdLst/>
            <a:ahLst/>
            <a:cxnLst/>
            <a:rect l="l" t="t" r="r" b="b"/>
            <a:pathLst>
              <a:path w="3678554">
                <a:moveTo>
                  <a:pt x="0" y="0"/>
                </a:moveTo>
                <a:lnTo>
                  <a:pt x="3678174" y="0"/>
                </a:lnTo>
              </a:path>
            </a:pathLst>
          </a:custGeom>
          <a:ln w="1841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41157" y="3053333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741157" y="3053333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74202" y="262813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474202" y="262813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52671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491484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31820" y="4724400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0"/>
                </a:moveTo>
                <a:lnTo>
                  <a:pt x="0" y="36347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90415" y="515721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90415" y="544525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19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741157" y="2205989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741157" y="2205989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536950" y="4937505"/>
            <a:ext cx="4502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645" algn="l"/>
              </a:tabLst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2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139185" y="4937505"/>
            <a:ext cx="1276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256913" y="4937505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075303" y="5441696"/>
            <a:ext cx="1276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113021" y="4152925"/>
            <a:ext cx="89535" cy="45783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113021" y="4001261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113021" y="3568953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113021" y="3136773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047235" y="2704287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047235" y="2272664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12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877050" y="2405633"/>
            <a:ext cx="486409" cy="520065"/>
          </a:xfrm>
          <a:custGeom>
            <a:avLst/>
            <a:gdLst/>
            <a:ahLst/>
            <a:cxnLst/>
            <a:rect l="l" t="t" r="r" b="b"/>
            <a:pathLst>
              <a:path w="486409" h="520064">
                <a:moveTo>
                  <a:pt x="0" y="259841"/>
                </a:moveTo>
                <a:lnTo>
                  <a:pt x="3916" y="213134"/>
                </a:lnTo>
                <a:lnTo>
                  <a:pt x="15208" y="169173"/>
                </a:lnTo>
                <a:lnTo>
                  <a:pt x="33189" y="128693"/>
                </a:lnTo>
                <a:lnTo>
                  <a:pt x="57171" y="92427"/>
                </a:lnTo>
                <a:lnTo>
                  <a:pt x="86469" y="61110"/>
                </a:lnTo>
                <a:lnTo>
                  <a:pt x="120396" y="35475"/>
                </a:lnTo>
                <a:lnTo>
                  <a:pt x="158263" y="16255"/>
                </a:lnTo>
                <a:lnTo>
                  <a:pt x="199386" y="4186"/>
                </a:lnTo>
                <a:lnTo>
                  <a:pt x="243077" y="0"/>
                </a:lnTo>
                <a:lnTo>
                  <a:pt x="286769" y="4186"/>
                </a:lnTo>
                <a:lnTo>
                  <a:pt x="327892" y="16255"/>
                </a:lnTo>
                <a:lnTo>
                  <a:pt x="365760" y="35475"/>
                </a:lnTo>
                <a:lnTo>
                  <a:pt x="399686" y="61110"/>
                </a:lnTo>
                <a:lnTo>
                  <a:pt x="428984" y="92427"/>
                </a:lnTo>
                <a:lnTo>
                  <a:pt x="452966" y="128693"/>
                </a:lnTo>
                <a:lnTo>
                  <a:pt x="470947" y="169173"/>
                </a:lnTo>
                <a:lnTo>
                  <a:pt x="482239" y="213134"/>
                </a:lnTo>
                <a:lnTo>
                  <a:pt x="486155" y="259841"/>
                </a:lnTo>
                <a:lnTo>
                  <a:pt x="482239" y="306549"/>
                </a:lnTo>
                <a:lnTo>
                  <a:pt x="470947" y="350510"/>
                </a:lnTo>
                <a:lnTo>
                  <a:pt x="452966" y="390990"/>
                </a:lnTo>
                <a:lnTo>
                  <a:pt x="428984" y="427256"/>
                </a:lnTo>
                <a:lnTo>
                  <a:pt x="399686" y="458573"/>
                </a:lnTo>
                <a:lnTo>
                  <a:pt x="365759" y="484208"/>
                </a:lnTo>
                <a:lnTo>
                  <a:pt x="327892" y="503428"/>
                </a:lnTo>
                <a:lnTo>
                  <a:pt x="286769" y="515497"/>
                </a:lnTo>
                <a:lnTo>
                  <a:pt x="243077" y="519683"/>
                </a:lnTo>
                <a:lnTo>
                  <a:pt x="199386" y="515497"/>
                </a:lnTo>
                <a:lnTo>
                  <a:pt x="158263" y="503427"/>
                </a:lnTo>
                <a:lnTo>
                  <a:pt x="120396" y="484208"/>
                </a:lnTo>
                <a:lnTo>
                  <a:pt x="86469" y="458573"/>
                </a:lnTo>
                <a:lnTo>
                  <a:pt x="57171" y="427256"/>
                </a:lnTo>
                <a:lnTo>
                  <a:pt x="33189" y="390990"/>
                </a:lnTo>
                <a:lnTo>
                  <a:pt x="15208" y="350510"/>
                </a:lnTo>
                <a:lnTo>
                  <a:pt x="3916" y="306549"/>
                </a:lnTo>
                <a:lnTo>
                  <a:pt x="0" y="259841"/>
                </a:lnTo>
                <a:close/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7053071" y="2043810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7596378" y="2853689"/>
            <a:ext cx="487680" cy="521334"/>
          </a:xfrm>
          <a:custGeom>
            <a:avLst/>
            <a:gdLst/>
            <a:ahLst/>
            <a:cxnLst/>
            <a:rect l="l" t="t" r="r" b="b"/>
            <a:pathLst>
              <a:path w="487679" h="521335">
                <a:moveTo>
                  <a:pt x="0" y="260604"/>
                </a:moveTo>
                <a:lnTo>
                  <a:pt x="3930" y="213769"/>
                </a:lnTo>
                <a:lnTo>
                  <a:pt x="15260" y="169685"/>
                </a:lnTo>
                <a:lnTo>
                  <a:pt x="33302" y="129088"/>
                </a:lnTo>
                <a:lnTo>
                  <a:pt x="57364" y="92715"/>
                </a:lnTo>
                <a:lnTo>
                  <a:pt x="86757" y="61302"/>
                </a:lnTo>
                <a:lnTo>
                  <a:pt x="120791" y="35588"/>
                </a:lnTo>
                <a:lnTo>
                  <a:pt x="158776" y="16308"/>
                </a:lnTo>
                <a:lnTo>
                  <a:pt x="200022" y="4199"/>
                </a:lnTo>
                <a:lnTo>
                  <a:pt x="243840" y="0"/>
                </a:lnTo>
                <a:lnTo>
                  <a:pt x="287657" y="4199"/>
                </a:lnTo>
                <a:lnTo>
                  <a:pt x="328903" y="16308"/>
                </a:lnTo>
                <a:lnTo>
                  <a:pt x="366888" y="35588"/>
                </a:lnTo>
                <a:lnTo>
                  <a:pt x="400922" y="61302"/>
                </a:lnTo>
                <a:lnTo>
                  <a:pt x="430315" y="92715"/>
                </a:lnTo>
                <a:lnTo>
                  <a:pt x="454377" y="129088"/>
                </a:lnTo>
                <a:lnTo>
                  <a:pt x="472419" y="169685"/>
                </a:lnTo>
                <a:lnTo>
                  <a:pt x="483749" y="213769"/>
                </a:lnTo>
                <a:lnTo>
                  <a:pt x="487679" y="260604"/>
                </a:lnTo>
                <a:lnTo>
                  <a:pt x="483749" y="307438"/>
                </a:lnTo>
                <a:lnTo>
                  <a:pt x="472419" y="351522"/>
                </a:lnTo>
                <a:lnTo>
                  <a:pt x="454377" y="392119"/>
                </a:lnTo>
                <a:lnTo>
                  <a:pt x="430315" y="428492"/>
                </a:lnTo>
                <a:lnTo>
                  <a:pt x="400922" y="459905"/>
                </a:lnTo>
                <a:lnTo>
                  <a:pt x="366888" y="485619"/>
                </a:lnTo>
                <a:lnTo>
                  <a:pt x="328903" y="504899"/>
                </a:lnTo>
                <a:lnTo>
                  <a:pt x="287657" y="517008"/>
                </a:lnTo>
                <a:lnTo>
                  <a:pt x="243840" y="521208"/>
                </a:lnTo>
                <a:lnTo>
                  <a:pt x="200022" y="517008"/>
                </a:lnTo>
                <a:lnTo>
                  <a:pt x="158776" y="504899"/>
                </a:lnTo>
                <a:lnTo>
                  <a:pt x="120791" y="485619"/>
                </a:lnTo>
                <a:lnTo>
                  <a:pt x="86757" y="459905"/>
                </a:lnTo>
                <a:lnTo>
                  <a:pt x="57364" y="428492"/>
                </a:lnTo>
                <a:lnTo>
                  <a:pt x="33302" y="392119"/>
                </a:lnTo>
                <a:lnTo>
                  <a:pt x="15260" y="351522"/>
                </a:lnTo>
                <a:lnTo>
                  <a:pt x="3930" y="307438"/>
                </a:lnTo>
                <a:lnTo>
                  <a:pt x="0" y="260604"/>
                </a:lnTo>
                <a:close/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7867904" y="3359911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973059" y="3492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4321302" y="4374641"/>
            <a:ext cx="486409" cy="520065"/>
          </a:xfrm>
          <a:custGeom>
            <a:avLst/>
            <a:gdLst/>
            <a:ahLst/>
            <a:cxnLst/>
            <a:rect l="l" t="t" r="r" b="b"/>
            <a:pathLst>
              <a:path w="486410" h="520064">
                <a:moveTo>
                  <a:pt x="0" y="259841"/>
                </a:moveTo>
                <a:lnTo>
                  <a:pt x="3916" y="213134"/>
                </a:lnTo>
                <a:lnTo>
                  <a:pt x="15208" y="169173"/>
                </a:lnTo>
                <a:lnTo>
                  <a:pt x="33189" y="128693"/>
                </a:lnTo>
                <a:lnTo>
                  <a:pt x="57171" y="92427"/>
                </a:lnTo>
                <a:lnTo>
                  <a:pt x="86469" y="61110"/>
                </a:lnTo>
                <a:lnTo>
                  <a:pt x="120395" y="35475"/>
                </a:lnTo>
                <a:lnTo>
                  <a:pt x="158263" y="16256"/>
                </a:lnTo>
                <a:lnTo>
                  <a:pt x="199386" y="4186"/>
                </a:lnTo>
                <a:lnTo>
                  <a:pt x="243077" y="0"/>
                </a:lnTo>
                <a:lnTo>
                  <a:pt x="286769" y="4186"/>
                </a:lnTo>
                <a:lnTo>
                  <a:pt x="327892" y="16255"/>
                </a:lnTo>
                <a:lnTo>
                  <a:pt x="365760" y="35475"/>
                </a:lnTo>
                <a:lnTo>
                  <a:pt x="399686" y="61110"/>
                </a:lnTo>
                <a:lnTo>
                  <a:pt x="428984" y="92427"/>
                </a:lnTo>
                <a:lnTo>
                  <a:pt x="452966" y="128693"/>
                </a:lnTo>
                <a:lnTo>
                  <a:pt x="470947" y="169173"/>
                </a:lnTo>
                <a:lnTo>
                  <a:pt x="482239" y="213134"/>
                </a:lnTo>
                <a:lnTo>
                  <a:pt x="486156" y="259841"/>
                </a:lnTo>
                <a:lnTo>
                  <a:pt x="482239" y="306549"/>
                </a:lnTo>
                <a:lnTo>
                  <a:pt x="470947" y="350510"/>
                </a:lnTo>
                <a:lnTo>
                  <a:pt x="452966" y="390990"/>
                </a:lnTo>
                <a:lnTo>
                  <a:pt x="428984" y="427256"/>
                </a:lnTo>
                <a:lnTo>
                  <a:pt x="399686" y="458573"/>
                </a:lnTo>
                <a:lnTo>
                  <a:pt x="365760" y="484208"/>
                </a:lnTo>
                <a:lnTo>
                  <a:pt x="327892" y="503427"/>
                </a:lnTo>
                <a:lnTo>
                  <a:pt x="286769" y="515497"/>
                </a:lnTo>
                <a:lnTo>
                  <a:pt x="243077" y="519683"/>
                </a:lnTo>
                <a:lnTo>
                  <a:pt x="199386" y="515497"/>
                </a:lnTo>
                <a:lnTo>
                  <a:pt x="158263" y="503427"/>
                </a:lnTo>
                <a:lnTo>
                  <a:pt x="120395" y="484208"/>
                </a:lnTo>
                <a:lnTo>
                  <a:pt x="86469" y="458573"/>
                </a:lnTo>
                <a:lnTo>
                  <a:pt x="57171" y="427256"/>
                </a:lnTo>
                <a:lnTo>
                  <a:pt x="33189" y="390990"/>
                </a:lnTo>
                <a:lnTo>
                  <a:pt x="15208" y="350510"/>
                </a:lnTo>
                <a:lnTo>
                  <a:pt x="3916" y="306549"/>
                </a:lnTo>
                <a:lnTo>
                  <a:pt x="0" y="259841"/>
                </a:lnTo>
                <a:close/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4453128" y="3962145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852671" y="2432304"/>
            <a:ext cx="4926330" cy="2974975"/>
          </a:xfrm>
          <a:custGeom>
            <a:avLst/>
            <a:gdLst/>
            <a:ahLst/>
            <a:cxnLst/>
            <a:rect l="l" t="t" r="r" b="b"/>
            <a:pathLst>
              <a:path w="4926330" h="2974975">
                <a:moveTo>
                  <a:pt x="4926203" y="2974721"/>
                </a:moveTo>
                <a:lnTo>
                  <a:pt x="0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1050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9020365" y="1437538"/>
            <a:ext cx="0" cy="45085"/>
          </a:xfrm>
          <a:custGeom>
            <a:avLst/>
            <a:gdLst/>
            <a:ahLst/>
            <a:cxnLst/>
            <a:rect l="l" t="t" r="r" b="b"/>
            <a:pathLst>
              <a:path h="45084">
                <a:moveTo>
                  <a:pt x="0" y="0"/>
                </a:moveTo>
                <a:lnTo>
                  <a:pt x="0" y="44805"/>
                </a:lnTo>
              </a:path>
            </a:pathLst>
          </a:custGeom>
          <a:ln w="4480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20365" y="218338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805"/>
                </a:lnTo>
              </a:path>
            </a:pathLst>
          </a:custGeom>
          <a:ln w="4480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459" y="1845564"/>
            <a:ext cx="4177665" cy="4535805"/>
          </a:xfrm>
          <a:custGeom>
            <a:avLst/>
            <a:gdLst/>
            <a:ahLst/>
            <a:cxnLst/>
            <a:rect l="l" t="t" r="r" b="b"/>
            <a:pathLst>
              <a:path w="4177665" h="4535805">
                <a:moveTo>
                  <a:pt x="0" y="4535424"/>
                </a:moveTo>
                <a:lnTo>
                  <a:pt x="4177284" y="4535424"/>
                </a:lnTo>
                <a:lnTo>
                  <a:pt x="4177284" y="0"/>
                </a:lnTo>
                <a:lnTo>
                  <a:pt x="0" y="0"/>
                </a:lnTo>
                <a:lnTo>
                  <a:pt x="0" y="453542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9400" y="1867661"/>
            <a:ext cx="3796665" cy="13055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06400" marR="537845" indent="-343535">
              <a:lnSpc>
                <a:spcPts val="2090"/>
              </a:lnSpc>
              <a:spcBef>
                <a:spcPts val="225"/>
              </a:spcBef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1800" dirty="0">
                <a:latin typeface="Cambria Math"/>
                <a:cs typeface="Cambria Math"/>
              </a:rPr>
              <a:t>Let′s </a:t>
            </a:r>
            <a:r>
              <a:rPr sz="1800" spc="-5" dirty="0">
                <a:latin typeface="Cambria Math"/>
                <a:cs typeface="Cambria Math"/>
              </a:rPr>
              <a:t>consider </a:t>
            </a:r>
            <a:r>
              <a:rPr sz="1800" dirty="0">
                <a:latin typeface="Cambria Math"/>
                <a:cs typeface="Cambria Math"/>
              </a:rPr>
              <a:t>a </a:t>
            </a:r>
            <a:r>
              <a:rPr sz="1800" spc="-5" dirty="0">
                <a:latin typeface="Cambria Math"/>
                <a:cs typeface="Cambria Math"/>
              </a:rPr>
              <a:t>classification  </a:t>
            </a:r>
            <a:r>
              <a:rPr sz="1800" dirty="0">
                <a:latin typeface="Cambria Math"/>
                <a:cs typeface="Cambria Math"/>
              </a:rPr>
              <a:t>example</a:t>
            </a:r>
            <a:r>
              <a:rPr sz="1800" spc="-10" dirty="0">
                <a:latin typeface="Cambria Math"/>
                <a:cs typeface="Cambria Math"/>
              </a:rPr>
              <a:t> here.</a:t>
            </a:r>
            <a:endParaRPr sz="1800">
              <a:latin typeface="Cambria Math"/>
              <a:cs typeface="Cambria Math"/>
            </a:endParaRPr>
          </a:p>
          <a:p>
            <a:pPr marL="406400" indent="-34353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1800" spc="-20" dirty="0">
                <a:latin typeface="Calibri"/>
                <a:cs typeface="Calibri"/>
              </a:rPr>
              <a:t>Let’s </a:t>
            </a:r>
            <a:r>
              <a:rPr sz="1800" spc="-5" dirty="0">
                <a:latin typeface="Calibri"/>
                <a:cs typeface="Calibri"/>
              </a:rPr>
              <a:t>classify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(x</a:t>
            </a:r>
            <a:r>
              <a:rPr sz="1800" spc="-7" baseline="-20833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,x</a:t>
            </a:r>
            <a:r>
              <a:rPr sz="1800" spc="-7" baseline="-20833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)=(-1,2).</a:t>
            </a:r>
            <a:endParaRPr sz="1800">
              <a:latin typeface="Calibri"/>
              <a:cs typeface="Calibri"/>
            </a:endParaRPr>
          </a:p>
          <a:p>
            <a:pPr marL="406400" indent="-343535">
              <a:lnSpc>
                <a:spcPct val="100000"/>
              </a:lnSpc>
              <a:spcBef>
                <a:spcPts val="1330"/>
              </a:spcBef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6828" y="2893695"/>
            <a:ext cx="366395" cy="334645"/>
          </a:xfrm>
          <a:custGeom>
            <a:avLst/>
            <a:gdLst/>
            <a:ahLst/>
            <a:cxnLst/>
            <a:rect l="l" t="t" r="r" b="b"/>
            <a:pathLst>
              <a:path w="366394" h="334644">
                <a:moveTo>
                  <a:pt x="294025" y="0"/>
                </a:moveTo>
                <a:lnTo>
                  <a:pt x="290862" y="8000"/>
                </a:lnTo>
                <a:lnTo>
                  <a:pt x="303323" y="18097"/>
                </a:lnTo>
                <a:lnTo>
                  <a:pt x="314379" y="31241"/>
                </a:lnTo>
                <a:lnTo>
                  <a:pt x="332277" y="66675"/>
                </a:lnTo>
                <a:lnTo>
                  <a:pt x="343604" y="112585"/>
                </a:lnTo>
                <a:lnTo>
                  <a:pt x="347377" y="167258"/>
                </a:lnTo>
                <a:lnTo>
                  <a:pt x="346439" y="195288"/>
                </a:lnTo>
                <a:lnTo>
                  <a:pt x="338939" y="245250"/>
                </a:lnTo>
                <a:lnTo>
                  <a:pt x="324161" y="286688"/>
                </a:lnTo>
                <a:lnTo>
                  <a:pt x="290862" y="326389"/>
                </a:lnTo>
                <a:lnTo>
                  <a:pt x="294025" y="334390"/>
                </a:lnTo>
                <a:lnTo>
                  <a:pt x="323782" y="310546"/>
                </a:lnTo>
                <a:lnTo>
                  <a:pt x="346730" y="272414"/>
                </a:lnTo>
                <a:lnTo>
                  <a:pt x="361389" y="223440"/>
                </a:lnTo>
                <a:lnTo>
                  <a:pt x="366275" y="167131"/>
                </a:lnTo>
                <a:lnTo>
                  <a:pt x="365053" y="137894"/>
                </a:lnTo>
                <a:lnTo>
                  <a:pt x="355281" y="85228"/>
                </a:lnTo>
                <a:lnTo>
                  <a:pt x="336107" y="41130"/>
                </a:lnTo>
                <a:lnTo>
                  <a:pt x="309755" y="10217"/>
                </a:lnTo>
                <a:lnTo>
                  <a:pt x="294025" y="0"/>
                </a:lnTo>
                <a:close/>
              </a:path>
              <a:path w="366394" h="334644">
                <a:moveTo>
                  <a:pt x="72143" y="0"/>
                </a:moveTo>
                <a:lnTo>
                  <a:pt x="42465" y="23923"/>
                </a:lnTo>
                <a:lnTo>
                  <a:pt x="19539" y="61849"/>
                </a:lnTo>
                <a:lnTo>
                  <a:pt x="4880" y="110585"/>
                </a:lnTo>
                <a:lnTo>
                  <a:pt x="0" y="167258"/>
                </a:lnTo>
                <a:lnTo>
                  <a:pt x="1216" y="196209"/>
                </a:lnTo>
                <a:lnTo>
                  <a:pt x="10988" y="248838"/>
                </a:lnTo>
                <a:lnTo>
                  <a:pt x="30157" y="293278"/>
                </a:lnTo>
                <a:lnTo>
                  <a:pt x="56460" y="324242"/>
                </a:lnTo>
                <a:lnTo>
                  <a:pt x="72143" y="334390"/>
                </a:lnTo>
                <a:lnTo>
                  <a:pt x="75419" y="326389"/>
                </a:lnTo>
                <a:lnTo>
                  <a:pt x="62834" y="316267"/>
                </a:lnTo>
                <a:lnTo>
                  <a:pt x="51710" y="303037"/>
                </a:lnTo>
                <a:lnTo>
                  <a:pt x="33840" y="267207"/>
                </a:lnTo>
                <a:lnTo>
                  <a:pt x="22638" y="221281"/>
                </a:lnTo>
                <a:lnTo>
                  <a:pt x="18909" y="167131"/>
                </a:lnTo>
                <a:lnTo>
                  <a:pt x="19847" y="138826"/>
                </a:lnTo>
                <a:lnTo>
                  <a:pt x="27391" y="88534"/>
                </a:lnTo>
                <a:lnTo>
                  <a:pt x="42240" y="47434"/>
                </a:lnTo>
                <a:lnTo>
                  <a:pt x="75419" y="8000"/>
                </a:lnTo>
                <a:lnTo>
                  <a:pt x="72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42136" y="2754883"/>
            <a:ext cx="268605" cy="50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">
              <a:lnSpc>
                <a:spcPts val="1895"/>
              </a:lnSpc>
              <a:spcBef>
                <a:spcPts val="95"/>
              </a:spcBef>
            </a:pPr>
            <a:r>
              <a:rPr sz="1600" spc="-10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725" spc="-15" baseline="-14492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1725" baseline="-14492">
              <a:latin typeface="Cambria Math"/>
              <a:cs typeface="Cambria Math"/>
            </a:endParaRPr>
          </a:p>
          <a:p>
            <a:pPr marL="38100">
              <a:lnSpc>
                <a:spcPts val="1895"/>
              </a:lnSpc>
            </a:pPr>
            <a:r>
              <a:rPr sz="1600" spc="1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1725" spc="15" baseline="-14492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4102" y="2904236"/>
            <a:ext cx="439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02135" y="2893695"/>
            <a:ext cx="430530" cy="334645"/>
          </a:xfrm>
          <a:custGeom>
            <a:avLst/>
            <a:gdLst/>
            <a:ahLst/>
            <a:cxnLst/>
            <a:rect l="l" t="t" r="r" b="b"/>
            <a:pathLst>
              <a:path w="430530" h="334644">
                <a:moveTo>
                  <a:pt x="358007" y="0"/>
                </a:moveTo>
                <a:lnTo>
                  <a:pt x="354832" y="8000"/>
                </a:lnTo>
                <a:lnTo>
                  <a:pt x="367284" y="18097"/>
                </a:lnTo>
                <a:lnTo>
                  <a:pt x="378343" y="31241"/>
                </a:lnTo>
                <a:lnTo>
                  <a:pt x="396234" y="66675"/>
                </a:lnTo>
                <a:lnTo>
                  <a:pt x="407553" y="112585"/>
                </a:lnTo>
                <a:lnTo>
                  <a:pt x="411347" y="167258"/>
                </a:lnTo>
                <a:lnTo>
                  <a:pt x="410417" y="195288"/>
                </a:lnTo>
                <a:lnTo>
                  <a:pt x="402935" y="245250"/>
                </a:lnTo>
                <a:lnTo>
                  <a:pt x="388122" y="286688"/>
                </a:lnTo>
                <a:lnTo>
                  <a:pt x="354832" y="326389"/>
                </a:lnTo>
                <a:lnTo>
                  <a:pt x="358007" y="334390"/>
                </a:lnTo>
                <a:lnTo>
                  <a:pt x="387741" y="310546"/>
                </a:lnTo>
                <a:lnTo>
                  <a:pt x="410712" y="272414"/>
                </a:lnTo>
                <a:lnTo>
                  <a:pt x="425349" y="223440"/>
                </a:lnTo>
                <a:lnTo>
                  <a:pt x="430270" y="167131"/>
                </a:lnTo>
                <a:lnTo>
                  <a:pt x="429036" y="137894"/>
                </a:lnTo>
                <a:lnTo>
                  <a:pt x="419233" y="85228"/>
                </a:lnTo>
                <a:lnTo>
                  <a:pt x="400066" y="41130"/>
                </a:lnTo>
                <a:lnTo>
                  <a:pt x="373725" y="10217"/>
                </a:lnTo>
                <a:lnTo>
                  <a:pt x="358007" y="0"/>
                </a:lnTo>
                <a:close/>
              </a:path>
              <a:path w="430530" h="334644">
                <a:moveTo>
                  <a:pt x="72130" y="0"/>
                </a:moveTo>
                <a:lnTo>
                  <a:pt x="42412" y="23923"/>
                </a:lnTo>
                <a:lnTo>
                  <a:pt x="19552" y="61849"/>
                </a:lnTo>
                <a:lnTo>
                  <a:pt x="4868" y="110585"/>
                </a:lnTo>
                <a:lnTo>
                  <a:pt x="0" y="167258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0"/>
                </a:lnTo>
                <a:lnTo>
                  <a:pt x="75305" y="326389"/>
                </a:lnTo>
                <a:lnTo>
                  <a:pt x="62780" y="316267"/>
                </a:lnTo>
                <a:lnTo>
                  <a:pt x="51683" y="303037"/>
                </a:lnTo>
                <a:lnTo>
                  <a:pt x="33776" y="267207"/>
                </a:lnTo>
                <a:lnTo>
                  <a:pt x="22568" y="221281"/>
                </a:lnTo>
                <a:lnTo>
                  <a:pt x="18794" y="167131"/>
                </a:lnTo>
                <a:lnTo>
                  <a:pt x="19741" y="138826"/>
                </a:lnTo>
                <a:lnTo>
                  <a:pt x="27309" y="88534"/>
                </a:lnTo>
                <a:lnTo>
                  <a:pt x="42194" y="47434"/>
                </a:lnTo>
                <a:lnTo>
                  <a:pt x="75305" y="8000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72742" y="2796031"/>
            <a:ext cx="290195" cy="50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895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−</a:t>
            </a:r>
            <a:r>
              <a:rPr sz="1600" spc="-5" dirty="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  <a:p>
            <a:pPr marR="15240" algn="r">
              <a:lnSpc>
                <a:spcPts val="1895"/>
              </a:lnSpc>
            </a:pPr>
            <a:r>
              <a:rPr sz="1600" spc="-5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93366" y="2904236"/>
            <a:ext cx="17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4613" y="3290823"/>
            <a:ext cx="2020570" cy="582930"/>
          </a:xfrm>
          <a:custGeom>
            <a:avLst/>
            <a:gdLst/>
            <a:ahLst/>
            <a:cxnLst/>
            <a:rect l="l" t="t" r="r" b="b"/>
            <a:pathLst>
              <a:path w="2020570" h="582929">
                <a:moveTo>
                  <a:pt x="1920222" y="0"/>
                </a:moveTo>
                <a:lnTo>
                  <a:pt x="1914888" y="8381"/>
                </a:lnTo>
                <a:lnTo>
                  <a:pt x="1933486" y="30722"/>
                </a:lnTo>
                <a:lnTo>
                  <a:pt x="1949845" y="57372"/>
                </a:lnTo>
                <a:lnTo>
                  <a:pt x="1975848" y="123698"/>
                </a:lnTo>
                <a:lnTo>
                  <a:pt x="1985276" y="162319"/>
                </a:lnTo>
                <a:lnTo>
                  <a:pt x="1992025" y="203120"/>
                </a:lnTo>
                <a:lnTo>
                  <a:pt x="1996083" y="246088"/>
                </a:lnTo>
                <a:lnTo>
                  <a:pt x="1997438" y="291211"/>
                </a:lnTo>
                <a:lnTo>
                  <a:pt x="1996103" y="335571"/>
                </a:lnTo>
                <a:lnTo>
                  <a:pt x="1992088" y="378158"/>
                </a:lnTo>
                <a:lnTo>
                  <a:pt x="1985383" y="418959"/>
                </a:lnTo>
                <a:lnTo>
                  <a:pt x="1975975" y="457962"/>
                </a:lnTo>
                <a:lnTo>
                  <a:pt x="1950004" y="525319"/>
                </a:lnTo>
                <a:lnTo>
                  <a:pt x="1914888" y="574675"/>
                </a:lnTo>
                <a:lnTo>
                  <a:pt x="1920222" y="582930"/>
                </a:lnTo>
                <a:lnTo>
                  <a:pt x="1961370" y="533876"/>
                </a:lnTo>
                <a:lnTo>
                  <a:pt x="1992993" y="464819"/>
                </a:lnTo>
                <a:lnTo>
                  <a:pt x="2004828" y="424261"/>
                </a:lnTo>
                <a:lnTo>
                  <a:pt x="2013281" y="381809"/>
                </a:lnTo>
                <a:lnTo>
                  <a:pt x="2018353" y="337429"/>
                </a:lnTo>
                <a:lnTo>
                  <a:pt x="2020044" y="291084"/>
                </a:lnTo>
                <a:lnTo>
                  <a:pt x="2018353" y="244272"/>
                </a:lnTo>
                <a:lnTo>
                  <a:pt x="2013281" y="199675"/>
                </a:lnTo>
                <a:lnTo>
                  <a:pt x="2004828" y="157317"/>
                </a:lnTo>
                <a:lnTo>
                  <a:pt x="1992993" y="117221"/>
                </a:lnTo>
                <a:lnTo>
                  <a:pt x="1978372" y="80688"/>
                </a:lnTo>
                <a:lnTo>
                  <a:pt x="1941987" y="22101"/>
                </a:lnTo>
                <a:lnTo>
                  <a:pt x="1920222" y="0"/>
                </a:lnTo>
                <a:close/>
              </a:path>
              <a:path w="2020570" h="582929">
                <a:moveTo>
                  <a:pt x="99791" y="0"/>
                </a:moveTo>
                <a:lnTo>
                  <a:pt x="58645" y="48990"/>
                </a:lnTo>
                <a:lnTo>
                  <a:pt x="26957" y="117221"/>
                </a:lnTo>
                <a:lnTo>
                  <a:pt x="15163" y="157317"/>
                </a:lnTo>
                <a:lnTo>
                  <a:pt x="6737" y="199675"/>
                </a:lnTo>
                <a:lnTo>
                  <a:pt x="1681" y="244272"/>
                </a:lnTo>
                <a:lnTo>
                  <a:pt x="0" y="291211"/>
                </a:lnTo>
                <a:lnTo>
                  <a:pt x="1681" y="337429"/>
                </a:lnTo>
                <a:lnTo>
                  <a:pt x="6737" y="381809"/>
                </a:lnTo>
                <a:lnTo>
                  <a:pt x="15163" y="424261"/>
                </a:lnTo>
                <a:lnTo>
                  <a:pt x="26957" y="464819"/>
                </a:lnTo>
                <a:lnTo>
                  <a:pt x="41618" y="501848"/>
                </a:lnTo>
                <a:lnTo>
                  <a:pt x="78037" y="560903"/>
                </a:lnTo>
                <a:lnTo>
                  <a:pt x="99791" y="582930"/>
                </a:lnTo>
                <a:lnTo>
                  <a:pt x="105037" y="574675"/>
                </a:lnTo>
                <a:lnTo>
                  <a:pt x="86361" y="552241"/>
                </a:lnTo>
                <a:lnTo>
                  <a:pt x="69958" y="525319"/>
                </a:lnTo>
                <a:lnTo>
                  <a:pt x="43975" y="457962"/>
                </a:lnTo>
                <a:lnTo>
                  <a:pt x="34600" y="418959"/>
                </a:lnTo>
                <a:lnTo>
                  <a:pt x="27905" y="378158"/>
                </a:lnTo>
                <a:lnTo>
                  <a:pt x="23889" y="335571"/>
                </a:lnTo>
                <a:lnTo>
                  <a:pt x="22554" y="291084"/>
                </a:lnTo>
                <a:lnTo>
                  <a:pt x="23893" y="246088"/>
                </a:lnTo>
                <a:lnTo>
                  <a:pt x="27922" y="203120"/>
                </a:lnTo>
                <a:lnTo>
                  <a:pt x="34637" y="162319"/>
                </a:lnTo>
                <a:lnTo>
                  <a:pt x="44038" y="123698"/>
                </a:lnTo>
                <a:lnTo>
                  <a:pt x="70032" y="57372"/>
                </a:lnTo>
                <a:lnTo>
                  <a:pt x="105037" y="8381"/>
                </a:lnTo>
                <a:lnTo>
                  <a:pt x="99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7157" y="3338576"/>
            <a:ext cx="847090" cy="212090"/>
          </a:xfrm>
          <a:custGeom>
            <a:avLst/>
            <a:gdLst/>
            <a:ahLst/>
            <a:cxnLst/>
            <a:rect l="l" t="t" r="r" b="b"/>
            <a:pathLst>
              <a:path w="847089" h="212089">
                <a:moveTo>
                  <a:pt x="779653" y="0"/>
                </a:moveTo>
                <a:lnTo>
                  <a:pt x="776605" y="8636"/>
                </a:lnTo>
                <a:lnTo>
                  <a:pt x="788872" y="13946"/>
                </a:lnTo>
                <a:lnTo>
                  <a:pt x="799401" y="21304"/>
                </a:lnTo>
                <a:lnTo>
                  <a:pt x="820767" y="55429"/>
                </a:lnTo>
                <a:lnTo>
                  <a:pt x="827786" y="104775"/>
                </a:lnTo>
                <a:lnTo>
                  <a:pt x="827000" y="123517"/>
                </a:lnTo>
                <a:lnTo>
                  <a:pt x="815213" y="169290"/>
                </a:lnTo>
                <a:lnTo>
                  <a:pt x="789013" y="197865"/>
                </a:lnTo>
                <a:lnTo>
                  <a:pt x="776986" y="203200"/>
                </a:lnTo>
                <a:lnTo>
                  <a:pt x="779653" y="211709"/>
                </a:lnTo>
                <a:lnTo>
                  <a:pt x="820050" y="187705"/>
                </a:lnTo>
                <a:lnTo>
                  <a:pt x="842772" y="143335"/>
                </a:lnTo>
                <a:lnTo>
                  <a:pt x="847090" y="105918"/>
                </a:lnTo>
                <a:lnTo>
                  <a:pt x="845996" y="86536"/>
                </a:lnTo>
                <a:lnTo>
                  <a:pt x="829691" y="37084"/>
                </a:lnTo>
                <a:lnTo>
                  <a:pt x="794990" y="5544"/>
                </a:lnTo>
                <a:lnTo>
                  <a:pt x="779653" y="0"/>
                </a:lnTo>
                <a:close/>
              </a:path>
              <a:path w="847089" h="212089">
                <a:moveTo>
                  <a:pt x="67437" y="0"/>
                </a:moveTo>
                <a:lnTo>
                  <a:pt x="2709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37157" y="3631184"/>
            <a:ext cx="847090" cy="212090"/>
          </a:xfrm>
          <a:custGeom>
            <a:avLst/>
            <a:gdLst/>
            <a:ahLst/>
            <a:cxnLst/>
            <a:rect l="l" t="t" r="r" b="b"/>
            <a:pathLst>
              <a:path w="847089" h="212089">
                <a:moveTo>
                  <a:pt x="779653" y="0"/>
                </a:moveTo>
                <a:lnTo>
                  <a:pt x="776605" y="8636"/>
                </a:lnTo>
                <a:lnTo>
                  <a:pt x="788872" y="13946"/>
                </a:lnTo>
                <a:lnTo>
                  <a:pt x="799401" y="21304"/>
                </a:lnTo>
                <a:lnTo>
                  <a:pt x="820767" y="55429"/>
                </a:lnTo>
                <a:lnTo>
                  <a:pt x="827786" y="104775"/>
                </a:lnTo>
                <a:lnTo>
                  <a:pt x="827000" y="123517"/>
                </a:lnTo>
                <a:lnTo>
                  <a:pt x="815213" y="169291"/>
                </a:lnTo>
                <a:lnTo>
                  <a:pt x="789013" y="197866"/>
                </a:lnTo>
                <a:lnTo>
                  <a:pt x="776986" y="203200"/>
                </a:lnTo>
                <a:lnTo>
                  <a:pt x="779653" y="211709"/>
                </a:lnTo>
                <a:lnTo>
                  <a:pt x="820050" y="187706"/>
                </a:lnTo>
                <a:lnTo>
                  <a:pt x="842772" y="143335"/>
                </a:lnTo>
                <a:lnTo>
                  <a:pt x="847090" y="105918"/>
                </a:lnTo>
                <a:lnTo>
                  <a:pt x="845996" y="86536"/>
                </a:lnTo>
                <a:lnTo>
                  <a:pt x="829691" y="37084"/>
                </a:lnTo>
                <a:lnTo>
                  <a:pt x="794990" y="5544"/>
                </a:lnTo>
                <a:lnTo>
                  <a:pt x="779653" y="0"/>
                </a:lnTo>
                <a:close/>
              </a:path>
              <a:path w="847089" h="212089">
                <a:moveTo>
                  <a:pt x="67437" y="0"/>
                </a:moveTo>
                <a:lnTo>
                  <a:pt x="2709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2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231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29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04468" y="3242564"/>
            <a:ext cx="1618615" cy="6108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906780" algn="l"/>
              </a:tabLst>
            </a:pP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6 +</a:t>
            </a:r>
            <a:r>
              <a:rPr sz="1800" spc="2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+	</a:t>
            </a:r>
            <a:r>
              <a:rPr sz="1800" spc="5" dirty="0">
                <a:solidFill>
                  <a:srgbClr val="6F2F9F"/>
                </a:solidFill>
                <a:latin typeface="Cambria Math"/>
                <a:cs typeface="Cambria Math"/>
              </a:rPr>
              <a:t>−1 </a:t>
            </a: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sz="1800" spc="-10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  <a:tabLst>
                <a:tab pos="906780" algn="l"/>
              </a:tabLst>
            </a:pPr>
            <a:r>
              <a:rPr sz="1800" dirty="0">
                <a:solidFill>
                  <a:srgbClr val="009900"/>
                </a:solidFill>
                <a:latin typeface="Cambria Math"/>
                <a:cs typeface="Cambria Math"/>
              </a:rPr>
              <a:t>6 −</a:t>
            </a:r>
            <a:r>
              <a:rPr sz="1800" spc="20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r>
              <a:rPr sz="1800" spc="-5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9900"/>
                </a:solidFill>
                <a:latin typeface="Cambria Math"/>
                <a:cs typeface="Cambria Math"/>
              </a:rPr>
              <a:t>+	</a:t>
            </a:r>
            <a:r>
              <a:rPr sz="1800" spc="5" dirty="0">
                <a:solidFill>
                  <a:srgbClr val="009900"/>
                </a:solidFill>
                <a:latin typeface="Cambria Math"/>
                <a:cs typeface="Cambria Math"/>
              </a:rPr>
              <a:t>−1 </a:t>
            </a:r>
            <a:r>
              <a:rPr sz="1800" dirty="0">
                <a:solidFill>
                  <a:srgbClr val="009900"/>
                </a:solidFill>
                <a:latin typeface="Cambria Math"/>
                <a:cs typeface="Cambria Math"/>
              </a:rPr>
              <a:t>−</a:t>
            </a:r>
            <a:r>
              <a:rPr sz="1800" spc="-100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93391" y="3155696"/>
            <a:ext cx="122555" cy="61087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40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300" spc="40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93619" y="3399535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9900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57911" y="3414903"/>
            <a:ext cx="389255" cy="334645"/>
          </a:xfrm>
          <a:custGeom>
            <a:avLst/>
            <a:gdLst/>
            <a:ahLst/>
            <a:cxnLst/>
            <a:rect l="l" t="t" r="r" b="b"/>
            <a:pathLst>
              <a:path w="389254" h="334645">
                <a:moveTo>
                  <a:pt x="316859" y="0"/>
                </a:moveTo>
                <a:lnTo>
                  <a:pt x="313684" y="8000"/>
                </a:lnTo>
                <a:lnTo>
                  <a:pt x="326136" y="18097"/>
                </a:lnTo>
                <a:lnTo>
                  <a:pt x="337195" y="31242"/>
                </a:lnTo>
                <a:lnTo>
                  <a:pt x="355086" y="66675"/>
                </a:lnTo>
                <a:lnTo>
                  <a:pt x="366405" y="112585"/>
                </a:lnTo>
                <a:lnTo>
                  <a:pt x="370199" y="167259"/>
                </a:lnTo>
                <a:lnTo>
                  <a:pt x="369269" y="195288"/>
                </a:lnTo>
                <a:lnTo>
                  <a:pt x="361787" y="245250"/>
                </a:lnTo>
                <a:lnTo>
                  <a:pt x="346974" y="286688"/>
                </a:lnTo>
                <a:lnTo>
                  <a:pt x="313684" y="326390"/>
                </a:lnTo>
                <a:lnTo>
                  <a:pt x="316859" y="334391"/>
                </a:lnTo>
                <a:lnTo>
                  <a:pt x="346593" y="310546"/>
                </a:lnTo>
                <a:lnTo>
                  <a:pt x="369564" y="272415"/>
                </a:lnTo>
                <a:lnTo>
                  <a:pt x="384201" y="223440"/>
                </a:lnTo>
                <a:lnTo>
                  <a:pt x="389122" y="167132"/>
                </a:lnTo>
                <a:lnTo>
                  <a:pt x="387888" y="137894"/>
                </a:lnTo>
                <a:lnTo>
                  <a:pt x="378085" y="85228"/>
                </a:lnTo>
                <a:lnTo>
                  <a:pt x="358918" y="41130"/>
                </a:lnTo>
                <a:lnTo>
                  <a:pt x="332577" y="10217"/>
                </a:lnTo>
                <a:lnTo>
                  <a:pt x="316859" y="0"/>
                </a:lnTo>
                <a:close/>
              </a:path>
              <a:path w="389254" h="334645">
                <a:moveTo>
                  <a:pt x="72130" y="0"/>
                </a:moveTo>
                <a:lnTo>
                  <a:pt x="42412" y="23923"/>
                </a:lnTo>
                <a:lnTo>
                  <a:pt x="19552" y="61849"/>
                </a:lnTo>
                <a:lnTo>
                  <a:pt x="4868" y="110585"/>
                </a:lnTo>
                <a:lnTo>
                  <a:pt x="0" y="167259"/>
                </a:lnTo>
                <a:lnTo>
                  <a:pt x="1211" y="196209"/>
                </a:lnTo>
                <a:lnTo>
                  <a:pt x="10978" y="248838"/>
                </a:lnTo>
                <a:lnTo>
                  <a:pt x="30125" y="293278"/>
                </a:lnTo>
                <a:lnTo>
                  <a:pt x="56414" y="324242"/>
                </a:lnTo>
                <a:lnTo>
                  <a:pt x="72130" y="334391"/>
                </a:lnTo>
                <a:lnTo>
                  <a:pt x="75305" y="326390"/>
                </a:lnTo>
                <a:lnTo>
                  <a:pt x="62780" y="316267"/>
                </a:lnTo>
                <a:lnTo>
                  <a:pt x="51683" y="303037"/>
                </a:lnTo>
                <a:lnTo>
                  <a:pt x="33776" y="267208"/>
                </a:lnTo>
                <a:lnTo>
                  <a:pt x="22568" y="221281"/>
                </a:lnTo>
                <a:lnTo>
                  <a:pt x="18794" y="167132"/>
                </a:lnTo>
                <a:lnTo>
                  <a:pt x="19741" y="138826"/>
                </a:lnTo>
                <a:lnTo>
                  <a:pt x="27309" y="88534"/>
                </a:lnTo>
                <a:lnTo>
                  <a:pt x="42194" y="47434"/>
                </a:lnTo>
                <a:lnTo>
                  <a:pt x="75305" y="8000"/>
                </a:lnTo>
                <a:lnTo>
                  <a:pt x="7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127375" y="3315716"/>
            <a:ext cx="25146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16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900"/>
              </a:lnSpc>
            </a:pPr>
            <a:r>
              <a:rPr sz="1600" spc="-5" dirty="0">
                <a:solidFill>
                  <a:srgbClr val="009900"/>
                </a:solidFill>
                <a:latin typeface="Cambria Math"/>
                <a:cs typeface="Cambria Math"/>
              </a:rPr>
              <a:t>13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50770" y="4029455"/>
            <a:ext cx="347980" cy="419734"/>
          </a:xfrm>
          <a:custGeom>
            <a:avLst/>
            <a:gdLst/>
            <a:ahLst/>
            <a:cxnLst/>
            <a:rect l="l" t="t" r="r" b="b"/>
            <a:pathLst>
              <a:path w="347980" h="419735">
                <a:moveTo>
                  <a:pt x="256921" y="0"/>
                </a:moveTo>
                <a:lnTo>
                  <a:pt x="252984" y="9906"/>
                </a:lnTo>
                <a:lnTo>
                  <a:pt x="268656" y="22649"/>
                </a:lnTo>
                <a:lnTo>
                  <a:pt x="282543" y="39179"/>
                </a:lnTo>
                <a:lnTo>
                  <a:pt x="305054" y="83693"/>
                </a:lnTo>
                <a:lnTo>
                  <a:pt x="319230" y="141351"/>
                </a:lnTo>
                <a:lnTo>
                  <a:pt x="323977" y="210058"/>
                </a:lnTo>
                <a:lnTo>
                  <a:pt x="322790" y="245183"/>
                </a:lnTo>
                <a:lnTo>
                  <a:pt x="313368" y="307909"/>
                </a:lnTo>
                <a:lnTo>
                  <a:pt x="294846" y="359965"/>
                </a:lnTo>
                <a:lnTo>
                  <a:pt x="268747" y="397113"/>
                </a:lnTo>
                <a:lnTo>
                  <a:pt x="252984" y="409829"/>
                </a:lnTo>
                <a:lnTo>
                  <a:pt x="256921" y="419735"/>
                </a:lnTo>
                <a:lnTo>
                  <a:pt x="294338" y="389921"/>
                </a:lnTo>
                <a:lnTo>
                  <a:pt x="323088" y="342011"/>
                </a:lnTo>
                <a:lnTo>
                  <a:pt x="341550" y="280479"/>
                </a:lnTo>
                <a:lnTo>
                  <a:pt x="347726" y="209804"/>
                </a:lnTo>
                <a:lnTo>
                  <a:pt x="346180" y="173108"/>
                </a:lnTo>
                <a:lnTo>
                  <a:pt x="333849" y="107005"/>
                </a:lnTo>
                <a:lnTo>
                  <a:pt x="309802" y="51542"/>
                </a:lnTo>
                <a:lnTo>
                  <a:pt x="276707" y="12767"/>
                </a:lnTo>
                <a:lnTo>
                  <a:pt x="256921" y="0"/>
                </a:lnTo>
                <a:close/>
              </a:path>
              <a:path w="347980" h="419735">
                <a:moveTo>
                  <a:pt x="90551" y="0"/>
                </a:moveTo>
                <a:lnTo>
                  <a:pt x="53292" y="29940"/>
                </a:lnTo>
                <a:lnTo>
                  <a:pt x="24511" y="77597"/>
                </a:lnTo>
                <a:lnTo>
                  <a:pt x="6111" y="138842"/>
                </a:lnTo>
                <a:lnTo>
                  <a:pt x="0" y="209804"/>
                </a:lnTo>
                <a:lnTo>
                  <a:pt x="1525" y="246284"/>
                </a:lnTo>
                <a:lnTo>
                  <a:pt x="13769" y="312388"/>
                </a:lnTo>
                <a:lnTo>
                  <a:pt x="37847" y="368228"/>
                </a:lnTo>
                <a:lnTo>
                  <a:pt x="70856" y="407090"/>
                </a:lnTo>
                <a:lnTo>
                  <a:pt x="90551" y="419735"/>
                </a:lnTo>
                <a:lnTo>
                  <a:pt x="94615" y="409829"/>
                </a:lnTo>
                <a:lnTo>
                  <a:pt x="78851" y="397113"/>
                </a:lnTo>
                <a:lnTo>
                  <a:pt x="64897" y="380492"/>
                </a:lnTo>
                <a:lnTo>
                  <a:pt x="42418" y="335534"/>
                </a:lnTo>
                <a:lnTo>
                  <a:pt x="28416" y="277796"/>
                </a:lnTo>
                <a:lnTo>
                  <a:pt x="23749" y="210058"/>
                </a:lnTo>
                <a:lnTo>
                  <a:pt x="24919" y="174311"/>
                </a:lnTo>
                <a:lnTo>
                  <a:pt x="34357" y="111152"/>
                </a:lnTo>
                <a:lnTo>
                  <a:pt x="53002" y="59519"/>
                </a:lnTo>
                <a:lnTo>
                  <a:pt x="78997" y="22649"/>
                </a:lnTo>
                <a:lnTo>
                  <a:pt x="94615" y="9906"/>
                </a:lnTo>
                <a:lnTo>
                  <a:pt x="90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249170" y="4045965"/>
            <a:ext cx="781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78075" y="4029455"/>
            <a:ext cx="488315" cy="419734"/>
          </a:xfrm>
          <a:custGeom>
            <a:avLst/>
            <a:gdLst/>
            <a:ahLst/>
            <a:cxnLst/>
            <a:rect l="l" t="t" r="r" b="b"/>
            <a:pathLst>
              <a:path w="488314" h="419735">
                <a:moveTo>
                  <a:pt x="397129" y="0"/>
                </a:moveTo>
                <a:lnTo>
                  <a:pt x="393192" y="9906"/>
                </a:lnTo>
                <a:lnTo>
                  <a:pt x="408864" y="22649"/>
                </a:lnTo>
                <a:lnTo>
                  <a:pt x="422751" y="39179"/>
                </a:lnTo>
                <a:lnTo>
                  <a:pt x="445262" y="83693"/>
                </a:lnTo>
                <a:lnTo>
                  <a:pt x="459438" y="141351"/>
                </a:lnTo>
                <a:lnTo>
                  <a:pt x="464185" y="210058"/>
                </a:lnTo>
                <a:lnTo>
                  <a:pt x="462998" y="245183"/>
                </a:lnTo>
                <a:lnTo>
                  <a:pt x="453576" y="307909"/>
                </a:lnTo>
                <a:lnTo>
                  <a:pt x="435054" y="359965"/>
                </a:lnTo>
                <a:lnTo>
                  <a:pt x="408955" y="397113"/>
                </a:lnTo>
                <a:lnTo>
                  <a:pt x="393192" y="409829"/>
                </a:lnTo>
                <a:lnTo>
                  <a:pt x="397129" y="419735"/>
                </a:lnTo>
                <a:lnTo>
                  <a:pt x="434546" y="389921"/>
                </a:lnTo>
                <a:lnTo>
                  <a:pt x="463295" y="342011"/>
                </a:lnTo>
                <a:lnTo>
                  <a:pt x="481758" y="280479"/>
                </a:lnTo>
                <a:lnTo>
                  <a:pt x="487933" y="209804"/>
                </a:lnTo>
                <a:lnTo>
                  <a:pt x="486388" y="173108"/>
                </a:lnTo>
                <a:lnTo>
                  <a:pt x="474057" y="107005"/>
                </a:lnTo>
                <a:lnTo>
                  <a:pt x="450010" y="51542"/>
                </a:lnTo>
                <a:lnTo>
                  <a:pt x="416915" y="12767"/>
                </a:lnTo>
                <a:lnTo>
                  <a:pt x="397129" y="0"/>
                </a:lnTo>
                <a:close/>
              </a:path>
              <a:path w="488314" h="419735">
                <a:moveTo>
                  <a:pt x="90550" y="0"/>
                </a:moveTo>
                <a:lnTo>
                  <a:pt x="53292" y="29940"/>
                </a:lnTo>
                <a:lnTo>
                  <a:pt x="24511" y="77597"/>
                </a:lnTo>
                <a:lnTo>
                  <a:pt x="6111" y="138842"/>
                </a:lnTo>
                <a:lnTo>
                  <a:pt x="0" y="209804"/>
                </a:lnTo>
                <a:lnTo>
                  <a:pt x="1525" y="246284"/>
                </a:lnTo>
                <a:lnTo>
                  <a:pt x="13769" y="312388"/>
                </a:lnTo>
                <a:lnTo>
                  <a:pt x="37847" y="368228"/>
                </a:lnTo>
                <a:lnTo>
                  <a:pt x="70856" y="407090"/>
                </a:lnTo>
                <a:lnTo>
                  <a:pt x="90550" y="419735"/>
                </a:lnTo>
                <a:lnTo>
                  <a:pt x="94614" y="409829"/>
                </a:lnTo>
                <a:lnTo>
                  <a:pt x="78851" y="397113"/>
                </a:lnTo>
                <a:lnTo>
                  <a:pt x="64896" y="380492"/>
                </a:lnTo>
                <a:lnTo>
                  <a:pt x="42418" y="335534"/>
                </a:lnTo>
                <a:lnTo>
                  <a:pt x="28416" y="277796"/>
                </a:lnTo>
                <a:lnTo>
                  <a:pt x="23749" y="210058"/>
                </a:lnTo>
                <a:lnTo>
                  <a:pt x="24919" y="174311"/>
                </a:lnTo>
                <a:lnTo>
                  <a:pt x="34357" y="111152"/>
                </a:lnTo>
                <a:lnTo>
                  <a:pt x="53002" y="59519"/>
                </a:lnTo>
                <a:lnTo>
                  <a:pt x="78997" y="22649"/>
                </a:lnTo>
                <a:lnTo>
                  <a:pt x="94614" y="9906"/>
                </a:lnTo>
                <a:lnTo>
                  <a:pt x="90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941322" y="3910329"/>
            <a:ext cx="83439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70"/>
              </a:lnSpc>
              <a:spcBef>
                <a:spcPts val="100"/>
              </a:spcBef>
              <a:tabLst>
                <a:tab pos="539750" algn="l"/>
              </a:tabLst>
            </a:pPr>
            <a:r>
              <a:rPr sz="2000" dirty="0">
                <a:latin typeface="Cambria Math"/>
                <a:cs typeface="Cambria Math"/>
              </a:rPr>
              <a:t>1	</a:t>
            </a:r>
            <a:r>
              <a:rPr sz="2000" spc="-10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6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370"/>
              </a:lnSpc>
              <a:tabLst>
                <a:tab pos="539750" algn="l"/>
              </a:tabLst>
            </a:pPr>
            <a:r>
              <a:rPr sz="2000" dirty="0">
                <a:latin typeface="Cambria Math"/>
                <a:cs typeface="Cambria Math"/>
              </a:rPr>
              <a:t>1	</a:t>
            </a:r>
            <a:r>
              <a:rPr sz="2000" spc="-10" dirty="0">
                <a:latin typeface="Cambria Math"/>
                <a:cs typeface="Cambria Math"/>
              </a:rPr>
              <a:t>13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46019" y="4045965"/>
            <a:ext cx="1183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5" dirty="0">
                <a:latin typeface="Cambria Math"/>
                <a:cs typeface="Cambria Math"/>
              </a:rPr>
              <a:t>29 </a:t>
            </a:r>
            <a:r>
              <a:rPr sz="2000" dirty="0">
                <a:latin typeface="Cambria Math"/>
                <a:cs typeface="Cambria Math"/>
              </a:rPr>
              <a:t>&gt;</a:t>
            </a:r>
            <a:r>
              <a:rPr sz="2000" spc="28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0200" y="3875275"/>
            <a:ext cx="3638550" cy="120396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25" dirty="0">
                <a:latin typeface="Cambria Math"/>
                <a:cs typeface="Cambria Math"/>
              </a:rPr>
              <a:t>𝑤. </a:t>
            </a:r>
            <a:r>
              <a:rPr sz="1800" spc="10" dirty="0">
                <a:latin typeface="Cambria Math"/>
                <a:cs typeface="Cambria Math"/>
              </a:rPr>
              <a:t>Φ(</a:t>
            </a:r>
            <a:r>
              <a:rPr sz="2000" spc="10" dirty="0">
                <a:latin typeface="Cambria Math"/>
                <a:cs typeface="Cambria Math"/>
              </a:rPr>
              <a:t>𝑥)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  <a:p>
            <a:pPr marL="355600" marR="5080" indent="-343535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Hence this </a:t>
            </a:r>
            <a:r>
              <a:rPr sz="1800" spc="-10" dirty="0">
                <a:latin typeface="Calibri"/>
                <a:cs typeface="Calibri"/>
              </a:rPr>
              <a:t>point </a:t>
            </a:r>
            <a:r>
              <a:rPr sz="1800" spc="-5" dirty="0">
                <a:latin typeface="Calibri"/>
                <a:cs typeface="Calibri"/>
              </a:rPr>
              <a:t>belongs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red 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34684" y="1759077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00245" y="3336170"/>
            <a:ext cx="4321175" cy="260350"/>
          </a:xfrm>
          <a:custGeom>
            <a:avLst/>
            <a:gdLst/>
            <a:ahLst/>
            <a:cxnLst/>
            <a:rect l="l" t="t" r="r" b="b"/>
            <a:pathLst>
              <a:path w="4321175" h="260350">
                <a:moveTo>
                  <a:pt x="4271027" y="100576"/>
                </a:moveTo>
                <a:lnTo>
                  <a:pt x="4263262" y="100576"/>
                </a:lnTo>
                <a:lnTo>
                  <a:pt x="4263389" y="158488"/>
                </a:lnTo>
                <a:lnTo>
                  <a:pt x="4156371" y="158822"/>
                </a:lnTo>
                <a:lnTo>
                  <a:pt x="4075176" y="206494"/>
                </a:lnTo>
                <a:lnTo>
                  <a:pt x="4066585" y="214185"/>
                </a:lnTo>
                <a:lnTo>
                  <a:pt x="4061793" y="224210"/>
                </a:lnTo>
                <a:lnTo>
                  <a:pt x="4061120" y="235283"/>
                </a:lnTo>
                <a:lnTo>
                  <a:pt x="4064888" y="246118"/>
                </a:lnTo>
                <a:lnTo>
                  <a:pt x="4072562" y="254708"/>
                </a:lnTo>
                <a:lnTo>
                  <a:pt x="4082557" y="259500"/>
                </a:lnTo>
                <a:lnTo>
                  <a:pt x="4093624" y="260173"/>
                </a:lnTo>
                <a:lnTo>
                  <a:pt x="4104512" y="256405"/>
                </a:lnTo>
                <a:lnTo>
                  <a:pt x="4320794" y="129405"/>
                </a:lnTo>
                <a:lnTo>
                  <a:pt x="4271027" y="100576"/>
                </a:lnTo>
                <a:close/>
              </a:path>
              <a:path w="4321175" h="260350">
                <a:moveTo>
                  <a:pt x="4155946" y="100911"/>
                </a:moveTo>
                <a:lnTo>
                  <a:pt x="0" y="113911"/>
                </a:lnTo>
                <a:lnTo>
                  <a:pt x="253" y="171823"/>
                </a:lnTo>
                <a:lnTo>
                  <a:pt x="4156371" y="158822"/>
                </a:lnTo>
                <a:lnTo>
                  <a:pt x="4205816" y="129793"/>
                </a:lnTo>
                <a:lnTo>
                  <a:pt x="4155946" y="100911"/>
                </a:lnTo>
                <a:close/>
              </a:path>
              <a:path w="4321175" h="260350">
                <a:moveTo>
                  <a:pt x="4205816" y="129793"/>
                </a:moveTo>
                <a:lnTo>
                  <a:pt x="4156371" y="158822"/>
                </a:lnTo>
                <a:lnTo>
                  <a:pt x="4263389" y="158488"/>
                </a:lnTo>
                <a:lnTo>
                  <a:pt x="4263381" y="154678"/>
                </a:lnTo>
                <a:lnTo>
                  <a:pt x="4248784" y="154678"/>
                </a:lnTo>
                <a:lnTo>
                  <a:pt x="4205816" y="129793"/>
                </a:lnTo>
                <a:close/>
              </a:path>
              <a:path w="4321175" h="260350">
                <a:moveTo>
                  <a:pt x="4248658" y="104640"/>
                </a:moveTo>
                <a:lnTo>
                  <a:pt x="4205816" y="129793"/>
                </a:lnTo>
                <a:lnTo>
                  <a:pt x="4248784" y="154678"/>
                </a:lnTo>
                <a:lnTo>
                  <a:pt x="4248658" y="104640"/>
                </a:lnTo>
                <a:close/>
              </a:path>
              <a:path w="4321175" h="260350">
                <a:moveTo>
                  <a:pt x="4263271" y="104640"/>
                </a:moveTo>
                <a:lnTo>
                  <a:pt x="4248658" y="104640"/>
                </a:lnTo>
                <a:lnTo>
                  <a:pt x="4248784" y="154678"/>
                </a:lnTo>
                <a:lnTo>
                  <a:pt x="4263381" y="154678"/>
                </a:lnTo>
                <a:lnTo>
                  <a:pt x="4263271" y="104640"/>
                </a:lnTo>
                <a:close/>
              </a:path>
              <a:path w="4321175" h="260350">
                <a:moveTo>
                  <a:pt x="4263262" y="100576"/>
                </a:moveTo>
                <a:lnTo>
                  <a:pt x="4155946" y="100911"/>
                </a:lnTo>
                <a:lnTo>
                  <a:pt x="4205816" y="129793"/>
                </a:lnTo>
                <a:lnTo>
                  <a:pt x="4248658" y="104640"/>
                </a:lnTo>
                <a:lnTo>
                  <a:pt x="4263271" y="104640"/>
                </a:lnTo>
                <a:lnTo>
                  <a:pt x="4263262" y="100576"/>
                </a:lnTo>
                <a:close/>
              </a:path>
              <a:path w="4321175" h="260350">
                <a:moveTo>
                  <a:pt x="4092844" y="0"/>
                </a:moveTo>
                <a:lnTo>
                  <a:pt x="4081748" y="754"/>
                </a:lnTo>
                <a:lnTo>
                  <a:pt x="4071747" y="5603"/>
                </a:lnTo>
                <a:lnTo>
                  <a:pt x="4064127" y="14216"/>
                </a:lnTo>
                <a:lnTo>
                  <a:pt x="4060451" y="25122"/>
                </a:lnTo>
                <a:lnTo>
                  <a:pt x="4061206" y="36218"/>
                </a:lnTo>
                <a:lnTo>
                  <a:pt x="4066055" y="46220"/>
                </a:lnTo>
                <a:lnTo>
                  <a:pt x="4074668" y="53840"/>
                </a:lnTo>
                <a:lnTo>
                  <a:pt x="4155946" y="100911"/>
                </a:lnTo>
                <a:lnTo>
                  <a:pt x="4271027" y="100576"/>
                </a:lnTo>
                <a:lnTo>
                  <a:pt x="4103751" y="3675"/>
                </a:lnTo>
                <a:lnTo>
                  <a:pt x="409284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65811" y="2028317"/>
            <a:ext cx="260350" cy="2984500"/>
          </a:xfrm>
          <a:custGeom>
            <a:avLst/>
            <a:gdLst/>
            <a:ahLst/>
            <a:cxnLst/>
            <a:rect l="l" t="t" r="r" b="b"/>
            <a:pathLst>
              <a:path w="260350" h="2984500">
                <a:moveTo>
                  <a:pt x="130059" y="114898"/>
                </a:moveTo>
                <a:lnTo>
                  <a:pt x="101103" y="164537"/>
                </a:lnTo>
                <a:lnTo>
                  <a:pt x="101103" y="2984500"/>
                </a:lnTo>
                <a:lnTo>
                  <a:pt x="159015" y="2984500"/>
                </a:lnTo>
                <a:lnTo>
                  <a:pt x="159015" y="164537"/>
                </a:lnTo>
                <a:lnTo>
                  <a:pt x="130059" y="114898"/>
                </a:lnTo>
                <a:close/>
              </a:path>
              <a:path w="260350" h="2984500">
                <a:moveTo>
                  <a:pt x="130059" y="0"/>
                </a:moveTo>
                <a:lnTo>
                  <a:pt x="3694" y="216662"/>
                </a:lnTo>
                <a:lnTo>
                  <a:pt x="0" y="227494"/>
                </a:lnTo>
                <a:lnTo>
                  <a:pt x="710" y="238553"/>
                </a:lnTo>
                <a:lnTo>
                  <a:pt x="5516" y="248540"/>
                </a:lnTo>
                <a:lnTo>
                  <a:pt x="14108" y="256159"/>
                </a:lnTo>
                <a:lnTo>
                  <a:pt x="24997" y="259907"/>
                </a:lnTo>
                <a:lnTo>
                  <a:pt x="36064" y="259191"/>
                </a:lnTo>
                <a:lnTo>
                  <a:pt x="46059" y="254355"/>
                </a:lnTo>
                <a:lnTo>
                  <a:pt x="53732" y="245745"/>
                </a:lnTo>
                <a:lnTo>
                  <a:pt x="101103" y="164537"/>
                </a:lnTo>
                <a:lnTo>
                  <a:pt x="101103" y="57404"/>
                </a:lnTo>
                <a:lnTo>
                  <a:pt x="163539" y="57404"/>
                </a:lnTo>
                <a:lnTo>
                  <a:pt x="130059" y="0"/>
                </a:lnTo>
                <a:close/>
              </a:path>
              <a:path w="260350" h="2984500">
                <a:moveTo>
                  <a:pt x="163539" y="57404"/>
                </a:moveTo>
                <a:lnTo>
                  <a:pt x="159015" y="57404"/>
                </a:lnTo>
                <a:lnTo>
                  <a:pt x="159015" y="164537"/>
                </a:lnTo>
                <a:lnTo>
                  <a:pt x="206386" y="245745"/>
                </a:lnTo>
                <a:lnTo>
                  <a:pt x="214060" y="254355"/>
                </a:lnTo>
                <a:lnTo>
                  <a:pt x="224055" y="259191"/>
                </a:lnTo>
                <a:lnTo>
                  <a:pt x="235122" y="259907"/>
                </a:lnTo>
                <a:lnTo>
                  <a:pt x="246010" y="256159"/>
                </a:lnTo>
                <a:lnTo>
                  <a:pt x="254603" y="248540"/>
                </a:lnTo>
                <a:lnTo>
                  <a:pt x="259409" y="238553"/>
                </a:lnTo>
                <a:lnTo>
                  <a:pt x="260119" y="227494"/>
                </a:lnTo>
                <a:lnTo>
                  <a:pt x="256424" y="216662"/>
                </a:lnTo>
                <a:lnTo>
                  <a:pt x="163539" y="57404"/>
                </a:lnTo>
                <a:close/>
              </a:path>
              <a:path w="260350" h="2984500">
                <a:moveTo>
                  <a:pt x="159015" y="57404"/>
                </a:moveTo>
                <a:lnTo>
                  <a:pt x="101103" y="57404"/>
                </a:lnTo>
                <a:lnTo>
                  <a:pt x="101103" y="164537"/>
                </a:lnTo>
                <a:lnTo>
                  <a:pt x="130059" y="114898"/>
                </a:lnTo>
                <a:lnTo>
                  <a:pt x="105040" y="72009"/>
                </a:lnTo>
                <a:lnTo>
                  <a:pt x="159015" y="72009"/>
                </a:lnTo>
                <a:lnTo>
                  <a:pt x="159015" y="57404"/>
                </a:lnTo>
                <a:close/>
              </a:path>
              <a:path w="260350" h="2984500">
                <a:moveTo>
                  <a:pt x="159015" y="72009"/>
                </a:moveTo>
                <a:lnTo>
                  <a:pt x="155078" y="72009"/>
                </a:lnTo>
                <a:lnTo>
                  <a:pt x="130059" y="114898"/>
                </a:lnTo>
                <a:lnTo>
                  <a:pt x="159015" y="164537"/>
                </a:lnTo>
                <a:lnTo>
                  <a:pt x="159015" y="72009"/>
                </a:lnTo>
                <a:close/>
              </a:path>
              <a:path w="260350" h="2984500">
                <a:moveTo>
                  <a:pt x="155078" y="72009"/>
                </a:moveTo>
                <a:lnTo>
                  <a:pt x="105040" y="72009"/>
                </a:lnTo>
                <a:lnTo>
                  <a:pt x="130059" y="114898"/>
                </a:lnTo>
                <a:lnTo>
                  <a:pt x="155078" y="720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69530" y="3397758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09" h="144779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9530" y="3397758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09" h="144779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28359" y="2833116"/>
            <a:ext cx="169163" cy="169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17385" y="239039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17385" y="239039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65241" y="3397758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79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65241" y="3397758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79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17385" y="4478273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6"/>
                </a:moveTo>
                <a:lnTo>
                  <a:pt x="143255" y="143256"/>
                </a:lnTo>
                <a:lnTo>
                  <a:pt x="143255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17385" y="4478273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6"/>
                </a:moveTo>
                <a:lnTo>
                  <a:pt x="143255" y="143256"/>
                </a:lnTo>
                <a:lnTo>
                  <a:pt x="143255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875141" y="3454400"/>
            <a:ext cx="25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164323" y="3325367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40395" y="3332988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17564" y="454914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16040" y="291693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16040" y="246126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16040" y="401116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71688" y="3325367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60035" y="3325367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36108" y="3325367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12179" y="3325367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29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164071" y="4374895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928359" y="3928871"/>
            <a:ext cx="169163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0504" y="2833116"/>
            <a:ext cx="169164" cy="169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235953" y="27509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235953" y="227324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080504" y="3938015"/>
            <a:ext cx="169164" cy="169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670675" y="3477844"/>
            <a:ext cx="660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860" algn="l"/>
              </a:tabLst>
            </a:pPr>
            <a:r>
              <a:rPr sz="1800" dirty="0">
                <a:latin typeface="Calibri"/>
                <a:cs typeface="Calibri"/>
              </a:rPr>
              <a:t>0	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734681" y="3477844"/>
            <a:ext cx="587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470" algn="l"/>
              </a:tabLst>
            </a:pPr>
            <a:r>
              <a:rPr sz="1800" dirty="0">
                <a:latin typeface="Calibri"/>
                <a:cs typeface="Calibri"/>
              </a:rPr>
              <a:t>2	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25948" y="3487673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19927" y="3402075"/>
            <a:ext cx="355600" cy="7454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  <a:p>
            <a:pPr marL="156845">
              <a:lnSpc>
                <a:spcPct val="100000"/>
              </a:lnSpc>
              <a:spcBef>
                <a:spcPts val="670"/>
              </a:spcBef>
            </a:pPr>
            <a:r>
              <a:rPr sz="1800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503545" y="3496513"/>
            <a:ext cx="212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919978" y="239039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19978" y="239039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67578" y="2259329"/>
            <a:ext cx="448309" cy="421005"/>
          </a:xfrm>
          <a:custGeom>
            <a:avLst/>
            <a:gdLst/>
            <a:ahLst/>
            <a:cxnLst/>
            <a:rect l="l" t="t" r="r" b="b"/>
            <a:pathLst>
              <a:path w="448310" h="421005">
                <a:moveTo>
                  <a:pt x="0" y="210312"/>
                </a:moveTo>
                <a:lnTo>
                  <a:pt x="5918" y="162072"/>
                </a:lnTo>
                <a:lnTo>
                  <a:pt x="22775" y="117798"/>
                </a:lnTo>
                <a:lnTo>
                  <a:pt x="49225" y="78750"/>
                </a:lnTo>
                <a:lnTo>
                  <a:pt x="83922" y="46186"/>
                </a:lnTo>
                <a:lnTo>
                  <a:pt x="125518" y="21367"/>
                </a:lnTo>
                <a:lnTo>
                  <a:pt x="172669" y="5551"/>
                </a:lnTo>
                <a:lnTo>
                  <a:pt x="224027" y="0"/>
                </a:lnTo>
                <a:lnTo>
                  <a:pt x="275386" y="5551"/>
                </a:lnTo>
                <a:lnTo>
                  <a:pt x="322537" y="21367"/>
                </a:lnTo>
                <a:lnTo>
                  <a:pt x="364133" y="46186"/>
                </a:lnTo>
                <a:lnTo>
                  <a:pt x="398830" y="78750"/>
                </a:lnTo>
                <a:lnTo>
                  <a:pt x="425280" y="117798"/>
                </a:lnTo>
                <a:lnTo>
                  <a:pt x="442137" y="162072"/>
                </a:lnTo>
                <a:lnTo>
                  <a:pt x="448056" y="210312"/>
                </a:lnTo>
                <a:lnTo>
                  <a:pt x="442137" y="258551"/>
                </a:lnTo>
                <a:lnTo>
                  <a:pt x="425280" y="302825"/>
                </a:lnTo>
                <a:lnTo>
                  <a:pt x="398830" y="341873"/>
                </a:lnTo>
                <a:lnTo>
                  <a:pt x="364133" y="374437"/>
                </a:lnTo>
                <a:lnTo>
                  <a:pt x="322537" y="399256"/>
                </a:lnTo>
                <a:lnTo>
                  <a:pt x="275386" y="415072"/>
                </a:lnTo>
                <a:lnTo>
                  <a:pt x="224027" y="420624"/>
                </a:lnTo>
                <a:lnTo>
                  <a:pt x="172669" y="415072"/>
                </a:lnTo>
                <a:lnTo>
                  <a:pt x="125518" y="399256"/>
                </a:lnTo>
                <a:lnTo>
                  <a:pt x="83922" y="374437"/>
                </a:lnTo>
                <a:lnTo>
                  <a:pt x="49225" y="341873"/>
                </a:lnTo>
                <a:lnTo>
                  <a:pt x="22775" y="302825"/>
                </a:lnTo>
                <a:lnTo>
                  <a:pt x="5918" y="258551"/>
                </a:lnTo>
                <a:lnTo>
                  <a:pt x="0" y="210312"/>
                </a:lnTo>
                <a:close/>
              </a:path>
            </a:pathLst>
          </a:custGeom>
          <a:ln w="25907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14088" y="4669535"/>
            <a:ext cx="2648712" cy="2084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28744" y="42671"/>
            <a:ext cx="4572000" cy="1803400"/>
          </a:xfrm>
          <a:custGeom>
            <a:avLst/>
            <a:gdLst/>
            <a:ahLst/>
            <a:cxnLst/>
            <a:rect l="l" t="t" r="r" b="b"/>
            <a:pathLst>
              <a:path w="4572000" h="1803400">
                <a:moveTo>
                  <a:pt x="0" y="1802891"/>
                </a:moveTo>
                <a:lnTo>
                  <a:pt x="4572000" y="1802891"/>
                </a:lnTo>
                <a:lnTo>
                  <a:pt x="4572000" y="0"/>
                </a:lnTo>
                <a:lnTo>
                  <a:pt x="0" y="0"/>
                </a:lnTo>
                <a:lnTo>
                  <a:pt x="0" y="1802891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603496" y="157683"/>
            <a:ext cx="205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Φ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853056" y="145414"/>
            <a:ext cx="412750" cy="377190"/>
          </a:xfrm>
          <a:custGeom>
            <a:avLst/>
            <a:gdLst/>
            <a:ahLst/>
            <a:cxnLst/>
            <a:rect l="l" t="t" r="r" b="b"/>
            <a:pathLst>
              <a:path w="412750" h="377190">
                <a:moveTo>
                  <a:pt x="331083" y="0"/>
                </a:moveTo>
                <a:lnTo>
                  <a:pt x="327527" y="8889"/>
                </a:lnTo>
                <a:lnTo>
                  <a:pt x="341580" y="20319"/>
                </a:lnTo>
                <a:lnTo>
                  <a:pt x="354038" y="35178"/>
                </a:lnTo>
                <a:lnTo>
                  <a:pt x="374263" y="75183"/>
                </a:lnTo>
                <a:lnTo>
                  <a:pt x="387011" y="126936"/>
                </a:lnTo>
                <a:lnTo>
                  <a:pt x="391281" y="188594"/>
                </a:lnTo>
                <a:lnTo>
                  <a:pt x="390214" y="220217"/>
                </a:lnTo>
                <a:lnTo>
                  <a:pt x="381744" y="276605"/>
                </a:lnTo>
                <a:lnTo>
                  <a:pt x="365103" y="323274"/>
                </a:lnTo>
                <a:lnTo>
                  <a:pt x="341672" y="356699"/>
                </a:lnTo>
                <a:lnTo>
                  <a:pt x="327527" y="368172"/>
                </a:lnTo>
                <a:lnTo>
                  <a:pt x="331083" y="377062"/>
                </a:lnTo>
                <a:lnTo>
                  <a:pt x="364611" y="350186"/>
                </a:lnTo>
                <a:lnTo>
                  <a:pt x="390519" y="307212"/>
                </a:lnTo>
                <a:lnTo>
                  <a:pt x="407093" y="251936"/>
                </a:lnTo>
                <a:lnTo>
                  <a:pt x="412617" y="188467"/>
                </a:lnTo>
                <a:lnTo>
                  <a:pt x="411236" y="155463"/>
                </a:lnTo>
                <a:lnTo>
                  <a:pt x="400187" y="96027"/>
                </a:lnTo>
                <a:lnTo>
                  <a:pt x="378518" y="46255"/>
                </a:lnTo>
                <a:lnTo>
                  <a:pt x="348800" y="11481"/>
                </a:lnTo>
                <a:lnTo>
                  <a:pt x="331083" y="0"/>
                </a:lnTo>
                <a:close/>
              </a:path>
              <a:path w="412750" h="377190">
                <a:moveTo>
                  <a:pt x="81274" y="0"/>
                </a:moveTo>
                <a:lnTo>
                  <a:pt x="47857" y="26892"/>
                </a:lnTo>
                <a:lnTo>
                  <a:pt x="21965" y="69595"/>
                </a:lnTo>
                <a:lnTo>
                  <a:pt x="5503" y="124650"/>
                </a:lnTo>
                <a:lnTo>
                  <a:pt x="0" y="188594"/>
                </a:lnTo>
                <a:lnTo>
                  <a:pt x="1373" y="221237"/>
                </a:lnTo>
                <a:lnTo>
                  <a:pt x="12371" y="280586"/>
                </a:lnTo>
                <a:lnTo>
                  <a:pt x="33965" y="330717"/>
                </a:lnTo>
                <a:lnTo>
                  <a:pt x="63631" y="365631"/>
                </a:lnTo>
                <a:lnTo>
                  <a:pt x="81274" y="377062"/>
                </a:lnTo>
                <a:lnTo>
                  <a:pt x="84957" y="368172"/>
                </a:lnTo>
                <a:lnTo>
                  <a:pt x="70813" y="356699"/>
                </a:lnTo>
                <a:lnTo>
                  <a:pt x="58287" y="341725"/>
                </a:lnTo>
                <a:lnTo>
                  <a:pt x="38094" y="301370"/>
                </a:lnTo>
                <a:lnTo>
                  <a:pt x="25521" y="249554"/>
                </a:lnTo>
                <a:lnTo>
                  <a:pt x="21334" y="188467"/>
                </a:lnTo>
                <a:lnTo>
                  <a:pt x="22382" y="156515"/>
                </a:lnTo>
                <a:lnTo>
                  <a:pt x="30867" y="99833"/>
                </a:lnTo>
                <a:lnTo>
                  <a:pt x="47631" y="53466"/>
                </a:lnTo>
                <a:lnTo>
                  <a:pt x="70959" y="20319"/>
                </a:lnTo>
                <a:lnTo>
                  <a:pt x="84957" y="8889"/>
                </a:lnTo>
                <a:lnTo>
                  <a:pt x="81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910328" y="0"/>
            <a:ext cx="289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950" spc="-7" baseline="-14957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603496" y="1004061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870577" y="578612"/>
            <a:ext cx="133985" cy="1202690"/>
          </a:xfrm>
          <a:custGeom>
            <a:avLst/>
            <a:gdLst/>
            <a:ahLst/>
            <a:cxnLst/>
            <a:rect l="l" t="t" r="r" b="b"/>
            <a:pathLst>
              <a:path w="133985" h="1202689">
                <a:moveTo>
                  <a:pt x="133476" y="0"/>
                </a:moveTo>
                <a:lnTo>
                  <a:pt x="93837" y="17716"/>
                </a:lnTo>
                <a:lnTo>
                  <a:pt x="67437" y="54863"/>
                </a:lnTo>
                <a:lnTo>
                  <a:pt x="53895" y="104759"/>
                </a:lnTo>
                <a:lnTo>
                  <a:pt x="47878" y="172085"/>
                </a:lnTo>
                <a:lnTo>
                  <a:pt x="47878" y="172592"/>
                </a:lnTo>
                <a:lnTo>
                  <a:pt x="47625" y="172592"/>
                </a:lnTo>
                <a:lnTo>
                  <a:pt x="47625" y="491616"/>
                </a:lnTo>
                <a:lnTo>
                  <a:pt x="46819" y="515663"/>
                </a:lnTo>
                <a:lnTo>
                  <a:pt x="40445" y="554231"/>
                </a:lnTo>
                <a:lnTo>
                  <a:pt x="19796" y="588232"/>
                </a:lnTo>
                <a:lnTo>
                  <a:pt x="0" y="595376"/>
                </a:lnTo>
                <a:lnTo>
                  <a:pt x="0" y="608711"/>
                </a:lnTo>
                <a:lnTo>
                  <a:pt x="35051" y="635380"/>
                </a:lnTo>
                <a:lnTo>
                  <a:pt x="46839" y="687762"/>
                </a:lnTo>
                <a:lnTo>
                  <a:pt x="47625" y="711453"/>
                </a:lnTo>
                <a:lnTo>
                  <a:pt x="47625" y="1030732"/>
                </a:lnTo>
                <a:lnTo>
                  <a:pt x="47878" y="1030732"/>
                </a:lnTo>
                <a:lnTo>
                  <a:pt x="51417" y="1080422"/>
                </a:lnTo>
                <a:lnTo>
                  <a:pt x="60700" y="1128480"/>
                </a:lnTo>
                <a:lnTo>
                  <a:pt x="78988" y="1168721"/>
                </a:lnTo>
                <a:lnTo>
                  <a:pt x="111996" y="1196240"/>
                </a:lnTo>
                <a:lnTo>
                  <a:pt x="133476" y="1202689"/>
                </a:lnTo>
                <a:lnTo>
                  <a:pt x="133476" y="1192022"/>
                </a:lnTo>
                <a:lnTo>
                  <a:pt x="118213" y="1185925"/>
                </a:lnTo>
                <a:lnTo>
                  <a:pt x="105187" y="1175257"/>
                </a:lnTo>
                <a:lnTo>
                  <a:pt x="85851" y="1140205"/>
                </a:lnTo>
                <a:lnTo>
                  <a:pt x="74707" y="1084199"/>
                </a:lnTo>
                <a:lnTo>
                  <a:pt x="70993" y="1004188"/>
                </a:lnTo>
                <a:lnTo>
                  <a:pt x="70993" y="730885"/>
                </a:lnTo>
                <a:lnTo>
                  <a:pt x="69300" y="700621"/>
                </a:lnTo>
                <a:lnTo>
                  <a:pt x="60866" y="654000"/>
                </a:lnTo>
                <a:lnTo>
                  <a:pt x="38862" y="614997"/>
                </a:lnTo>
                <a:lnTo>
                  <a:pt x="23240" y="602996"/>
                </a:lnTo>
                <a:lnTo>
                  <a:pt x="23240" y="600201"/>
                </a:lnTo>
                <a:lnTo>
                  <a:pt x="55118" y="564007"/>
                </a:lnTo>
                <a:lnTo>
                  <a:pt x="67056" y="526303"/>
                </a:lnTo>
                <a:lnTo>
                  <a:pt x="70993" y="472313"/>
                </a:lnTo>
                <a:lnTo>
                  <a:pt x="70993" y="198374"/>
                </a:lnTo>
                <a:lnTo>
                  <a:pt x="71921" y="155422"/>
                </a:lnTo>
                <a:lnTo>
                  <a:pt x="79351" y="87377"/>
                </a:lnTo>
                <a:lnTo>
                  <a:pt x="94400" y="42562"/>
                </a:lnTo>
                <a:lnTo>
                  <a:pt x="133476" y="10540"/>
                </a:lnTo>
                <a:lnTo>
                  <a:pt x="133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25902" y="639952"/>
            <a:ext cx="2141855" cy="582930"/>
          </a:xfrm>
          <a:custGeom>
            <a:avLst/>
            <a:gdLst/>
            <a:ahLst/>
            <a:cxnLst/>
            <a:rect l="l" t="t" r="r" b="b"/>
            <a:pathLst>
              <a:path w="2141854" h="582930">
                <a:moveTo>
                  <a:pt x="2042028" y="0"/>
                </a:moveTo>
                <a:lnTo>
                  <a:pt x="2036821" y="8255"/>
                </a:lnTo>
                <a:lnTo>
                  <a:pt x="2055418" y="30612"/>
                </a:lnTo>
                <a:lnTo>
                  <a:pt x="2071778" y="57292"/>
                </a:lnTo>
                <a:lnTo>
                  <a:pt x="2097781" y="123571"/>
                </a:lnTo>
                <a:lnTo>
                  <a:pt x="2107209" y="162194"/>
                </a:lnTo>
                <a:lnTo>
                  <a:pt x="2113958" y="203009"/>
                </a:lnTo>
                <a:lnTo>
                  <a:pt x="2118016" y="246014"/>
                </a:lnTo>
                <a:lnTo>
                  <a:pt x="2119371" y="291211"/>
                </a:lnTo>
                <a:lnTo>
                  <a:pt x="2118018" y="335500"/>
                </a:lnTo>
                <a:lnTo>
                  <a:pt x="2113973" y="378063"/>
                </a:lnTo>
                <a:lnTo>
                  <a:pt x="2107262" y="418887"/>
                </a:lnTo>
                <a:lnTo>
                  <a:pt x="2097908" y="457962"/>
                </a:lnTo>
                <a:lnTo>
                  <a:pt x="2071889" y="525303"/>
                </a:lnTo>
                <a:lnTo>
                  <a:pt x="2036821" y="574548"/>
                </a:lnTo>
                <a:lnTo>
                  <a:pt x="2042028" y="582802"/>
                </a:lnTo>
                <a:lnTo>
                  <a:pt x="2083192" y="533749"/>
                </a:lnTo>
                <a:lnTo>
                  <a:pt x="2114926" y="464693"/>
                </a:lnTo>
                <a:lnTo>
                  <a:pt x="2126687" y="424189"/>
                </a:lnTo>
                <a:lnTo>
                  <a:pt x="2135103" y="381746"/>
                </a:lnTo>
                <a:lnTo>
                  <a:pt x="2140161" y="337373"/>
                </a:lnTo>
                <a:lnTo>
                  <a:pt x="2141850" y="291084"/>
                </a:lnTo>
                <a:lnTo>
                  <a:pt x="2140161" y="244199"/>
                </a:lnTo>
                <a:lnTo>
                  <a:pt x="2135103" y="199564"/>
                </a:lnTo>
                <a:lnTo>
                  <a:pt x="2126687" y="157192"/>
                </a:lnTo>
                <a:lnTo>
                  <a:pt x="2114926" y="117094"/>
                </a:lnTo>
                <a:lnTo>
                  <a:pt x="2100232" y="80563"/>
                </a:lnTo>
                <a:lnTo>
                  <a:pt x="2063795" y="22028"/>
                </a:lnTo>
                <a:lnTo>
                  <a:pt x="2042028" y="0"/>
                </a:lnTo>
                <a:close/>
              </a:path>
              <a:path w="2141854" h="582930">
                <a:moveTo>
                  <a:pt x="99690" y="0"/>
                </a:moveTo>
                <a:lnTo>
                  <a:pt x="58590" y="48879"/>
                </a:lnTo>
                <a:lnTo>
                  <a:pt x="26919" y="117094"/>
                </a:lnTo>
                <a:lnTo>
                  <a:pt x="15104" y="157192"/>
                </a:lnTo>
                <a:lnTo>
                  <a:pt x="6694" y="199564"/>
                </a:lnTo>
                <a:lnTo>
                  <a:pt x="1666" y="244199"/>
                </a:lnTo>
                <a:lnTo>
                  <a:pt x="0" y="291211"/>
                </a:lnTo>
                <a:lnTo>
                  <a:pt x="1666" y="337373"/>
                </a:lnTo>
                <a:lnTo>
                  <a:pt x="6694" y="381746"/>
                </a:lnTo>
                <a:lnTo>
                  <a:pt x="15104" y="424189"/>
                </a:lnTo>
                <a:lnTo>
                  <a:pt x="26919" y="464693"/>
                </a:lnTo>
                <a:lnTo>
                  <a:pt x="41558" y="501721"/>
                </a:lnTo>
                <a:lnTo>
                  <a:pt x="77979" y="560776"/>
                </a:lnTo>
                <a:lnTo>
                  <a:pt x="99690" y="582802"/>
                </a:lnTo>
                <a:lnTo>
                  <a:pt x="105024" y="574548"/>
                </a:lnTo>
                <a:lnTo>
                  <a:pt x="86335" y="552188"/>
                </a:lnTo>
                <a:lnTo>
                  <a:pt x="69908" y="525303"/>
                </a:lnTo>
                <a:lnTo>
                  <a:pt x="43937" y="457962"/>
                </a:lnTo>
                <a:lnTo>
                  <a:pt x="34529" y="418887"/>
                </a:lnTo>
                <a:lnTo>
                  <a:pt x="27824" y="378063"/>
                </a:lnTo>
                <a:lnTo>
                  <a:pt x="23809" y="335500"/>
                </a:lnTo>
                <a:lnTo>
                  <a:pt x="22478" y="291084"/>
                </a:lnTo>
                <a:lnTo>
                  <a:pt x="23827" y="246014"/>
                </a:lnTo>
                <a:lnTo>
                  <a:pt x="27871" y="203009"/>
                </a:lnTo>
                <a:lnTo>
                  <a:pt x="34583" y="162194"/>
                </a:lnTo>
                <a:lnTo>
                  <a:pt x="43937" y="123571"/>
                </a:lnTo>
                <a:lnTo>
                  <a:pt x="69956" y="57292"/>
                </a:lnTo>
                <a:lnTo>
                  <a:pt x="105024" y="8255"/>
                </a:lnTo>
                <a:lnTo>
                  <a:pt x="99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908803" y="181102"/>
            <a:ext cx="1114425" cy="7264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800" spc="15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1950" spc="22" baseline="-14957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  <a:p>
            <a:pPr marL="23304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6 − </a:t>
            </a:r>
            <a:r>
              <a:rPr sz="1800" spc="-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950" spc="-7" baseline="-14957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1950" spc="165" baseline="-14957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055867" y="678433"/>
            <a:ext cx="870585" cy="212090"/>
          </a:xfrm>
          <a:custGeom>
            <a:avLst/>
            <a:gdLst/>
            <a:ahLst/>
            <a:cxnLst/>
            <a:rect l="l" t="t" r="r" b="b"/>
            <a:pathLst>
              <a:path w="870584" h="212090">
                <a:moveTo>
                  <a:pt x="802513" y="0"/>
                </a:moveTo>
                <a:lnTo>
                  <a:pt x="799464" y="8636"/>
                </a:lnTo>
                <a:lnTo>
                  <a:pt x="811750" y="13946"/>
                </a:lnTo>
                <a:lnTo>
                  <a:pt x="822309" y="21304"/>
                </a:lnTo>
                <a:lnTo>
                  <a:pt x="843700" y="55449"/>
                </a:lnTo>
                <a:lnTo>
                  <a:pt x="850773" y="104901"/>
                </a:lnTo>
                <a:lnTo>
                  <a:pt x="849987" y="123571"/>
                </a:lnTo>
                <a:lnTo>
                  <a:pt x="838200" y="169290"/>
                </a:lnTo>
                <a:lnTo>
                  <a:pt x="811893" y="197865"/>
                </a:lnTo>
                <a:lnTo>
                  <a:pt x="799846" y="203200"/>
                </a:lnTo>
                <a:lnTo>
                  <a:pt x="802513" y="211836"/>
                </a:lnTo>
                <a:lnTo>
                  <a:pt x="842982" y="187725"/>
                </a:lnTo>
                <a:lnTo>
                  <a:pt x="865711" y="143398"/>
                </a:lnTo>
                <a:lnTo>
                  <a:pt x="870077" y="106044"/>
                </a:lnTo>
                <a:lnTo>
                  <a:pt x="868981" y="86592"/>
                </a:lnTo>
                <a:lnTo>
                  <a:pt x="852551" y="37211"/>
                </a:lnTo>
                <a:lnTo>
                  <a:pt x="817868" y="5599"/>
                </a:lnTo>
                <a:lnTo>
                  <a:pt x="802513" y="0"/>
                </a:lnTo>
                <a:close/>
              </a:path>
              <a:path w="870584" h="212090">
                <a:moveTo>
                  <a:pt x="67564" y="0"/>
                </a:moveTo>
                <a:lnTo>
                  <a:pt x="27166" y="24181"/>
                </a:lnTo>
                <a:lnTo>
                  <a:pt x="4381" y="68627"/>
                </a:lnTo>
                <a:lnTo>
                  <a:pt x="0" y="106044"/>
                </a:lnTo>
                <a:lnTo>
                  <a:pt x="1093" y="125477"/>
                </a:lnTo>
                <a:lnTo>
                  <a:pt x="17399" y="174751"/>
                </a:lnTo>
                <a:lnTo>
                  <a:pt x="52153" y="206291"/>
                </a:lnTo>
                <a:lnTo>
                  <a:pt x="67564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6093205" y="607821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950" spc="-7" baseline="-14957" dirty="0">
                <a:solidFill>
                  <a:srgbClr val="6F2F9F"/>
                </a:solidFill>
                <a:latin typeface="Cambria Math"/>
                <a:cs typeface="Cambria Math"/>
              </a:rPr>
              <a:t>1 </a:t>
            </a: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sz="1800" spc="-165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950" spc="22" baseline="-14957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057391" y="986282"/>
            <a:ext cx="871855" cy="212090"/>
          </a:xfrm>
          <a:custGeom>
            <a:avLst/>
            <a:gdLst/>
            <a:ahLst/>
            <a:cxnLst/>
            <a:rect l="l" t="t" r="r" b="b"/>
            <a:pathLst>
              <a:path w="871854" h="212090">
                <a:moveTo>
                  <a:pt x="804037" y="0"/>
                </a:moveTo>
                <a:lnTo>
                  <a:pt x="800988" y="8635"/>
                </a:lnTo>
                <a:lnTo>
                  <a:pt x="813274" y="13946"/>
                </a:lnTo>
                <a:lnTo>
                  <a:pt x="823833" y="21304"/>
                </a:lnTo>
                <a:lnTo>
                  <a:pt x="845224" y="55449"/>
                </a:lnTo>
                <a:lnTo>
                  <a:pt x="852297" y="104901"/>
                </a:lnTo>
                <a:lnTo>
                  <a:pt x="851511" y="123571"/>
                </a:lnTo>
                <a:lnTo>
                  <a:pt x="839724" y="169290"/>
                </a:lnTo>
                <a:lnTo>
                  <a:pt x="813417" y="197865"/>
                </a:lnTo>
                <a:lnTo>
                  <a:pt x="801369" y="203200"/>
                </a:lnTo>
                <a:lnTo>
                  <a:pt x="804037" y="211835"/>
                </a:lnTo>
                <a:lnTo>
                  <a:pt x="844506" y="187725"/>
                </a:lnTo>
                <a:lnTo>
                  <a:pt x="867235" y="143398"/>
                </a:lnTo>
                <a:lnTo>
                  <a:pt x="871601" y="106044"/>
                </a:lnTo>
                <a:lnTo>
                  <a:pt x="870505" y="86592"/>
                </a:lnTo>
                <a:lnTo>
                  <a:pt x="854075" y="37210"/>
                </a:lnTo>
                <a:lnTo>
                  <a:pt x="819392" y="5599"/>
                </a:lnTo>
                <a:lnTo>
                  <a:pt x="804037" y="0"/>
                </a:lnTo>
                <a:close/>
              </a:path>
              <a:path w="871854" h="212090">
                <a:moveTo>
                  <a:pt x="67563" y="0"/>
                </a:moveTo>
                <a:lnTo>
                  <a:pt x="27166" y="24181"/>
                </a:lnTo>
                <a:lnTo>
                  <a:pt x="4381" y="68627"/>
                </a:lnTo>
                <a:lnTo>
                  <a:pt x="0" y="106044"/>
                </a:lnTo>
                <a:lnTo>
                  <a:pt x="1093" y="125477"/>
                </a:lnTo>
                <a:lnTo>
                  <a:pt x="17399" y="174751"/>
                </a:lnTo>
                <a:lnTo>
                  <a:pt x="52153" y="206291"/>
                </a:lnTo>
                <a:lnTo>
                  <a:pt x="67563" y="211835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088128" y="915670"/>
            <a:ext cx="169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45844" algn="l"/>
                <a:tab pos="1316990" algn="l"/>
              </a:tabLst>
            </a:pPr>
            <a:r>
              <a:rPr sz="1800" dirty="0">
                <a:solidFill>
                  <a:srgbClr val="009900"/>
                </a:solidFill>
                <a:latin typeface="Cambria Math"/>
                <a:cs typeface="Cambria Math"/>
              </a:rPr>
              <a:t>6 −</a:t>
            </a:r>
            <a:r>
              <a:rPr sz="1800" spc="20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1950" spc="22" baseline="-14957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r>
              <a:rPr sz="1950" spc="270" baseline="-14957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9900"/>
                </a:solidFill>
                <a:latin typeface="Cambria Math"/>
                <a:cs typeface="Cambria Math"/>
              </a:rPr>
              <a:t>+	𝑥	−</a:t>
            </a:r>
            <a:r>
              <a:rPr sz="1800" spc="-45" dirty="0">
                <a:solidFill>
                  <a:srgbClr val="0099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933945" y="478282"/>
            <a:ext cx="125730" cy="6413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300" spc="40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860"/>
              </a:spcBef>
            </a:pPr>
            <a:r>
              <a:rPr sz="1300" spc="40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463155" y="659891"/>
            <a:ext cx="924560" cy="510540"/>
          </a:xfrm>
          <a:custGeom>
            <a:avLst/>
            <a:gdLst/>
            <a:ahLst/>
            <a:cxnLst/>
            <a:rect l="l" t="t" r="r" b="b"/>
            <a:pathLst>
              <a:path w="924559" h="510540">
                <a:moveTo>
                  <a:pt x="48275" y="383667"/>
                </a:moveTo>
                <a:lnTo>
                  <a:pt x="24765" y="383667"/>
                </a:lnTo>
                <a:lnTo>
                  <a:pt x="93599" y="510159"/>
                </a:lnTo>
                <a:lnTo>
                  <a:pt x="104013" y="510159"/>
                </a:lnTo>
                <a:lnTo>
                  <a:pt x="108077" y="469646"/>
                </a:lnTo>
                <a:lnTo>
                  <a:pt x="94742" y="469646"/>
                </a:lnTo>
                <a:lnTo>
                  <a:pt x="48275" y="383667"/>
                </a:lnTo>
                <a:close/>
              </a:path>
              <a:path w="924559" h="510540">
                <a:moveTo>
                  <a:pt x="924178" y="0"/>
                </a:moveTo>
                <a:lnTo>
                  <a:pt x="168275" y="0"/>
                </a:lnTo>
                <a:lnTo>
                  <a:pt x="168275" y="381"/>
                </a:lnTo>
                <a:lnTo>
                  <a:pt x="141224" y="381"/>
                </a:lnTo>
                <a:lnTo>
                  <a:pt x="94742" y="469646"/>
                </a:lnTo>
                <a:lnTo>
                  <a:pt x="108077" y="469646"/>
                </a:lnTo>
                <a:lnTo>
                  <a:pt x="153670" y="15240"/>
                </a:lnTo>
                <a:lnTo>
                  <a:pt x="924178" y="15240"/>
                </a:lnTo>
                <a:lnTo>
                  <a:pt x="924178" y="0"/>
                </a:lnTo>
                <a:close/>
              </a:path>
              <a:path w="924559" h="510540">
                <a:moveTo>
                  <a:pt x="38735" y="366013"/>
                </a:moveTo>
                <a:lnTo>
                  <a:pt x="0" y="386461"/>
                </a:lnTo>
                <a:lnTo>
                  <a:pt x="4318" y="394335"/>
                </a:lnTo>
                <a:lnTo>
                  <a:pt x="24765" y="383667"/>
                </a:lnTo>
                <a:lnTo>
                  <a:pt x="48275" y="383667"/>
                </a:lnTo>
                <a:lnTo>
                  <a:pt x="38735" y="366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7238110" y="755650"/>
            <a:ext cx="163639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ctr">
              <a:lnSpc>
                <a:spcPts val="1565"/>
              </a:lnSpc>
              <a:spcBef>
                <a:spcPts val="100"/>
              </a:spcBef>
              <a:tabLst>
                <a:tab pos="356235" algn="l"/>
              </a:tabLst>
            </a:pPr>
            <a:r>
              <a:rPr sz="1800" dirty="0">
                <a:latin typeface="Cambria Math"/>
                <a:cs typeface="Cambria Math"/>
              </a:rPr>
              <a:t>if	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75" dirty="0">
                <a:latin typeface="Cambria Math"/>
                <a:cs typeface="Cambria Math"/>
              </a:rPr>
              <a:t>𝑥</a:t>
            </a:r>
            <a:r>
              <a:rPr sz="1950" spc="112" baseline="27777" dirty="0">
                <a:latin typeface="Cambria Math"/>
                <a:cs typeface="Cambria Math"/>
              </a:rPr>
              <a:t>2 </a:t>
            </a:r>
            <a:r>
              <a:rPr sz="1800" dirty="0">
                <a:latin typeface="Cambria Math"/>
                <a:cs typeface="Cambria Math"/>
              </a:rPr>
              <a:t>≥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965"/>
              </a:lnSpc>
              <a:tabLst>
                <a:tab pos="517525" algn="l"/>
              </a:tabLst>
            </a:pPr>
            <a:r>
              <a:rPr sz="1300" spc="40" dirty="0">
                <a:latin typeface="Cambria Math"/>
                <a:cs typeface="Cambria Math"/>
              </a:rPr>
              <a:t>1	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092068" y="1318894"/>
            <a:ext cx="412750" cy="377190"/>
          </a:xfrm>
          <a:custGeom>
            <a:avLst/>
            <a:gdLst/>
            <a:ahLst/>
            <a:cxnLst/>
            <a:rect l="l" t="t" r="r" b="b"/>
            <a:pathLst>
              <a:path w="412750" h="377189">
                <a:moveTo>
                  <a:pt x="331083" y="0"/>
                </a:moveTo>
                <a:lnTo>
                  <a:pt x="327527" y="8889"/>
                </a:lnTo>
                <a:lnTo>
                  <a:pt x="341580" y="20319"/>
                </a:lnTo>
                <a:lnTo>
                  <a:pt x="354038" y="35178"/>
                </a:lnTo>
                <a:lnTo>
                  <a:pt x="374263" y="75183"/>
                </a:lnTo>
                <a:lnTo>
                  <a:pt x="387011" y="126936"/>
                </a:lnTo>
                <a:lnTo>
                  <a:pt x="391281" y="188594"/>
                </a:lnTo>
                <a:lnTo>
                  <a:pt x="390214" y="220217"/>
                </a:lnTo>
                <a:lnTo>
                  <a:pt x="381744" y="276605"/>
                </a:lnTo>
                <a:lnTo>
                  <a:pt x="365103" y="323274"/>
                </a:lnTo>
                <a:lnTo>
                  <a:pt x="341672" y="356699"/>
                </a:lnTo>
                <a:lnTo>
                  <a:pt x="327527" y="368172"/>
                </a:lnTo>
                <a:lnTo>
                  <a:pt x="331083" y="377063"/>
                </a:lnTo>
                <a:lnTo>
                  <a:pt x="364611" y="350186"/>
                </a:lnTo>
                <a:lnTo>
                  <a:pt x="390519" y="307213"/>
                </a:lnTo>
                <a:lnTo>
                  <a:pt x="407093" y="251936"/>
                </a:lnTo>
                <a:lnTo>
                  <a:pt x="412617" y="188467"/>
                </a:lnTo>
                <a:lnTo>
                  <a:pt x="411236" y="155463"/>
                </a:lnTo>
                <a:lnTo>
                  <a:pt x="400187" y="96027"/>
                </a:lnTo>
                <a:lnTo>
                  <a:pt x="378518" y="46255"/>
                </a:lnTo>
                <a:lnTo>
                  <a:pt x="348800" y="11481"/>
                </a:lnTo>
                <a:lnTo>
                  <a:pt x="331083" y="0"/>
                </a:lnTo>
                <a:close/>
              </a:path>
              <a:path w="412750" h="377189">
                <a:moveTo>
                  <a:pt x="81274" y="0"/>
                </a:moveTo>
                <a:lnTo>
                  <a:pt x="47857" y="26892"/>
                </a:lnTo>
                <a:lnTo>
                  <a:pt x="21965" y="69595"/>
                </a:lnTo>
                <a:lnTo>
                  <a:pt x="5503" y="124650"/>
                </a:lnTo>
                <a:lnTo>
                  <a:pt x="0" y="188594"/>
                </a:lnTo>
                <a:lnTo>
                  <a:pt x="1373" y="221237"/>
                </a:lnTo>
                <a:lnTo>
                  <a:pt x="12371" y="280586"/>
                </a:lnTo>
                <a:lnTo>
                  <a:pt x="33965" y="330717"/>
                </a:lnTo>
                <a:lnTo>
                  <a:pt x="63631" y="365631"/>
                </a:lnTo>
                <a:lnTo>
                  <a:pt x="81274" y="377063"/>
                </a:lnTo>
                <a:lnTo>
                  <a:pt x="84957" y="368172"/>
                </a:lnTo>
                <a:lnTo>
                  <a:pt x="70813" y="356699"/>
                </a:lnTo>
                <a:lnTo>
                  <a:pt x="58287" y="341725"/>
                </a:lnTo>
                <a:lnTo>
                  <a:pt x="38094" y="301370"/>
                </a:lnTo>
                <a:lnTo>
                  <a:pt x="25521" y="249554"/>
                </a:lnTo>
                <a:lnTo>
                  <a:pt x="21334" y="188467"/>
                </a:lnTo>
                <a:lnTo>
                  <a:pt x="22382" y="156515"/>
                </a:lnTo>
                <a:lnTo>
                  <a:pt x="30867" y="99833"/>
                </a:lnTo>
                <a:lnTo>
                  <a:pt x="47631" y="53466"/>
                </a:lnTo>
                <a:lnTo>
                  <a:pt x="70959" y="20319"/>
                </a:lnTo>
                <a:lnTo>
                  <a:pt x="84957" y="8889"/>
                </a:lnTo>
                <a:lnTo>
                  <a:pt x="81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136894" y="1023874"/>
            <a:ext cx="74676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3030">
              <a:lnSpc>
                <a:spcPts val="1320"/>
              </a:lnSpc>
              <a:spcBef>
                <a:spcPts val="120"/>
              </a:spcBef>
              <a:tabLst>
                <a:tab pos="611505" algn="l"/>
              </a:tabLst>
            </a:pPr>
            <a:r>
              <a:rPr sz="1300" spc="40" dirty="0">
                <a:solidFill>
                  <a:srgbClr val="009900"/>
                </a:solidFill>
                <a:latin typeface="Cambria Math"/>
                <a:cs typeface="Cambria Math"/>
              </a:rPr>
              <a:t>1	2</a:t>
            </a:r>
            <a:endParaRPr sz="1300">
              <a:latin typeface="Cambria Math"/>
              <a:cs typeface="Cambria Math"/>
            </a:endParaRPr>
          </a:p>
          <a:p>
            <a:pPr marL="50800">
              <a:lnSpc>
                <a:spcPts val="1920"/>
              </a:lnSpc>
            </a:pPr>
            <a:r>
              <a:rPr sz="1800" spc="-5" dirty="0">
                <a:solidFill>
                  <a:srgbClr val="6F2F9F"/>
                </a:solidFill>
                <a:latin typeface="Cambria Math"/>
                <a:cs typeface="Cambria Math"/>
              </a:rPr>
              <a:t>𝑥</a:t>
            </a:r>
            <a:r>
              <a:rPr sz="1950" spc="-7" baseline="-14957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148070" y="1432001"/>
            <a:ext cx="294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009900"/>
                </a:solidFill>
                <a:latin typeface="Cambria Math"/>
                <a:cs typeface="Cambria Math"/>
              </a:rPr>
              <a:t>𝑥</a:t>
            </a:r>
            <a:r>
              <a:rPr sz="1950" spc="22" baseline="-14957" dirty="0">
                <a:solidFill>
                  <a:srgbClr val="009900"/>
                </a:solidFill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752590" y="1331721"/>
            <a:ext cx="1006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otherwise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2562" y="363423"/>
            <a:ext cx="3898518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Non-Linear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Support 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Vector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Machines –  Classification 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Examples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655052" y="5012435"/>
            <a:ext cx="85725" cy="73660"/>
          </a:xfrm>
          <a:custGeom>
            <a:avLst/>
            <a:gdLst/>
            <a:ahLst/>
            <a:cxnLst/>
            <a:rect l="l" t="t" r="r" b="b"/>
            <a:pathLst>
              <a:path w="85725" h="73660">
                <a:moveTo>
                  <a:pt x="0" y="73151"/>
                </a:moveTo>
                <a:lnTo>
                  <a:pt x="85344" y="73151"/>
                </a:lnTo>
                <a:lnTo>
                  <a:pt x="85344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27853" y="5035803"/>
            <a:ext cx="2727325" cy="928369"/>
          </a:xfrm>
          <a:custGeom>
            <a:avLst/>
            <a:gdLst/>
            <a:ahLst/>
            <a:cxnLst/>
            <a:rect l="l" t="t" r="r" b="b"/>
            <a:pathLst>
              <a:path w="2727325" h="928370">
                <a:moveTo>
                  <a:pt x="2640178" y="27529"/>
                </a:moveTo>
                <a:lnTo>
                  <a:pt x="0" y="900328"/>
                </a:lnTo>
                <a:lnTo>
                  <a:pt x="9144" y="927811"/>
                </a:lnTo>
                <a:lnTo>
                  <a:pt x="2649272" y="54978"/>
                </a:lnTo>
                <a:lnTo>
                  <a:pt x="2640178" y="27529"/>
                </a:lnTo>
                <a:close/>
              </a:path>
              <a:path w="2727325" h="928370">
                <a:moveTo>
                  <a:pt x="2718130" y="22987"/>
                </a:moveTo>
                <a:lnTo>
                  <a:pt x="2653919" y="22987"/>
                </a:lnTo>
                <a:lnTo>
                  <a:pt x="2663063" y="50419"/>
                </a:lnTo>
                <a:lnTo>
                  <a:pt x="2649272" y="54978"/>
                </a:lnTo>
                <a:lnTo>
                  <a:pt x="2658364" y="82423"/>
                </a:lnTo>
                <a:lnTo>
                  <a:pt x="2718130" y="22987"/>
                </a:lnTo>
                <a:close/>
              </a:path>
              <a:path w="2727325" h="928370">
                <a:moveTo>
                  <a:pt x="2653919" y="22987"/>
                </a:moveTo>
                <a:lnTo>
                  <a:pt x="2640178" y="27529"/>
                </a:lnTo>
                <a:lnTo>
                  <a:pt x="2649272" y="54978"/>
                </a:lnTo>
                <a:lnTo>
                  <a:pt x="2663063" y="50419"/>
                </a:lnTo>
                <a:lnTo>
                  <a:pt x="2653919" y="22987"/>
                </a:lnTo>
                <a:close/>
              </a:path>
              <a:path w="2727325" h="928370">
                <a:moveTo>
                  <a:pt x="2631059" y="0"/>
                </a:moveTo>
                <a:lnTo>
                  <a:pt x="2640178" y="27529"/>
                </a:lnTo>
                <a:lnTo>
                  <a:pt x="2653919" y="22987"/>
                </a:lnTo>
                <a:lnTo>
                  <a:pt x="2718130" y="22987"/>
                </a:lnTo>
                <a:lnTo>
                  <a:pt x="2727198" y="13970"/>
                </a:lnTo>
                <a:lnTo>
                  <a:pt x="263105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3742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784"/>
            <a:ext cx="4131772" cy="5021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482191"/>
            <a:ext cx="3906643" cy="5341098"/>
          </a:xfrm>
          <a:prstGeom prst="rect">
            <a:avLst/>
          </a:prstGeom>
        </p:spPr>
      </p:pic>
      <p:sp>
        <p:nvSpPr>
          <p:cNvPr id="5" name="object 101"/>
          <p:cNvSpPr txBox="1"/>
          <p:nvPr/>
        </p:nvSpPr>
        <p:spPr>
          <a:xfrm>
            <a:off x="432562" y="363423"/>
            <a:ext cx="759582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IN" sz="4000" b="1" spc="-5" dirty="0">
                <a:solidFill>
                  <a:srgbClr val="FF0000"/>
                </a:solidFill>
                <a:latin typeface="Calibri"/>
                <a:cs typeface="Calibri"/>
              </a:rPr>
              <a:t>Important Note</a:t>
            </a:r>
            <a:endParaRPr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9271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https://scholastic.teachable.com/courses/pattern-classification/lectures/1462510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https://scholastictutors.webs.com/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782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251166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584" y="1471581"/>
            <a:ext cx="78136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Here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vectors </a:t>
            </a:r>
            <a:r>
              <a:rPr sz="2400" spc="-5" dirty="0">
                <a:latin typeface="Calibri"/>
                <a:cs typeface="Calibri"/>
              </a:rPr>
              <a:t>augmented </a:t>
            </a:r>
            <a:r>
              <a:rPr sz="2400" dirty="0">
                <a:latin typeface="Calibri"/>
                <a:cs typeface="Calibri"/>
              </a:rPr>
              <a:t>with a 1 as a </a:t>
            </a:r>
            <a:r>
              <a:rPr sz="2400" spc="-5" dirty="0">
                <a:latin typeface="Calibri"/>
                <a:cs typeface="Calibri"/>
              </a:rPr>
              <a:t>bias </a:t>
            </a:r>
            <a:r>
              <a:rPr sz="2400" dirty="0">
                <a:latin typeface="Calibri"/>
                <a:cs typeface="Calibri"/>
              </a:rPr>
              <a:t>input,  and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clarity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differentiate </a:t>
            </a:r>
            <a:r>
              <a:rPr sz="2400" dirty="0">
                <a:latin typeface="Calibri"/>
                <a:cs typeface="Calibri"/>
              </a:rPr>
              <a:t>these with an </a:t>
            </a:r>
            <a:r>
              <a:rPr sz="2400" spc="-10" dirty="0">
                <a:latin typeface="Calibri"/>
                <a:cs typeface="Calibri"/>
              </a:rPr>
              <a:t>over-tilde.  That</a:t>
            </a:r>
            <a:r>
              <a:rPr sz="2400" dirty="0">
                <a:latin typeface="Calibri"/>
                <a:cs typeface="Calibri"/>
              </a:rPr>
              <a:t> is: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27584" y="509823"/>
            <a:ext cx="585426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solidFill>
                  <a:srgbClr val="FF0000"/>
                </a:solidFill>
              </a:rPr>
              <a:t>Support </a:t>
            </a:r>
            <a:r>
              <a:rPr sz="4000" b="1" spc="-40" dirty="0">
                <a:solidFill>
                  <a:srgbClr val="FF0000"/>
                </a:solidFill>
              </a:rPr>
              <a:t>Vector</a:t>
            </a:r>
            <a:r>
              <a:rPr sz="4000" b="1" spc="-25" dirty="0">
                <a:solidFill>
                  <a:srgbClr val="FF0000"/>
                </a:solidFill>
              </a:rPr>
              <a:t> </a:t>
            </a:r>
            <a:r>
              <a:rPr sz="4000" b="1" spc="-5" dirty="0">
                <a:solidFill>
                  <a:srgbClr val="FF0000"/>
                </a:solidFill>
              </a:rPr>
              <a:t>Machines</a:t>
            </a:r>
          </a:p>
        </p:txBody>
      </p:sp>
      <p:sp>
        <p:nvSpPr>
          <p:cNvPr id="37" name="object 37"/>
          <p:cNvSpPr/>
          <p:nvPr/>
        </p:nvSpPr>
        <p:spPr>
          <a:xfrm>
            <a:off x="1979676" y="2564853"/>
            <a:ext cx="2160270" cy="3816985"/>
          </a:xfrm>
          <a:custGeom>
            <a:avLst/>
            <a:gdLst/>
            <a:ahLst/>
            <a:cxnLst/>
            <a:rect l="l" t="t" r="r" b="b"/>
            <a:pathLst>
              <a:path w="2160270" h="3816985">
                <a:moveTo>
                  <a:pt x="0" y="3816477"/>
                </a:moveTo>
                <a:lnTo>
                  <a:pt x="2160270" y="3816477"/>
                </a:lnTo>
                <a:lnTo>
                  <a:pt x="2160270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9676" y="2564853"/>
            <a:ext cx="2160270" cy="3816985"/>
          </a:xfrm>
          <a:custGeom>
            <a:avLst/>
            <a:gdLst/>
            <a:ahLst/>
            <a:cxnLst/>
            <a:rect l="l" t="t" r="r" b="b"/>
            <a:pathLst>
              <a:path w="2160270" h="3816985">
                <a:moveTo>
                  <a:pt x="0" y="3816477"/>
                </a:moveTo>
                <a:lnTo>
                  <a:pt x="2160270" y="3816477"/>
                </a:lnTo>
                <a:lnTo>
                  <a:pt x="2160270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58110" y="2848101"/>
            <a:ext cx="1618615" cy="808355"/>
          </a:xfrm>
          <a:custGeom>
            <a:avLst/>
            <a:gdLst/>
            <a:ahLst/>
            <a:cxnLst/>
            <a:rect l="l" t="t" r="r" b="b"/>
            <a:pathLst>
              <a:path w="1618614" h="808354">
                <a:moveTo>
                  <a:pt x="0" y="807974"/>
                </a:moveTo>
                <a:lnTo>
                  <a:pt x="1618361" y="807974"/>
                </a:lnTo>
                <a:lnTo>
                  <a:pt x="1618361" y="0"/>
                </a:lnTo>
                <a:lnTo>
                  <a:pt x="0" y="0"/>
                </a:lnTo>
                <a:lnTo>
                  <a:pt x="0" y="80797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273426" y="3008198"/>
            <a:ext cx="757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latin typeface="Cambria Math"/>
                <a:cs typeface="Cambria Math"/>
              </a:rPr>
              <a:t>𝑆</a:t>
            </a:r>
            <a:r>
              <a:rPr sz="3075" spc="-112" baseline="-16260" dirty="0">
                <a:latin typeface="Cambria Math"/>
                <a:cs typeface="Cambria Math"/>
              </a:rPr>
              <a:t>1</a:t>
            </a:r>
            <a:r>
              <a:rPr sz="3075" spc="-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21405" y="2980944"/>
            <a:ext cx="485140" cy="586105"/>
          </a:xfrm>
          <a:custGeom>
            <a:avLst/>
            <a:gdLst/>
            <a:ahLst/>
            <a:cxnLst/>
            <a:rect l="l" t="t" r="r" b="b"/>
            <a:pathLst>
              <a:path w="485139" h="586104">
                <a:moveTo>
                  <a:pt x="358267" y="0"/>
                </a:moveTo>
                <a:lnTo>
                  <a:pt x="352679" y="13969"/>
                </a:lnTo>
                <a:lnTo>
                  <a:pt x="374566" y="31686"/>
                </a:lnTo>
                <a:lnTo>
                  <a:pt x="393954" y="54736"/>
                </a:lnTo>
                <a:lnTo>
                  <a:pt x="425322" y="116839"/>
                </a:lnTo>
                <a:lnTo>
                  <a:pt x="436897" y="155134"/>
                </a:lnTo>
                <a:lnTo>
                  <a:pt x="445150" y="197262"/>
                </a:lnTo>
                <a:lnTo>
                  <a:pt x="450093" y="243248"/>
                </a:lnTo>
                <a:lnTo>
                  <a:pt x="451739" y="293115"/>
                </a:lnTo>
                <a:lnTo>
                  <a:pt x="450095" y="342143"/>
                </a:lnTo>
                <a:lnTo>
                  <a:pt x="445166" y="387683"/>
                </a:lnTo>
                <a:lnTo>
                  <a:pt x="436951" y="429722"/>
                </a:lnTo>
                <a:lnTo>
                  <a:pt x="425449" y="468248"/>
                </a:lnTo>
                <a:lnTo>
                  <a:pt x="394112" y="530875"/>
                </a:lnTo>
                <a:lnTo>
                  <a:pt x="352679" y="571880"/>
                </a:lnTo>
                <a:lnTo>
                  <a:pt x="358267" y="585723"/>
                </a:lnTo>
                <a:lnTo>
                  <a:pt x="410384" y="544020"/>
                </a:lnTo>
                <a:lnTo>
                  <a:pt x="450595" y="477265"/>
                </a:lnTo>
                <a:lnTo>
                  <a:pt x="465597" y="435949"/>
                </a:lnTo>
                <a:lnTo>
                  <a:pt x="476313" y="391429"/>
                </a:lnTo>
                <a:lnTo>
                  <a:pt x="482742" y="343695"/>
                </a:lnTo>
                <a:lnTo>
                  <a:pt x="484885" y="292734"/>
                </a:lnTo>
                <a:lnTo>
                  <a:pt x="482742" y="241559"/>
                </a:lnTo>
                <a:lnTo>
                  <a:pt x="476313" y="193754"/>
                </a:lnTo>
                <a:lnTo>
                  <a:pt x="465597" y="149306"/>
                </a:lnTo>
                <a:lnTo>
                  <a:pt x="450595" y="108203"/>
                </a:lnTo>
                <a:lnTo>
                  <a:pt x="431972" y="71937"/>
                </a:lnTo>
                <a:lnTo>
                  <a:pt x="385820" y="17835"/>
                </a:lnTo>
                <a:lnTo>
                  <a:pt x="358267" y="0"/>
                </a:lnTo>
                <a:close/>
              </a:path>
              <a:path w="485139" h="586104">
                <a:moveTo>
                  <a:pt x="126364" y="0"/>
                </a:moveTo>
                <a:lnTo>
                  <a:pt x="74358" y="41814"/>
                </a:lnTo>
                <a:lnTo>
                  <a:pt x="34162" y="108203"/>
                </a:lnTo>
                <a:lnTo>
                  <a:pt x="19234" y="149306"/>
                </a:lnTo>
                <a:lnTo>
                  <a:pt x="8556" y="193754"/>
                </a:lnTo>
                <a:lnTo>
                  <a:pt x="2141" y="241559"/>
                </a:lnTo>
                <a:lnTo>
                  <a:pt x="0" y="292734"/>
                </a:lnTo>
                <a:lnTo>
                  <a:pt x="2141" y="343695"/>
                </a:lnTo>
                <a:lnTo>
                  <a:pt x="8556" y="391429"/>
                </a:lnTo>
                <a:lnTo>
                  <a:pt x="19234" y="435949"/>
                </a:lnTo>
                <a:lnTo>
                  <a:pt x="34162" y="477265"/>
                </a:lnTo>
                <a:lnTo>
                  <a:pt x="52784" y="513768"/>
                </a:lnTo>
                <a:lnTo>
                  <a:pt x="98885" y="568009"/>
                </a:lnTo>
                <a:lnTo>
                  <a:pt x="126364" y="585723"/>
                </a:lnTo>
                <a:lnTo>
                  <a:pt x="132080" y="571880"/>
                </a:lnTo>
                <a:lnTo>
                  <a:pt x="110029" y="554099"/>
                </a:lnTo>
                <a:lnTo>
                  <a:pt x="90550" y="530875"/>
                </a:lnTo>
                <a:lnTo>
                  <a:pt x="59308" y="468248"/>
                </a:lnTo>
                <a:lnTo>
                  <a:pt x="47807" y="429722"/>
                </a:lnTo>
                <a:lnTo>
                  <a:pt x="39592" y="387683"/>
                </a:lnTo>
                <a:lnTo>
                  <a:pt x="34663" y="342143"/>
                </a:lnTo>
                <a:lnTo>
                  <a:pt x="33019" y="293115"/>
                </a:lnTo>
                <a:lnTo>
                  <a:pt x="34684" y="243248"/>
                </a:lnTo>
                <a:lnTo>
                  <a:pt x="39671" y="197262"/>
                </a:lnTo>
                <a:lnTo>
                  <a:pt x="47968" y="155134"/>
                </a:lnTo>
                <a:lnTo>
                  <a:pt x="59562" y="116839"/>
                </a:lnTo>
                <a:lnTo>
                  <a:pt x="90868" y="54736"/>
                </a:lnTo>
                <a:lnTo>
                  <a:pt x="132080" y="13969"/>
                </a:lnTo>
                <a:lnTo>
                  <a:pt x="126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266821" y="2817698"/>
            <a:ext cx="209550" cy="8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3325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ts val="3325"/>
              </a:lnSpc>
            </a:pP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23694" y="3989196"/>
            <a:ext cx="1894839" cy="808355"/>
          </a:xfrm>
          <a:custGeom>
            <a:avLst/>
            <a:gdLst/>
            <a:ahLst/>
            <a:cxnLst/>
            <a:rect l="l" t="t" r="r" b="b"/>
            <a:pathLst>
              <a:path w="1894839" h="808354">
                <a:moveTo>
                  <a:pt x="0" y="807973"/>
                </a:moveTo>
                <a:lnTo>
                  <a:pt x="1894332" y="807973"/>
                </a:lnTo>
                <a:lnTo>
                  <a:pt x="1894332" y="0"/>
                </a:lnTo>
                <a:lnTo>
                  <a:pt x="0" y="0"/>
                </a:lnTo>
                <a:lnTo>
                  <a:pt x="0" y="80797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240533" y="4149597"/>
            <a:ext cx="766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Cambria Math"/>
                <a:cs typeface="Cambria Math"/>
              </a:rPr>
              <a:t>𝑆</a:t>
            </a:r>
            <a:r>
              <a:rPr sz="3075" spc="-67" baseline="-16260" dirty="0">
                <a:latin typeface="Cambria Math"/>
                <a:cs typeface="Cambria Math"/>
              </a:rPr>
              <a:t>2</a:t>
            </a:r>
            <a:r>
              <a:rPr sz="3075" spc="-3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97657" y="4122039"/>
            <a:ext cx="748665" cy="586105"/>
          </a:xfrm>
          <a:custGeom>
            <a:avLst/>
            <a:gdLst/>
            <a:ahLst/>
            <a:cxnLst/>
            <a:rect l="l" t="t" r="r" b="b"/>
            <a:pathLst>
              <a:path w="748664" h="586104">
                <a:moveTo>
                  <a:pt x="621919" y="0"/>
                </a:moveTo>
                <a:lnTo>
                  <a:pt x="616331" y="13843"/>
                </a:lnTo>
                <a:lnTo>
                  <a:pt x="638165" y="31577"/>
                </a:lnTo>
                <a:lnTo>
                  <a:pt x="657558" y="54657"/>
                </a:lnTo>
                <a:lnTo>
                  <a:pt x="688975" y="116712"/>
                </a:lnTo>
                <a:lnTo>
                  <a:pt x="700549" y="155025"/>
                </a:lnTo>
                <a:lnTo>
                  <a:pt x="708802" y="197183"/>
                </a:lnTo>
                <a:lnTo>
                  <a:pt x="713745" y="243175"/>
                </a:lnTo>
                <a:lnTo>
                  <a:pt x="715391" y="292988"/>
                </a:lnTo>
                <a:lnTo>
                  <a:pt x="713747" y="342070"/>
                </a:lnTo>
                <a:lnTo>
                  <a:pt x="708818" y="387603"/>
                </a:lnTo>
                <a:lnTo>
                  <a:pt x="700603" y="429613"/>
                </a:lnTo>
                <a:lnTo>
                  <a:pt x="689102" y="468122"/>
                </a:lnTo>
                <a:lnTo>
                  <a:pt x="657764" y="530796"/>
                </a:lnTo>
                <a:lnTo>
                  <a:pt x="616331" y="571754"/>
                </a:lnTo>
                <a:lnTo>
                  <a:pt x="621919" y="585724"/>
                </a:lnTo>
                <a:lnTo>
                  <a:pt x="674036" y="544004"/>
                </a:lnTo>
                <a:lnTo>
                  <a:pt x="714247" y="477138"/>
                </a:lnTo>
                <a:lnTo>
                  <a:pt x="729249" y="435822"/>
                </a:lnTo>
                <a:lnTo>
                  <a:pt x="739965" y="391302"/>
                </a:lnTo>
                <a:lnTo>
                  <a:pt x="746394" y="343568"/>
                </a:lnTo>
                <a:lnTo>
                  <a:pt x="748538" y="292608"/>
                </a:lnTo>
                <a:lnTo>
                  <a:pt x="746394" y="241434"/>
                </a:lnTo>
                <a:lnTo>
                  <a:pt x="739965" y="193643"/>
                </a:lnTo>
                <a:lnTo>
                  <a:pt x="729249" y="149232"/>
                </a:lnTo>
                <a:lnTo>
                  <a:pt x="714247" y="108204"/>
                </a:lnTo>
                <a:lnTo>
                  <a:pt x="695624" y="71937"/>
                </a:lnTo>
                <a:lnTo>
                  <a:pt x="649472" y="17835"/>
                </a:lnTo>
                <a:lnTo>
                  <a:pt x="621919" y="0"/>
                </a:lnTo>
                <a:close/>
              </a:path>
              <a:path w="748664" h="586104">
                <a:moveTo>
                  <a:pt x="126365" y="0"/>
                </a:moveTo>
                <a:lnTo>
                  <a:pt x="74358" y="41814"/>
                </a:lnTo>
                <a:lnTo>
                  <a:pt x="34162" y="108204"/>
                </a:lnTo>
                <a:lnTo>
                  <a:pt x="19180" y="149232"/>
                </a:lnTo>
                <a:lnTo>
                  <a:pt x="8509" y="193643"/>
                </a:lnTo>
                <a:lnTo>
                  <a:pt x="2123" y="241434"/>
                </a:lnTo>
                <a:lnTo>
                  <a:pt x="0" y="292608"/>
                </a:lnTo>
                <a:lnTo>
                  <a:pt x="2123" y="343568"/>
                </a:lnTo>
                <a:lnTo>
                  <a:pt x="8508" y="391302"/>
                </a:lnTo>
                <a:lnTo>
                  <a:pt x="19180" y="435822"/>
                </a:lnTo>
                <a:lnTo>
                  <a:pt x="34162" y="477138"/>
                </a:lnTo>
                <a:lnTo>
                  <a:pt x="52784" y="513715"/>
                </a:lnTo>
                <a:lnTo>
                  <a:pt x="98885" y="568007"/>
                </a:lnTo>
                <a:lnTo>
                  <a:pt x="126365" y="585724"/>
                </a:lnTo>
                <a:lnTo>
                  <a:pt x="132080" y="571754"/>
                </a:lnTo>
                <a:lnTo>
                  <a:pt x="110027" y="553989"/>
                </a:lnTo>
                <a:lnTo>
                  <a:pt x="90535" y="530796"/>
                </a:lnTo>
                <a:lnTo>
                  <a:pt x="59181" y="468122"/>
                </a:lnTo>
                <a:lnTo>
                  <a:pt x="47753" y="429613"/>
                </a:lnTo>
                <a:lnTo>
                  <a:pt x="39576" y="387604"/>
                </a:lnTo>
                <a:lnTo>
                  <a:pt x="34661" y="342070"/>
                </a:lnTo>
                <a:lnTo>
                  <a:pt x="33019" y="292988"/>
                </a:lnTo>
                <a:lnTo>
                  <a:pt x="34684" y="243175"/>
                </a:lnTo>
                <a:lnTo>
                  <a:pt x="39671" y="197183"/>
                </a:lnTo>
                <a:lnTo>
                  <a:pt x="47968" y="155025"/>
                </a:lnTo>
                <a:lnTo>
                  <a:pt x="59562" y="116712"/>
                </a:lnTo>
                <a:lnTo>
                  <a:pt x="90868" y="54657"/>
                </a:lnTo>
                <a:lnTo>
                  <a:pt x="132080" y="13843"/>
                </a:lnTo>
                <a:lnTo>
                  <a:pt x="126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241548" y="3959097"/>
            <a:ext cx="474980" cy="869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1590" algn="r">
              <a:lnSpc>
                <a:spcPts val="3325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  <a:p>
            <a:pPr marR="5080" algn="r">
              <a:lnSpc>
                <a:spcPts val="3325"/>
              </a:lnSpc>
            </a:pPr>
            <a:r>
              <a:rPr sz="2800" spc="-10" dirty="0">
                <a:latin typeface="Cambria Math"/>
                <a:cs typeface="Cambria Math"/>
              </a:rPr>
              <a:t>−</a:t>
            </a: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110739" y="5212029"/>
            <a:ext cx="1626870" cy="809625"/>
          </a:xfrm>
          <a:custGeom>
            <a:avLst/>
            <a:gdLst/>
            <a:ahLst/>
            <a:cxnLst/>
            <a:rect l="l" t="t" r="r" b="b"/>
            <a:pathLst>
              <a:path w="1626870" h="809625">
                <a:moveTo>
                  <a:pt x="0" y="809256"/>
                </a:moveTo>
                <a:lnTo>
                  <a:pt x="1626615" y="809256"/>
                </a:lnTo>
                <a:lnTo>
                  <a:pt x="1626615" y="0"/>
                </a:lnTo>
                <a:lnTo>
                  <a:pt x="0" y="0"/>
                </a:lnTo>
                <a:lnTo>
                  <a:pt x="0" y="80925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225801" y="5374335"/>
            <a:ext cx="767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Cambria Math"/>
                <a:cs typeface="Cambria Math"/>
              </a:rPr>
              <a:t>𝑆</a:t>
            </a:r>
            <a:r>
              <a:rPr sz="3075" spc="-67" baseline="-16260" dirty="0">
                <a:latin typeface="Cambria Math"/>
                <a:cs typeface="Cambria Math"/>
              </a:rPr>
              <a:t>3</a:t>
            </a:r>
            <a:r>
              <a:rPr sz="3075" spc="-3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81527" y="5346446"/>
            <a:ext cx="485140" cy="586105"/>
          </a:xfrm>
          <a:custGeom>
            <a:avLst/>
            <a:gdLst/>
            <a:ahLst/>
            <a:cxnLst/>
            <a:rect l="l" t="t" r="r" b="b"/>
            <a:pathLst>
              <a:path w="485139" h="586104">
                <a:moveTo>
                  <a:pt x="358394" y="0"/>
                </a:moveTo>
                <a:lnTo>
                  <a:pt x="352806" y="13842"/>
                </a:lnTo>
                <a:lnTo>
                  <a:pt x="374640" y="31559"/>
                </a:lnTo>
                <a:lnTo>
                  <a:pt x="394033" y="54609"/>
                </a:lnTo>
                <a:lnTo>
                  <a:pt x="425450" y="116712"/>
                </a:lnTo>
                <a:lnTo>
                  <a:pt x="436971" y="155025"/>
                </a:lnTo>
                <a:lnTo>
                  <a:pt x="445230" y="197181"/>
                </a:lnTo>
                <a:lnTo>
                  <a:pt x="450203" y="243169"/>
                </a:lnTo>
                <a:lnTo>
                  <a:pt x="451866" y="292976"/>
                </a:lnTo>
                <a:lnTo>
                  <a:pt x="450222" y="342025"/>
                </a:lnTo>
                <a:lnTo>
                  <a:pt x="445293" y="387561"/>
                </a:lnTo>
                <a:lnTo>
                  <a:pt x="437078" y="429584"/>
                </a:lnTo>
                <a:lnTo>
                  <a:pt x="425576" y="468096"/>
                </a:lnTo>
                <a:lnTo>
                  <a:pt x="394239" y="530772"/>
                </a:lnTo>
                <a:lnTo>
                  <a:pt x="352806" y="571779"/>
                </a:lnTo>
                <a:lnTo>
                  <a:pt x="358394" y="585647"/>
                </a:lnTo>
                <a:lnTo>
                  <a:pt x="410511" y="543948"/>
                </a:lnTo>
                <a:lnTo>
                  <a:pt x="450723" y="477113"/>
                </a:lnTo>
                <a:lnTo>
                  <a:pt x="465724" y="435801"/>
                </a:lnTo>
                <a:lnTo>
                  <a:pt x="476440" y="391283"/>
                </a:lnTo>
                <a:lnTo>
                  <a:pt x="482869" y="343561"/>
                </a:lnTo>
                <a:lnTo>
                  <a:pt x="485013" y="292633"/>
                </a:lnTo>
                <a:lnTo>
                  <a:pt x="482869" y="241445"/>
                </a:lnTo>
                <a:lnTo>
                  <a:pt x="476440" y="193646"/>
                </a:lnTo>
                <a:lnTo>
                  <a:pt x="465724" y="149233"/>
                </a:lnTo>
                <a:lnTo>
                  <a:pt x="450723" y="108203"/>
                </a:lnTo>
                <a:lnTo>
                  <a:pt x="432099" y="71866"/>
                </a:lnTo>
                <a:lnTo>
                  <a:pt x="385947" y="17764"/>
                </a:lnTo>
                <a:lnTo>
                  <a:pt x="358394" y="0"/>
                </a:lnTo>
                <a:close/>
              </a:path>
              <a:path w="485139" h="586104">
                <a:moveTo>
                  <a:pt x="126492" y="0"/>
                </a:moveTo>
                <a:lnTo>
                  <a:pt x="74485" y="41719"/>
                </a:lnTo>
                <a:lnTo>
                  <a:pt x="34290" y="108203"/>
                </a:lnTo>
                <a:lnTo>
                  <a:pt x="19288" y="149233"/>
                </a:lnTo>
                <a:lnTo>
                  <a:pt x="8572" y="193646"/>
                </a:lnTo>
                <a:lnTo>
                  <a:pt x="2143" y="241445"/>
                </a:lnTo>
                <a:lnTo>
                  <a:pt x="0" y="292633"/>
                </a:lnTo>
                <a:lnTo>
                  <a:pt x="2143" y="343561"/>
                </a:lnTo>
                <a:lnTo>
                  <a:pt x="8572" y="391283"/>
                </a:lnTo>
                <a:lnTo>
                  <a:pt x="19288" y="435801"/>
                </a:lnTo>
                <a:lnTo>
                  <a:pt x="34290" y="477113"/>
                </a:lnTo>
                <a:lnTo>
                  <a:pt x="52911" y="513672"/>
                </a:lnTo>
                <a:lnTo>
                  <a:pt x="99012" y="567941"/>
                </a:lnTo>
                <a:lnTo>
                  <a:pt x="126492" y="585647"/>
                </a:lnTo>
                <a:lnTo>
                  <a:pt x="132207" y="571779"/>
                </a:lnTo>
                <a:lnTo>
                  <a:pt x="110154" y="553984"/>
                </a:lnTo>
                <a:lnTo>
                  <a:pt x="90662" y="530772"/>
                </a:lnTo>
                <a:lnTo>
                  <a:pt x="59309" y="468096"/>
                </a:lnTo>
                <a:lnTo>
                  <a:pt x="47880" y="429584"/>
                </a:lnTo>
                <a:lnTo>
                  <a:pt x="39703" y="387561"/>
                </a:lnTo>
                <a:lnTo>
                  <a:pt x="34788" y="342025"/>
                </a:lnTo>
                <a:lnTo>
                  <a:pt x="33147" y="292976"/>
                </a:lnTo>
                <a:lnTo>
                  <a:pt x="34809" y="243169"/>
                </a:lnTo>
                <a:lnTo>
                  <a:pt x="39782" y="197181"/>
                </a:lnTo>
                <a:lnTo>
                  <a:pt x="48041" y="155025"/>
                </a:lnTo>
                <a:lnTo>
                  <a:pt x="59563" y="116712"/>
                </a:lnTo>
                <a:lnTo>
                  <a:pt x="90979" y="54609"/>
                </a:lnTo>
                <a:lnTo>
                  <a:pt x="132207" y="13842"/>
                </a:lnTo>
                <a:lnTo>
                  <a:pt x="126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226942" y="5182361"/>
            <a:ext cx="209550" cy="8680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332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4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ts val="3320"/>
              </a:lnSpc>
            </a:pPr>
            <a:r>
              <a:rPr sz="2800" spc="-5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862" y="2324466"/>
            <a:ext cx="2410200" cy="40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5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943855" y="287573"/>
            <a:ext cx="4112897" cy="2931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3433" y="182112"/>
            <a:ext cx="425831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Support 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Vector</a:t>
            </a:r>
            <a:r>
              <a:rPr sz="32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Machines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2419" y="4149051"/>
            <a:ext cx="7451725" cy="555625"/>
          </a:xfrm>
          <a:custGeom>
            <a:avLst/>
            <a:gdLst/>
            <a:ahLst/>
            <a:cxnLst/>
            <a:rect l="l" t="t" r="r" b="b"/>
            <a:pathLst>
              <a:path w="7451725" h="555625">
                <a:moveTo>
                  <a:pt x="0" y="555409"/>
                </a:moveTo>
                <a:lnTo>
                  <a:pt x="7451725" y="555409"/>
                </a:lnTo>
                <a:lnTo>
                  <a:pt x="7451725" y="0"/>
                </a:lnTo>
                <a:lnTo>
                  <a:pt x="0" y="0"/>
                </a:lnTo>
                <a:lnTo>
                  <a:pt x="0" y="555409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81911" y="4255008"/>
            <a:ext cx="475488" cy="467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89176" y="4415028"/>
            <a:ext cx="358139" cy="327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0867" y="4104132"/>
            <a:ext cx="1563624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31820" y="4255008"/>
            <a:ext cx="475487" cy="467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39084" y="4415028"/>
            <a:ext cx="358139" cy="327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60776" y="4104132"/>
            <a:ext cx="1563624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1728" y="4255008"/>
            <a:ext cx="475488" cy="467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88991" y="4415028"/>
            <a:ext cx="358139" cy="327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10684" y="4104132"/>
            <a:ext cx="1563624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5573" y="5013121"/>
            <a:ext cx="7482205" cy="566420"/>
          </a:xfrm>
          <a:custGeom>
            <a:avLst/>
            <a:gdLst/>
            <a:ahLst/>
            <a:cxnLst/>
            <a:rect l="l" t="t" r="r" b="b"/>
            <a:pathLst>
              <a:path w="7482205" h="566420">
                <a:moveTo>
                  <a:pt x="0" y="565861"/>
                </a:moveTo>
                <a:lnTo>
                  <a:pt x="7481951" y="565861"/>
                </a:lnTo>
                <a:lnTo>
                  <a:pt x="7481951" y="0"/>
                </a:lnTo>
                <a:lnTo>
                  <a:pt x="0" y="0"/>
                </a:lnTo>
                <a:lnTo>
                  <a:pt x="0" y="565861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8488" y="5119115"/>
            <a:ext cx="475488" cy="467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30323" y="5274564"/>
            <a:ext cx="361188" cy="333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50492" y="4968240"/>
            <a:ext cx="1563624" cy="365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74492" y="5119115"/>
            <a:ext cx="475487" cy="467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87852" y="5274564"/>
            <a:ext cx="361188" cy="333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06495" y="4968240"/>
            <a:ext cx="1563624" cy="365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32020" y="5119115"/>
            <a:ext cx="475488" cy="467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43855" y="5274564"/>
            <a:ext cx="361188" cy="333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64023" y="4968240"/>
            <a:ext cx="1563624" cy="365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5573" y="5877268"/>
            <a:ext cx="7473315" cy="555625"/>
          </a:xfrm>
          <a:custGeom>
            <a:avLst/>
            <a:gdLst/>
            <a:ahLst/>
            <a:cxnLst/>
            <a:rect l="l" t="t" r="r" b="b"/>
            <a:pathLst>
              <a:path w="7473315" h="555625">
                <a:moveTo>
                  <a:pt x="0" y="555409"/>
                </a:moveTo>
                <a:lnTo>
                  <a:pt x="7473060" y="555409"/>
                </a:lnTo>
                <a:lnTo>
                  <a:pt x="7473060" y="0"/>
                </a:lnTo>
                <a:lnTo>
                  <a:pt x="0" y="0"/>
                </a:lnTo>
                <a:lnTo>
                  <a:pt x="0" y="555409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5816" y="5983223"/>
            <a:ext cx="475487" cy="4678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86127" y="6138671"/>
            <a:ext cx="364236" cy="3383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7819" y="5832347"/>
            <a:ext cx="1563624" cy="3657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31820" y="5983223"/>
            <a:ext cx="475487" cy="4678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42132" y="6138671"/>
            <a:ext cx="364236" cy="3383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63823" y="5832347"/>
            <a:ext cx="1563624" cy="3657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89347" y="5983223"/>
            <a:ext cx="475488" cy="4678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99659" y="6138671"/>
            <a:ext cx="364236" cy="3383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21352" y="5832347"/>
            <a:ext cx="1563624" cy="3657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29564" y="3383026"/>
            <a:ext cx="7816850" cy="3055323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31800" marR="81280" indent="-343535">
              <a:lnSpc>
                <a:spcPts val="2870"/>
              </a:lnSpc>
              <a:spcBef>
                <a:spcPts val="204"/>
              </a:spcBef>
              <a:buFont typeface="Arial"/>
              <a:buChar char="•"/>
              <a:tabLst>
                <a:tab pos="431800" algn="l"/>
                <a:tab pos="432434" algn="l"/>
              </a:tabLst>
            </a:pPr>
            <a:r>
              <a:rPr sz="2400" spc="-5" dirty="0">
                <a:latin typeface="Calibri"/>
                <a:cs typeface="Calibri"/>
              </a:rPr>
              <a:t>Now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parameters </a:t>
            </a:r>
            <a:r>
              <a:rPr sz="2400" spc="25" dirty="0">
                <a:latin typeface="Cambria Math"/>
                <a:cs typeface="Cambria Math"/>
              </a:rPr>
              <a:t>𝛼</a:t>
            </a:r>
            <a:r>
              <a:rPr sz="2625" spc="37" baseline="-15873" dirty="0">
                <a:latin typeface="Cambria Math"/>
                <a:cs typeface="Cambria Math"/>
              </a:rPr>
              <a:t>1</a:t>
            </a:r>
            <a:r>
              <a:rPr sz="2400" spc="25" dirty="0">
                <a:latin typeface="Cambria Math"/>
                <a:cs typeface="Cambria Math"/>
              </a:rPr>
              <a:t>, </a:t>
            </a:r>
            <a:r>
              <a:rPr sz="2400" spc="40" dirty="0">
                <a:latin typeface="Cambria Math"/>
                <a:cs typeface="Cambria Math"/>
              </a:rPr>
              <a:t>𝛼</a:t>
            </a:r>
            <a:r>
              <a:rPr sz="2625" spc="60" baseline="-15873" dirty="0">
                <a:latin typeface="Cambria Math"/>
                <a:cs typeface="Cambria Math"/>
              </a:rPr>
              <a:t>2</a:t>
            </a:r>
            <a:r>
              <a:rPr sz="2400" spc="4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20" dirty="0">
                <a:latin typeface="Cambria Math"/>
                <a:cs typeface="Cambria Math"/>
              </a:rPr>
              <a:t>𝛼</a:t>
            </a:r>
            <a:r>
              <a:rPr sz="2625" spc="30" baseline="-15873" dirty="0">
                <a:latin typeface="Cambria Math"/>
                <a:cs typeface="Cambria Math"/>
              </a:rPr>
              <a:t>3 </a:t>
            </a:r>
            <a:r>
              <a:rPr sz="2400" spc="-5" dirty="0">
                <a:latin typeface="Calibri"/>
                <a:cs typeface="Calibri"/>
              </a:rPr>
              <a:t>based on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3 linear </a:t>
            </a:r>
            <a:r>
              <a:rPr sz="2400" spc="-5" dirty="0">
                <a:latin typeface="Calibri"/>
                <a:cs typeface="Calibri"/>
              </a:rPr>
              <a:t>equations:</a:t>
            </a:r>
            <a:endParaRPr sz="2400" dirty="0">
              <a:latin typeface="Calibri"/>
              <a:cs typeface="Calibri"/>
            </a:endParaRPr>
          </a:p>
          <a:p>
            <a:pPr marL="500380">
              <a:lnSpc>
                <a:spcPct val="100000"/>
              </a:lnSpc>
              <a:spcBef>
                <a:spcPts val="545"/>
              </a:spcBef>
              <a:tabLst>
                <a:tab pos="5794375" algn="l"/>
              </a:tabLst>
            </a:pPr>
            <a:r>
              <a:rPr sz="2400" spc="10" dirty="0">
                <a:latin typeface="Cambria Math"/>
                <a:cs typeface="Cambria Math"/>
              </a:rPr>
              <a:t>𝛼</a:t>
            </a:r>
            <a:r>
              <a:rPr sz="2625" spc="15" baseline="-15873" dirty="0">
                <a:latin typeface="Cambria Math"/>
                <a:cs typeface="Cambria Math"/>
              </a:rPr>
              <a:t>1</a:t>
            </a:r>
            <a:r>
              <a:rPr sz="2800" spc="10" dirty="0">
                <a:latin typeface="Cambria Math"/>
                <a:cs typeface="Cambria Math"/>
              </a:rPr>
              <a:t>𝑆</a:t>
            </a:r>
            <a:r>
              <a:rPr sz="3075" spc="15" baseline="-13550" dirty="0">
                <a:latin typeface="Cambria Math"/>
                <a:cs typeface="Cambria Math"/>
              </a:rPr>
              <a:t>1</a:t>
            </a:r>
            <a:r>
              <a:rPr sz="2800" spc="10" dirty="0">
                <a:latin typeface="Cambria Math"/>
                <a:cs typeface="Cambria Math"/>
              </a:rPr>
              <a:t>. </a:t>
            </a:r>
            <a:r>
              <a:rPr sz="2800" spc="-60" dirty="0">
                <a:solidFill>
                  <a:srgbClr val="001F5F"/>
                </a:solidFill>
                <a:latin typeface="Cambria Math"/>
                <a:cs typeface="Cambria Math"/>
              </a:rPr>
              <a:t>𝑆</a:t>
            </a:r>
            <a:r>
              <a:rPr sz="3075" spc="-89" baseline="-13550" dirty="0">
                <a:solidFill>
                  <a:srgbClr val="001F5F"/>
                </a:solidFill>
                <a:latin typeface="Cambria Math"/>
                <a:cs typeface="Cambria Math"/>
              </a:rPr>
              <a:t>1 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400" spc="35" dirty="0">
                <a:latin typeface="Cambria Math"/>
                <a:cs typeface="Cambria Math"/>
              </a:rPr>
              <a:t>𝛼</a:t>
            </a:r>
            <a:r>
              <a:rPr sz="2625" spc="52" baseline="-15873" dirty="0">
                <a:latin typeface="Cambria Math"/>
                <a:cs typeface="Cambria Math"/>
              </a:rPr>
              <a:t>2</a:t>
            </a:r>
            <a:r>
              <a:rPr sz="2800" spc="35" dirty="0">
                <a:latin typeface="Cambria Math"/>
                <a:cs typeface="Cambria Math"/>
              </a:rPr>
              <a:t>𝑆</a:t>
            </a:r>
            <a:r>
              <a:rPr sz="3075" spc="52" baseline="-13550" dirty="0">
                <a:latin typeface="Cambria Math"/>
                <a:cs typeface="Cambria Math"/>
              </a:rPr>
              <a:t>2</a:t>
            </a:r>
            <a:r>
              <a:rPr sz="2800" spc="35" dirty="0">
                <a:latin typeface="Cambria Math"/>
                <a:cs typeface="Cambria Math"/>
              </a:rPr>
              <a:t>. </a:t>
            </a:r>
            <a:r>
              <a:rPr sz="2800" spc="-60" dirty="0">
                <a:solidFill>
                  <a:srgbClr val="001F5F"/>
                </a:solidFill>
                <a:latin typeface="Cambria Math"/>
                <a:cs typeface="Cambria Math"/>
              </a:rPr>
              <a:t>𝑆</a:t>
            </a:r>
            <a:r>
              <a:rPr sz="3075" spc="-89" baseline="-13550" dirty="0">
                <a:solidFill>
                  <a:srgbClr val="001F5F"/>
                </a:solidFill>
                <a:latin typeface="Cambria Math"/>
                <a:cs typeface="Cambria Math"/>
              </a:rPr>
              <a:t>1 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400" spc="35" dirty="0">
                <a:latin typeface="Cambria Math"/>
                <a:cs typeface="Cambria Math"/>
              </a:rPr>
              <a:t>𝛼</a:t>
            </a:r>
            <a:r>
              <a:rPr sz="2625" spc="52" baseline="-15873" dirty="0">
                <a:latin typeface="Cambria Math"/>
                <a:cs typeface="Cambria Math"/>
              </a:rPr>
              <a:t>3</a:t>
            </a:r>
            <a:r>
              <a:rPr sz="2800" spc="35" dirty="0">
                <a:latin typeface="Cambria Math"/>
                <a:cs typeface="Cambria Math"/>
              </a:rPr>
              <a:t>𝑆</a:t>
            </a:r>
            <a:r>
              <a:rPr sz="3075" spc="52" baseline="-13550" dirty="0">
                <a:latin typeface="Cambria Math"/>
                <a:cs typeface="Cambria Math"/>
              </a:rPr>
              <a:t>3</a:t>
            </a:r>
            <a:r>
              <a:rPr sz="2800" spc="35" dirty="0">
                <a:latin typeface="Cambria Math"/>
                <a:cs typeface="Cambria Math"/>
              </a:rPr>
              <a:t>. </a:t>
            </a:r>
            <a:r>
              <a:rPr sz="2800" spc="-60" dirty="0">
                <a:solidFill>
                  <a:srgbClr val="001F5F"/>
                </a:solidFill>
                <a:latin typeface="Cambria Math"/>
                <a:cs typeface="Cambria Math"/>
              </a:rPr>
              <a:t>𝑆</a:t>
            </a:r>
            <a:r>
              <a:rPr sz="3075" spc="-89" baseline="-13550" dirty="0">
                <a:solidFill>
                  <a:srgbClr val="001F5F"/>
                </a:solidFill>
                <a:latin typeface="Cambria Math"/>
                <a:cs typeface="Cambria Math"/>
              </a:rPr>
              <a:t>1</a:t>
            </a:r>
            <a:r>
              <a:rPr sz="3075" spc="-225" baseline="-1355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6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−1	(−𝑣𝑒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spc="5" dirty="0">
                <a:latin typeface="Cambria Math"/>
                <a:cs typeface="Cambria Math"/>
              </a:rPr>
              <a:t>𝑐𝑙𝑎𝑠𝑠)</a:t>
            </a:r>
            <a:endParaRPr sz="28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</a:pPr>
            <a:r>
              <a:rPr sz="2400" spc="15" dirty="0">
                <a:latin typeface="Cambria Math"/>
                <a:cs typeface="Cambria Math"/>
              </a:rPr>
              <a:t>𝛼</a:t>
            </a:r>
            <a:r>
              <a:rPr sz="2625" spc="22" baseline="-15873" dirty="0">
                <a:latin typeface="Cambria Math"/>
                <a:cs typeface="Cambria Math"/>
              </a:rPr>
              <a:t>1</a:t>
            </a:r>
            <a:r>
              <a:rPr sz="2800" spc="15" dirty="0">
                <a:latin typeface="Cambria Math"/>
                <a:cs typeface="Cambria Math"/>
              </a:rPr>
              <a:t>𝑆</a:t>
            </a:r>
            <a:r>
              <a:rPr sz="3075" spc="22" baseline="-13550" dirty="0">
                <a:latin typeface="Cambria Math"/>
                <a:cs typeface="Cambria Math"/>
              </a:rPr>
              <a:t>1</a:t>
            </a:r>
            <a:r>
              <a:rPr sz="2800" spc="15" dirty="0">
                <a:latin typeface="Cambria Math"/>
                <a:cs typeface="Cambria Math"/>
              </a:rPr>
              <a:t>. </a:t>
            </a:r>
            <a:r>
              <a:rPr sz="2800" spc="-40" dirty="0">
                <a:solidFill>
                  <a:srgbClr val="001F5F"/>
                </a:solidFill>
                <a:latin typeface="Cambria Math"/>
                <a:cs typeface="Cambria Math"/>
              </a:rPr>
              <a:t>𝑆</a:t>
            </a:r>
            <a:r>
              <a:rPr sz="3075" spc="-60" baseline="-13550" dirty="0">
                <a:solidFill>
                  <a:srgbClr val="001F5F"/>
                </a:solidFill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400" spc="35" dirty="0">
                <a:latin typeface="Cambria Math"/>
                <a:cs typeface="Cambria Math"/>
              </a:rPr>
              <a:t>𝛼</a:t>
            </a:r>
            <a:r>
              <a:rPr sz="2625" spc="52" baseline="-15873" dirty="0">
                <a:latin typeface="Cambria Math"/>
                <a:cs typeface="Cambria Math"/>
              </a:rPr>
              <a:t>2</a:t>
            </a:r>
            <a:r>
              <a:rPr sz="2800" spc="35" dirty="0">
                <a:latin typeface="Cambria Math"/>
                <a:cs typeface="Cambria Math"/>
              </a:rPr>
              <a:t>𝑆</a:t>
            </a:r>
            <a:r>
              <a:rPr sz="3075" spc="52" baseline="-13550" dirty="0">
                <a:latin typeface="Cambria Math"/>
                <a:cs typeface="Cambria Math"/>
              </a:rPr>
              <a:t>2</a:t>
            </a:r>
            <a:r>
              <a:rPr sz="2800" spc="35" dirty="0">
                <a:latin typeface="Cambria Math"/>
                <a:cs typeface="Cambria Math"/>
              </a:rPr>
              <a:t>. </a:t>
            </a:r>
            <a:r>
              <a:rPr sz="2800" spc="-30" dirty="0">
                <a:solidFill>
                  <a:srgbClr val="001F5F"/>
                </a:solidFill>
                <a:latin typeface="Cambria Math"/>
                <a:cs typeface="Cambria Math"/>
              </a:rPr>
              <a:t>𝑆</a:t>
            </a:r>
            <a:r>
              <a:rPr sz="3075" spc="-44" baseline="-13550" dirty="0">
                <a:solidFill>
                  <a:srgbClr val="001F5F"/>
                </a:solidFill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400" spc="35" dirty="0">
                <a:latin typeface="Cambria Math"/>
                <a:cs typeface="Cambria Math"/>
              </a:rPr>
              <a:t>𝛼</a:t>
            </a:r>
            <a:r>
              <a:rPr sz="2625" spc="52" baseline="-15873" dirty="0">
                <a:latin typeface="Cambria Math"/>
                <a:cs typeface="Cambria Math"/>
              </a:rPr>
              <a:t>3</a:t>
            </a:r>
            <a:r>
              <a:rPr sz="2800" spc="35" dirty="0">
                <a:latin typeface="Cambria Math"/>
                <a:cs typeface="Cambria Math"/>
              </a:rPr>
              <a:t>𝑆</a:t>
            </a:r>
            <a:r>
              <a:rPr sz="3075" spc="52" baseline="-13550" dirty="0">
                <a:latin typeface="Cambria Math"/>
                <a:cs typeface="Cambria Math"/>
              </a:rPr>
              <a:t>3</a:t>
            </a:r>
            <a:r>
              <a:rPr sz="2800" spc="35" dirty="0">
                <a:latin typeface="Cambria Math"/>
                <a:cs typeface="Cambria Math"/>
              </a:rPr>
              <a:t>. </a:t>
            </a:r>
            <a:r>
              <a:rPr sz="2800" spc="-40" dirty="0">
                <a:solidFill>
                  <a:srgbClr val="001F5F"/>
                </a:solidFill>
                <a:latin typeface="Cambria Math"/>
                <a:cs typeface="Cambria Math"/>
              </a:rPr>
              <a:t>𝑆</a:t>
            </a:r>
            <a:r>
              <a:rPr sz="3075" spc="-60" baseline="-13550" dirty="0">
                <a:solidFill>
                  <a:srgbClr val="001F5F"/>
                </a:solidFill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= −1 (−𝑣𝑒</a:t>
            </a:r>
            <a:r>
              <a:rPr sz="2800" spc="355" dirty="0">
                <a:latin typeface="Cambria Math"/>
                <a:cs typeface="Cambria Math"/>
              </a:rPr>
              <a:t> </a:t>
            </a:r>
            <a:r>
              <a:rPr sz="2800" spc="5" dirty="0">
                <a:latin typeface="Cambria Math"/>
                <a:cs typeface="Cambria Math"/>
              </a:rPr>
              <a:t>𝑐𝑙𝑎𝑠𝑠)</a:t>
            </a:r>
            <a:endParaRPr sz="28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493395">
              <a:lnSpc>
                <a:spcPct val="100000"/>
              </a:lnSpc>
              <a:tabLst>
                <a:tab pos="5808980" algn="l"/>
              </a:tabLst>
            </a:pPr>
            <a:r>
              <a:rPr sz="2400" spc="15" dirty="0">
                <a:latin typeface="Cambria Math"/>
                <a:cs typeface="Cambria Math"/>
              </a:rPr>
              <a:t>𝛼</a:t>
            </a:r>
            <a:r>
              <a:rPr sz="2625" spc="22" baseline="-15873" dirty="0">
                <a:latin typeface="Cambria Math"/>
                <a:cs typeface="Cambria Math"/>
              </a:rPr>
              <a:t>1</a:t>
            </a:r>
            <a:r>
              <a:rPr sz="2800" spc="15" dirty="0">
                <a:latin typeface="Cambria Math"/>
                <a:cs typeface="Cambria Math"/>
              </a:rPr>
              <a:t>𝑆</a:t>
            </a:r>
            <a:r>
              <a:rPr sz="3075" spc="22" baseline="-13550" dirty="0">
                <a:latin typeface="Cambria Math"/>
                <a:cs typeface="Cambria Math"/>
              </a:rPr>
              <a:t>1</a:t>
            </a:r>
            <a:r>
              <a:rPr sz="2800" spc="15" dirty="0">
                <a:latin typeface="Cambria Math"/>
                <a:cs typeface="Cambria Math"/>
              </a:rPr>
              <a:t>. </a:t>
            </a:r>
            <a:r>
              <a:rPr sz="2800" spc="-40" dirty="0">
                <a:solidFill>
                  <a:srgbClr val="FF0000"/>
                </a:solidFill>
                <a:latin typeface="Cambria Math"/>
                <a:cs typeface="Cambria Math"/>
              </a:rPr>
              <a:t>𝑆</a:t>
            </a:r>
            <a:r>
              <a:rPr sz="3075" spc="-60" baseline="-13550" dirty="0">
                <a:solidFill>
                  <a:srgbClr val="FF0000"/>
                </a:solidFill>
                <a:latin typeface="Cambria Math"/>
                <a:cs typeface="Cambria Math"/>
              </a:rPr>
              <a:t>3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400" spc="35" dirty="0">
                <a:latin typeface="Cambria Math"/>
                <a:cs typeface="Cambria Math"/>
              </a:rPr>
              <a:t>𝛼</a:t>
            </a:r>
            <a:r>
              <a:rPr sz="2625" spc="52" baseline="-15873" dirty="0">
                <a:latin typeface="Cambria Math"/>
                <a:cs typeface="Cambria Math"/>
              </a:rPr>
              <a:t>2</a:t>
            </a:r>
            <a:r>
              <a:rPr sz="2800" spc="35" dirty="0">
                <a:latin typeface="Cambria Math"/>
                <a:cs typeface="Cambria Math"/>
              </a:rPr>
              <a:t>𝑆</a:t>
            </a:r>
            <a:r>
              <a:rPr sz="3075" spc="52" baseline="-13550" dirty="0">
                <a:latin typeface="Cambria Math"/>
                <a:cs typeface="Cambria Math"/>
              </a:rPr>
              <a:t>2</a:t>
            </a:r>
            <a:r>
              <a:rPr sz="2800" spc="35" dirty="0">
                <a:latin typeface="Cambria Math"/>
                <a:cs typeface="Cambria Math"/>
              </a:rPr>
              <a:t>. </a:t>
            </a:r>
            <a:r>
              <a:rPr sz="2800" spc="-40" dirty="0">
                <a:solidFill>
                  <a:srgbClr val="FF0000"/>
                </a:solidFill>
                <a:latin typeface="Cambria Math"/>
                <a:cs typeface="Cambria Math"/>
              </a:rPr>
              <a:t>𝑆</a:t>
            </a:r>
            <a:r>
              <a:rPr sz="3075" spc="-60" baseline="-13550" dirty="0">
                <a:solidFill>
                  <a:srgbClr val="FF0000"/>
                </a:solidFill>
                <a:latin typeface="Cambria Math"/>
                <a:cs typeface="Cambria Math"/>
              </a:rPr>
              <a:t>3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400" spc="35" dirty="0">
                <a:latin typeface="Cambria Math"/>
                <a:cs typeface="Cambria Math"/>
              </a:rPr>
              <a:t>𝛼</a:t>
            </a:r>
            <a:r>
              <a:rPr sz="2625" spc="52" baseline="-15873" dirty="0">
                <a:latin typeface="Cambria Math"/>
                <a:cs typeface="Cambria Math"/>
              </a:rPr>
              <a:t>3</a:t>
            </a:r>
            <a:r>
              <a:rPr sz="2800" spc="35" dirty="0">
                <a:latin typeface="Cambria Math"/>
                <a:cs typeface="Cambria Math"/>
              </a:rPr>
              <a:t>𝑆</a:t>
            </a:r>
            <a:r>
              <a:rPr sz="3075" spc="52" baseline="-13550" dirty="0">
                <a:latin typeface="Cambria Math"/>
                <a:cs typeface="Cambria Math"/>
              </a:rPr>
              <a:t>3</a:t>
            </a:r>
            <a:r>
              <a:rPr sz="2800" spc="35" dirty="0">
                <a:latin typeface="Cambria Math"/>
                <a:cs typeface="Cambria Math"/>
              </a:rPr>
              <a:t>. </a:t>
            </a:r>
            <a:r>
              <a:rPr sz="2800" spc="-40" dirty="0">
                <a:solidFill>
                  <a:srgbClr val="FF0000"/>
                </a:solidFill>
                <a:latin typeface="Cambria Math"/>
                <a:cs typeface="Cambria Math"/>
              </a:rPr>
              <a:t>𝑆</a:t>
            </a:r>
            <a:r>
              <a:rPr sz="3075" spc="-60" baseline="-13550" dirty="0">
                <a:solidFill>
                  <a:srgbClr val="FF0000"/>
                </a:solidFill>
                <a:latin typeface="Cambria Math"/>
                <a:cs typeface="Cambria Math"/>
              </a:rPr>
              <a:t>3 </a:t>
            </a:r>
            <a:r>
              <a:rPr sz="3075" spc="307" baseline="-135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6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+1	(+𝑣𝑒</a:t>
            </a:r>
            <a:r>
              <a:rPr sz="2800" spc="15" dirty="0">
                <a:latin typeface="Cambria Math"/>
                <a:cs typeface="Cambria Math"/>
              </a:rPr>
              <a:t> </a:t>
            </a:r>
            <a:r>
              <a:rPr sz="2800" spc="5" dirty="0">
                <a:latin typeface="Cambria Math"/>
                <a:cs typeface="Cambria Math"/>
              </a:rPr>
              <a:t>𝑐𝑙𝑎𝑠𝑠)</a:t>
            </a:r>
            <a:endParaRPr sz="28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81427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07644" y="609111"/>
            <a:ext cx="403199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Support 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Vector</a:t>
            </a:r>
            <a:r>
              <a:rPr lang="en-IN" sz="32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Machines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15618" y="3298418"/>
            <a:ext cx="7647940" cy="1066800"/>
          </a:xfrm>
          <a:custGeom>
            <a:avLst/>
            <a:gdLst/>
            <a:ahLst/>
            <a:cxnLst/>
            <a:rect l="l" t="t" r="r" b="b"/>
            <a:pathLst>
              <a:path w="7647940" h="1066800">
                <a:moveTo>
                  <a:pt x="0" y="1066698"/>
                </a:moveTo>
                <a:lnTo>
                  <a:pt x="7647940" y="1066698"/>
                </a:lnTo>
                <a:lnTo>
                  <a:pt x="7647940" y="0"/>
                </a:lnTo>
                <a:lnTo>
                  <a:pt x="0" y="0"/>
                </a:lnTo>
                <a:lnTo>
                  <a:pt x="0" y="1066698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39266" y="3618738"/>
            <a:ext cx="38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𝛼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69795" y="3399535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4" h="901064">
                <a:moveTo>
                  <a:pt x="350520" y="0"/>
                </a:moveTo>
                <a:lnTo>
                  <a:pt x="340995" y="10540"/>
                </a:lnTo>
                <a:lnTo>
                  <a:pt x="369260" y="47162"/>
                </a:lnTo>
                <a:lnTo>
                  <a:pt x="393858" y="89582"/>
                </a:lnTo>
                <a:lnTo>
                  <a:pt x="414789" y="137789"/>
                </a:lnTo>
                <a:lnTo>
                  <a:pt x="432054" y="191769"/>
                </a:lnTo>
                <a:lnTo>
                  <a:pt x="443101" y="238495"/>
                </a:lnTo>
                <a:lnTo>
                  <a:pt x="451705" y="287690"/>
                </a:lnTo>
                <a:lnTo>
                  <a:pt x="457858" y="339354"/>
                </a:lnTo>
                <a:lnTo>
                  <a:pt x="461554" y="393486"/>
                </a:lnTo>
                <a:lnTo>
                  <a:pt x="462788" y="450088"/>
                </a:lnTo>
                <a:lnTo>
                  <a:pt x="461554" y="506901"/>
                </a:lnTo>
                <a:lnTo>
                  <a:pt x="457858" y="561209"/>
                </a:lnTo>
                <a:lnTo>
                  <a:pt x="451705" y="613006"/>
                </a:lnTo>
                <a:lnTo>
                  <a:pt x="443101" y="662285"/>
                </a:lnTo>
                <a:lnTo>
                  <a:pt x="432054" y="709040"/>
                </a:lnTo>
                <a:lnTo>
                  <a:pt x="414789" y="763002"/>
                </a:lnTo>
                <a:lnTo>
                  <a:pt x="393858" y="811164"/>
                </a:lnTo>
                <a:lnTo>
                  <a:pt x="369260" y="853541"/>
                </a:lnTo>
                <a:lnTo>
                  <a:pt x="340995" y="890143"/>
                </a:lnTo>
                <a:lnTo>
                  <a:pt x="350520" y="900683"/>
                </a:lnTo>
                <a:lnTo>
                  <a:pt x="382287" y="864675"/>
                </a:lnTo>
                <a:lnTo>
                  <a:pt x="410352" y="822547"/>
                </a:lnTo>
                <a:lnTo>
                  <a:pt x="434726" y="774275"/>
                </a:lnTo>
                <a:lnTo>
                  <a:pt x="455422" y="719836"/>
                </a:lnTo>
                <a:lnTo>
                  <a:pt x="469000" y="672271"/>
                </a:lnTo>
                <a:lnTo>
                  <a:pt x="479562" y="621477"/>
                </a:lnTo>
                <a:lnTo>
                  <a:pt x="487105" y="567451"/>
                </a:lnTo>
                <a:lnTo>
                  <a:pt x="491632" y="510194"/>
                </a:lnTo>
                <a:lnTo>
                  <a:pt x="493141" y="449706"/>
                </a:lnTo>
                <a:lnTo>
                  <a:pt x="491632" y="389692"/>
                </a:lnTo>
                <a:lnTo>
                  <a:pt x="487105" y="332793"/>
                </a:lnTo>
                <a:lnTo>
                  <a:pt x="479562" y="279015"/>
                </a:lnTo>
                <a:lnTo>
                  <a:pt x="469000" y="228365"/>
                </a:lnTo>
                <a:lnTo>
                  <a:pt x="455422" y="180848"/>
                </a:lnTo>
                <a:lnTo>
                  <a:pt x="434726" y="126462"/>
                </a:lnTo>
                <a:lnTo>
                  <a:pt x="410352" y="78184"/>
                </a:lnTo>
                <a:lnTo>
                  <a:pt x="382287" y="36026"/>
                </a:lnTo>
                <a:lnTo>
                  <a:pt x="350520" y="0"/>
                </a:lnTo>
                <a:close/>
              </a:path>
              <a:path w="493394" h="901064">
                <a:moveTo>
                  <a:pt x="142748" y="0"/>
                </a:moveTo>
                <a:lnTo>
                  <a:pt x="110960" y="36026"/>
                </a:lnTo>
                <a:lnTo>
                  <a:pt x="82851" y="78184"/>
                </a:lnTo>
                <a:lnTo>
                  <a:pt x="58433" y="126462"/>
                </a:lnTo>
                <a:lnTo>
                  <a:pt x="37718" y="180848"/>
                </a:lnTo>
                <a:lnTo>
                  <a:pt x="24140" y="228365"/>
                </a:lnTo>
                <a:lnTo>
                  <a:pt x="13578" y="279015"/>
                </a:lnTo>
                <a:lnTo>
                  <a:pt x="6035" y="332793"/>
                </a:lnTo>
                <a:lnTo>
                  <a:pt x="1508" y="389692"/>
                </a:lnTo>
                <a:lnTo>
                  <a:pt x="0" y="449706"/>
                </a:lnTo>
                <a:lnTo>
                  <a:pt x="1508" y="510194"/>
                </a:lnTo>
                <a:lnTo>
                  <a:pt x="6035" y="567451"/>
                </a:lnTo>
                <a:lnTo>
                  <a:pt x="13578" y="621477"/>
                </a:lnTo>
                <a:lnTo>
                  <a:pt x="24140" y="672271"/>
                </a:lnTo>
                <a:lnTo>
                  <a:pt x="37718" y="719836"/>
                </a:lnTo>
                <a:lnTo>
                  <a:pt x="58433" y="774275"/>
                </a:lnTo>
                <a:lnTo>
                  <a:pt x="82851" y="822547"/>
                </a:lnTo>
                <a:lnTo>
                  <a:pt x="110960" y="864675"/>
                </a:lnTo>
                <a:lnTo>
                  <a:pt x="142748" y="900683"/>
                </a:lnTo>
                <a:lnTo>
                  <a:pt x="152273" y="890143"/>
                </a:lnTo>
                <a:lnTo>
                  <a:pt x="123936" y="853541"/>
                </a:lnTo>
                <a:lnTo>
                  <a:pt x="99314" y="811164"/>
                </a:lnTo>
                <a:lnTo>
                  <a:pt x="78406" y="763002"/>
                </a:lnTo>
                <a:lnTo>
                  <a:pt x="61214" y="709040"/>
                </a:lnTo>
                <a:lnTo>
                  <a:pt x="50104" y="662285"/>
                </a:lnTo>
                <a:lnTo>
                  <a:pt x="41462" y="613006"/>
                </a:lnTo>
                <a:lnTo>
                  <a:pt x="35290" y="561209"/>
                </a:lnTo>
                <a:lnTo>
                  <a:pt x="31587" y="506901"/>
                </a:lnTo>
                <a:lnTo>
                  <a:pt x="30353" y="450088"/>
                </a:lnTo>
                <a:lnTo>
                  <a:pt x="31587" y="393486"/>
                </a:lnTo>
                <a:lnTo>
                  <a:pt x="35290" y="339354"/>
                </a:lnTo>
                <a:lnTo>
                  <a:pt x="41462" y="287690"/>
                </a:lnTo>
                <a:lnTo>
                  <a:pt x="50104" y="238495"/>
                </a:lnTo>
                <a:lnTo>
                  <a:pt x="61214" y="191769"/>
                </a:lnTo>
                <a:lnTo>
                  <a:pt x="78406" y="137789"/>
                </a:lnTo>
                <a:lnTo>
                  <a:pt x="99314" y="89582"/>
                </a:lnTo>
                <a:lnTo>
                  <a:pt x="123936" y="47162"/>
                </a:lnTo>
                <a:lnTo>
                  <a:pt x="152273" y="10540"/>
                </a:lnTo>
                <a:lnTo>
                  <a:pt x="142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23642" y="3618738"/>
            <a:ext cx="8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72360" y="3399535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4" h="901064">
                <a:moveTo>
                  <a:pt x="350519" y="0"/>
                </a:moveTo>
                <a:lnTo>
                  <a:pt x="340994" y="10540"/>
                </a:lnTo>
                <a:lnTo>
                  <a:pt x="369260" y="47162"/>
                </a:lnTo>
                <a:lnTo>
                  <a:pt x="393858" y="89582"/>
                </a:lnTo>
                <a:lnTo>
                  <a:pt x="414789" y="137789"/>
                </a:lnTo>
                <a:lnTo>
                  <a:pt x="432053" y="191769"/>
                </a:lnTo>
                <a:lnTo>
                  <a:pt x="443101" y="238495"/>
                </a:lnTo>
                <a:lnTo>
                  <a:pt x="451705" y="287690"/>
                </a:lnTo>
                <a:lnTo>
                  <a:pt x="457858" y="339354"/>
                </a:lnTo>
                <a:lnTo>
                  <a:pt x="461554" y="393486"/>
                </a:lnTo>
                <a:lnTo>
                  <a:pt x="462788" y="450088"/>
                </a:lnTo>
                <a:lnTo>
                  <a:pt x="461554" y="506901"/>
                </a:lnTo>
                <a:lnTo>
                  <a:pt x="457858" y="561209"/>
                </a:lnTo>
                <a:lnTo>
                  <a:pt x="451705" y="613006"/>
                </a:lnTo>
                <a:lnTo>
                  <a:pt x="443101" y="662285"/>
                </a:lnTo>
                <a:lnTo>
                  <a:pt x="432053" y="709040"/>
                </a:lnTo>
                <a:lnTo>
                  <a:pt x="414789" y="763002"/>
                </a:lnTo>
                <a:lnTo>
                  <a:pt x="393858" y="811164"/>
                </a:lnTo>
                <a:lnTo>
                  <a:pt x="369260" y="853541"/>
                </a:lnTo>
                <a:lnTo>
                  <a:pt x="340994" y="890143"/>
                </a:lnTo>
                <a:lnTo>
                  <a:pt x="350519" y="900683"/>
                </a:lnTo>
                <a:lnTo>
                  <a:pt x="382287" y="864675"/>
                </a:lnTo>
                <a:lnTo>
                  <a:pt x="410352" y="822547"/>
                </a:lnTo>
                <a:lnTo>
                  <a:pt x="434726" y="774275"/>
                </a:lnTo>
                <a:lnTo>
                  <a:pt x="455421" y="719836"/>
                </a:lnTo>
                <a:lnTo>
                  <a:pt x="469000" y="672271"/>
                </a:lnTo>
                <a:lnTo>
                  <a:pt x="479562" y="621477"/>
                </a:lnTo>
                <a:lnTo>
                  <a:pt x="487105" y="567451"/>
                </a:lnTo>
                <a:lnTo>
                  <a:pt x="491632" y="510194"/>
                </a:lnTo>
                <a:lnTo>
                  <a:pt x="493140" y="449706"/>
                </a:lnTo>
                <a:lnTo>
                  <a:pt x="491632" y="389692"/>
                </a:lnTo>
                <a:lnTo>
                  <a:pt x="487105" y="332793"/>
                </a:lnTo>
                <a:lnTo>
                  <a:pt x="479562" y="279015"/>
                </a:lnTo>
                <a:lnTo>
                  <a:pt x="469000" y="228365"/>
                </a:lnTo>
                <a:lnTo>
                  <a:pt x="455421" y="180848"/>
                </a:lnTo>
                <a:lnTo>
                  <a:pt x="434726" y="126462"/>
                </a:lnTo>
                <a:lnTo>
                  <a:pt x="410352" y="78184"/>
                </a:lnTo>
                <a:lnTo>
                  <a:pt x="382287" y="36026"/>
                </a:lnTo>
                <a:lnTo>
                  <a:pt x="350519" y="0"/>
                </a:lnTo>
                <a:close/>
              </a:path>
              <a:path w="493394" h="901064">
                <a:moveTo>
                  <a:pt x="142747" y="0"/>
                </a:moveTo>
                <a:lnTo>
                  <a:pt x="110960" y="36026"/>
                </a:lnTo>
                <a:lnTo>
                  <a:pt x="82851" y="78184"/>
                </a:lnTo>
                <a:lnTo>
                  <a:pt x="58433" y="126462"/>
                </a:lnTo>
                <a:lnTo>
                  <a:pt x="37718" y="180848"/>
                </a:lnTo>
                <a:lnTo>
                  <a:pt x="24140" y="228365"/>
                </a:lnTo>
                <a:lnTo>
                  <a:pt x="13578" y="279015"/>
                </a:lnTo>
                <a:lnTo>
                  <a:pt x="6035" y="332793"/>
                </a:lnTo>
                <a:lnTo>
                  <a:pt x="1508" y="389692"/>
                </a:lnTo>
                <a:lnTo>
                  <a:pt x="0" y="449706"/>
                </a:lnTo>
                <a:lnTo>
                  <a:pt x="1508" y="510194"/>
                </a:lnTo>
                <a:lnTo>
                  <a:pt x="6035" y="567451"/>
                </a:lnTo>
                <a:lnTo>
                  <a:pt x="13578" y="621477"/>
                </a:lnTo>
                <a:lnTo>
                  <a:pt x="24140" y="672271"/>
                </a:lnTo>
                <a:lnTo>
                  <a:pt x="37718" y="719836"/>
                </a:lnTo>
                <a:lnTo>
                  <a:pt x="58433" y="774275"/>
                </a:lnTo>
                <a:lnTo>
                  <a:pt x="82851" y="822547"/>
                </a:lnTo>
                <a:lnTo>
                  <a:pt x="110960" y="864675"/>
                </a:lnTo>
                <a:lnTo>
                  <a:pt x="142747" y="900683"/>
                </a:lnTo>
                <a:lnTo>
                  <a:pt x="152272" y="890143"/>
                </a:lnTo>
                <a:lnTo>
                  <a:pt x="123936" y="853541"/>
                </a:lnTo>
                <a:lnTo>
                  <a:pt x="99313" y="811164"/>
                </a:lnTo>
                <a:lnTo>
                  <a:pt x="78406" y="763002"/>
                </a:lnTo>
                <a:lnTo>
                  <a:pt x="61213" y="709040"/>
                </a:lnTo>
                <a:lnTo>
                  <a:pt x="50104" y="662285"/>
                </a:lnTo>
                <a:lnTo>
                  <a:pt x="41462" y="613006"/>
                </a:lnTo>
                <a:lnTo>
                  <a:pt x="35290" y="561209"/>
                </a:lnTo>
                <a:lnTo>
                  <a:pt x="31587" y="506901"/>
                </a:lnTo>
                <a:lnTo>
                  <a:pt x="30352" y="450088"/>
                </a:lnTo>
                <a:lnTo>
                  <a:pt x="31587" y="393486"/>
                </a:lnTo>
                <a:lnTo>
                  <a:pt x="35290" y="339354"/>
                </a:lnTo>
                <a:lnTo>
                  <a:pt x="41462" y="287690"/>
                </a:lnTo>
                <a:lnTo>
                  <a:pt x="50104" y="238495"/>
                </a:lnTo>
                <a:lnTo>
                  <a:pt x="61213" y="191769"/>
                </a:lnTo>
                <a:lnTo>
                  <a:pt x="78406" y="137789"/>
                </a:lnTo>
                <a:lnTo>
                  <a:pt x="99313" y="89582"/>
                </a:lnTo>
                <a:lnTo>
                  <a:pt x="123936" y="47162"/>
                </a:lnTo>
                <a:lnTo>
                  <a:pt x="152272" y="10540"/>
                </a:lnTo>
                <a:lnTo>
                  <a:pt x="142747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19095" y="3618738"/>
            <a:ext cx="681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20" dirty="0">
                <a:latin typeface="Cambria Math"/>
                <a:cs typeface="Cambria Math"/>
              </a:rPr>
              <a:t>𝛼</a:t>
            </a:r>
            <a:r>
              <a:rPr sz="2625" spc="30" baseline="-15873" dirty="0"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49471" y="3399535"/>
            <a:ext cx="720725" cy="901065"/>
          </a:xfrm>
          <a:custGeom>
            <a:avLst/>
            <a:gdLst/>
            <a:ahLst/>
            <a:cxnLst/>
            <a:rect l="l" t="t" r="r" b="b"/>
            <a:pathLst>
              <a:path w="720725" h="901064">
                <a:moveTo>
                  <a:pt x="577595" y="0"/>
                </a:moveTo>
                <a:lnTo>
                  <a:pt x="568070" y="10540"/>
                </a:lnTo>
                <a:lnTo>
                  <a:pt x="596336" y="47162"/>
                </a:lnTo>
                <a:lnTo>
                  <a:pt x="620934" y="89582"/>
                </a:lnTo>
                <a:lnTo>
                  <a:pt x="641865" y="137789"/>
                </a:lnTo>
                <a:lnTo>
                  <a:pt x="659129" y="191769"/>
                </a:lnTo>
                <a:lnTo>
                  <a:pt x="670177" y="238495"/>
                </a:lnTo>
                <a:lnTo>
                  <a:pt x="678781" y="287690"/>
                </a:lnTo>
                <a:lnTo>
                  <a:pt x="684934" y="339354"/>
                </a:lnTo>
                <a:lnTo>
                  <a:pt x="688630" y="393486"/>
                </a:lnTo>
                <a:lnTo>
                  <a:pt x="689863" y="450088"/>
                </a:lnTo>
                <a:lnTo>
                  <a:pt x="688630" y="506901"/>
                </a:lnTo>
                <a:lnTo>
                  <a:pt x="684934" y="561209"/>
                </a:lnTo>
                <a:lnTo>
                  <a:pt x="678781" y="613006"/>
                </a:lnTo>
                <a:lnTo>
                  <a:pt x="670177" y="662285"/>
                </a:lnTo>
                <a:lnTo>
                  <a:pt x="659129" y="709040"/>
                </a:lnTo>
                <a:lnTo>
                  <a:pt x="641865" y="763002"/>
                </a:lnTo>
                <a:lnTo>
                  <a:pt x="620934" y="811164"/>
                </a:lnTo>
                <a:lnTo>
                  <a:pt x="596336" y="853541"/>
                </a:lnTo>
                <a:lnTo>
                  <a:pt x="568070" y="890143"/>
                </a:lnTo>
                <a:lnTo>
                  <a:pt x="577595" y="900683"/>
                </a:lnTo>
                <a:lnTo>
                  <a:pt x="609363" y="864675"/>
                </a:lnTo>
                <a:lnTo>
                  <a:pt x="637428" y="822547"/>
                </a:lnTo>
                <a:lnTo>
                  <a:pt x="661802" y="774275"/>
                </a:lnTo>
                <a:lnTo>
                  <a:pt x="682498" y="719836"/>
                </a:lnTo>
                <a:lnTo>
                  <a:pt x="696076" y="672271"/>
                </a:lnTo>
                <a:lnTo>
                  <a:pt x="706638" y="621477"/>
                </a:lnTo>
                <a:lnTo>
                  <a:pt x="714181" y="567451"/>
                </a:lnTo>
                <a:lnTo>
                  <a:pt x="718708" y="510194"/>
                </a:lnTo>
                <a:lnTo>
                  <a:pt x="720216" y="449706"/>
                </a:lnTo>
                <a:lnTo>
                  <a:pt x="718708" y="389692"/>
                </a:lnTo>
                <a:lnTo>
                  <a:pt x="714181" y="332793"/>
                </a:lnTo>
                <a:lnTo>
                  <a:pt x="706638" y="279015"/>
                </a:lnTo>
                <a:lnTo>
                  <a:pt x="696076" y="228365"/>
                </a:lnTo>
                <a:lnTo>
                  <a:pt x="682498" y="180848"/>
                </a:lnTo>
                <a:lnTo>
                  <a:pt x="661802" y="126462"/>
                </a:lnTo>
                <a:lnTo>
                  <a:pt x="637428" y="78184"/>
                </a:lnTo>
                <a:lnTo>
                  <a:pt x="609363" y="36026"/>
                </a:lnTo>
                <a:lnTo>
                  <a:pt x="577595" y="0"/>
                </a:lnTo>
                <a:close/>
              </a:path>
              <a:path w="720725" h="901064">
                <a:moveTo>
                  <a:pt x="142748" y="0"/>
                </a:moveTo>
                <a:lnTo>
                  <a:pt x="110960" y="36026"/>
                </a:lnTo>
                <a:lnTo>
                  <a:pt x="82851" y="78184"/>
                </a:lnTo>
                <a:lnTo>
                  <a:pt x="58433" y="126462"/>
                </a:lnTo>
                <a:lnTo>
                  <a:pt x="37718" y="180848"/>
                </a:lnTo>
                <a:lnTo>
                  <a:pt x="24140" y="228365"/>
                </a:lnTo>
                <a:lnTo>
                  <a:pt x="13578" y="279015"/>
                </a:lnTo>
                <a:lnTo>
                  <a:pt x="6035" y="332793"/>
                </a:lnTo>
                <a:lnTo>
                  <a:pt x="1508" y="389692"/>
                </a:lnTo>
                <a:lnTo>
                  <a:pt x="0" y="449706"/>
                </a:lnTo>
                <a:lnTo>
                  <a:pt x="1508" y="510194"/>
                </a:lnTo>
                <a:lnTo>
                  <a:pt x="6035" y="567451"/>
                </a:lnTo>
                <a:lnTo>
                  <a:pt x="13578" y="621477"/>
                </a:lnTo>
                <a:lnTo>
                  <a:pt x="24140" y="672271"/>
                </a:lnTo>
                <a:lnTo>
                  <a:pt x="37718" y="719836"/>
                </a:lnTo>
                <a:lnTo>
                  <a:pt x="58433" y="774275"/>
                </a:lnTo>
                <a:lnTo>
                  <a:pt x="82851" y="822547"/>
                </a:lnTo>
                <a:lnTo>
                  <a:pt x="110960" y="864675"/>
                </a:lnTo>
                <a:lnTo>
                  <a:pt x="142748" y="900683"/>
                </a:lnTo>
                <a:lnTo>
                  <a:pt x="152273" y="890143"/>
                </a:lnTo>
                <a:lnTo>
                  <a:pt x="123936" y="853541"/>
                </a:lnTo>
                <a:lnTo>
                  <a:pt x="99313" y="811164"/>
                </a:lnTo>
                <a:lnTo>
                  <a:pt x="78406" y="763002"/>
                </a:lnTo>
                <a:lnTo>
                  <a:pt x="61213" y="709040"/>
                </a:lnTo>
                <a:lnTo>
                  <a:pt x="50104" y="662285"/>
                </a:lnTo>
                <a:lnTo>
                  <a:pt x="41462" y="613006"/>
                </a:lnTo>
                <a:lnTo>
                  <a:pt x="35290" y="561209"/>
                </a:lnTo>
                <a:lnTo>
                  <a:pt x="31587" y="506901"/>
                </a:lnTo>
                <a:lnTo>
                  <a:pt x="30352" y="450088"/>
                </a:lnTo>
                <a:lnTo>
                  <a:pt x="31587" y="393486"/>
                </a:lnTo>
                <a:lnTo>
                  <a:pt x="35290" y="339354"/>
                </a:lnTo>
                <a:lnTo>
                  <a:pt x="41462" y="287690"/>
                </a:lnTo>
                <a:lnTo>
                  <a:pt x="50104" y="238495"/>
                </a:lnTo>
                <a:lnTo>
                  <a:pt x="61213" y="191769"/>
                </a:lnTo>
                <a:lnTo>
                  <a:pt x="78406" y="137789"/>
                </a:lnTo>
                <a:lnTo>
                  <a:pt x="99313" y="89582"/>
                </a:lnTo>
                <a:lnTo>
                  <a:pt x="123936" y="47162"/>
                </a:lnTo>
                <a:lnTo>
                  <a:pt x="152273" y="10540"/>
                </a:lnTo>
                <a:lnTo>
                  <a:pt x="142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99459" y="3277361"/>
            <a:ext cx="421640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145" algn="r">
              <a:lnSpc>
                <a:spcPts val="28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R="5080" algn="r">
              <a:lnSpc>
                <a:spcPts val="2815"/>
              </a:lnSpc>
            </a:pP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R="17145" algn="r">
              <a:lnSpc>
                <a:spcPts val="2850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30648" y="3618738"/>
            <a:ext cx="8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79111" y="3399535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5" h="901064">
                <a:moveTo>
                  <a:pt x="350520" y="0"/>
                </a:moveTo>
                <a:lnTo>
                  <a:pt x="340995" y="10540"/>
                </a:lnTo>
                <a:lnTo>
                  <a:pt x="369260" y="47162"/>
                </a:lnTo>
                <a:lnTo>
                  <a:pt x="393858" y="89582"/>
                </a:lnTo>
                <a:lnTo>
                  <a:pt x="414789" y="137789"/>
                </a:lnTo>
                <a:lnTo>
                  <a:pt x="432053" y="191769"/>
                </a:lnTo>
                <a:lnTo>
                  <a:pt x="443101" y="238495"/>
                </a:lnTo>
                <a:lnTo>
                  <a:pt x="451705" y="287690"/>
                </a:lnTo>
                <a:lnTo>
                  <a:pt x="457858" y="339354"/>
                </a:lnTo>
                <a:lnTo>
                  <a:pt x="461554" y="393486"/>
                </a:lnTo>
                <a:lnTo>
                  <a:pt x="462788" y="450088"/>
                </a:lnTo>
                <a:lnTo>
                  <a:pt x="461554" y="506901"/>
                </a:lnTo>
                <a:lnTo>
                  <a:pt x="457858" y="561209"/>
                </a:lnTo>
                <a:lnTo>
                  <a:pt x="451705" y="613006"/>
                </a:lnTo>
                <a:lnTo>
                  <a:pt x="443101" y="662285"/>
                </a:lnTo>
                <a:lnTo>
                  <a:pt x="432053" y="709040"/>
                </a:lnTo>
                <a:lnTo>
                  <a:pt x="414789" y="763002"/>
                </a:lnTo>
                <a:lnTo>
                  <a:pt x="393858" y="811164"/>
                </a:lnTo>
                <a:lnTo>
                  <a:pt x="369260" y="853541"/>
                </a:lnTo>
                <a:lnTo>
                  <a:pt x="340995" y="890143"/>
                </a:lnTo>
                <a:lnTo>
                  <a:pt x="350520" y="900683"/>
                </a:lnTo>
                <a:lnTo>
                  <a:pt x="382287" y="864675"/>
                </a:lnTo>
                <a:lnTo>
                  <a:pt x="410352" y="822547"/>
                </a:lnTo>
                <a:lnTo>
                  <a:pt x="434726" y="774275"/>
                </a:lnTo>
                <a:lnTo>
                  <a:pt x="455422" y="719836"/>
                </a:lnTo>
                <a:lnTo>
                  <a:pt x="469000" y="672271"/>
                </a:lnTo>
                <a:lnTo>
                  <a:pt x="479562" y="621477"/>
                </a:lnTo>
                <a:lnTo>
                  <a:pt x="487105" y="567451"/>
                </a:lnTo>
                <a:lnTo>
                  <a:pt x="491632" y="510194"/>
                </a:lnTo>
                <a:lnTo>
                  <a:pt x="493140" y="449706"/>
                </a:lnTo>
                <a:lnTo>
                  <a:pt x="491632" y="389692"/>
                </a:lnTo>
                <a:lnTo>
                  <a:pt x="487105" y="332793"/>
                </a:lnTo>
                <a:lnTo>
                  <a:pt x="479562" y="279015"/>
                </a:lnTo>
                <a:lnTo>
                  <a:pt x="469000" y="228365"/>
                </a:lnTo>
                <a:lnTo>
                  <a:pt x="455422" y="180848"/>
                </a:lnTo>
                <a:lnTo>
                  <a:pt x="434726" y="126462"/>
                </a:lnTo>
                <a:lnTo>
                  <a:pt x="410352" y="78184"/>
                </a:lnTo>
                <a:lnTo>
                  <a:pt x="382287" y="36026"/>
                </a:lnTo>
                <a:lnTo>
                  <a:pt x="350520" y="0"/>
                </a:lnTo>
                <a:close/>
              </a:path>
              <a:path w="493395" h="901064">
                <a:moveTo>
                  <a:pt x="142748" y="0"/>
                </a:moveTo>
                <a:lnTo>
                  <a:pt x="110960" y="36026"/>
                </a:lnTo>
                <a:lnTo>
                  <a:pt x="82851" y="78184"/>
                </a:lnTo>
                <a:lnTo>
                  <a:pt x="58433" y="126462"/>
                </a:lnTo>
                <a:lnTo>
                  <a:pt x="37718" y="180848"/>
                </a:lnTo>
                <a:lnTo>
                  <a:pt x="24140" y="228365"/>
                </a:lnTo>
                <a:lnTo>
                  <a:pt x="13578" y="279015"/>
                </a:lnTo>
                <a:lnTo>
                  <a:pt x="6035" y="332793"/>
                </a:lnTo>
                <a:lnTo>
                  <a:pt x="1508" y="389692"/>
                </a:lnTo>
                <a:lnTo>
                  <a:pt x="0" y="449706"/>
                </a:lnTo>
                <a:lnTo>
                  <a:pt x="1508" y="510194"/>
                </a:lnTo>
                <a:lnTo>
                  <a:pt x="6035" y="567451"/>
                </a:lnTo>
                <a:lnTo>
                  <a:pt x="13578" y="621477"/>
                </a:lnTo>
                <a:lnTo>
                  <a:pt x="24140" y="672271"/>
                </a:lnTo>
                <a:lnTo>
                  <a:pt x="37718" y="719836"/>
                </a:lnTo>
                <a:lnTo>
                  <a:pt x="58433" y="774275"/>
                </a:lnTo>
                <a:lnTo>
                  <a:pt x="82851" y="822547"/>
                </a:lnTo>
                <a:lnTo>
                  <a:pt x="110960" y="864675"/>
                </a:lnTo>
                <a:lnTo>
                  <a:pt x="142748" y="900683"/>
                </a:lnTo>
                <a:lnTo>
                  <a:pt x="152273" y="890143"/>
                </a:lnTo>
                <a:lnTo>
                  <a:pt x="123936" y="853541"/>
                </a:lnTo>
                <a:lnTo>
                  <a:pt x="99313" y="811164"/>
                </a:lnTo>
                <a:lnTo>
                  <a:pt x="78406" y="763002"/>
                </a:lnTo>
                <a:lnTo>
                  <a:pt x="61213" y="709040"/>
                </a:lnTo>
                <a:lnTo>
                  <a:pt x="50104" y="662285"/>
                </a:lnTo>
                <a:lnTo>
                  <a:pt x="41462" y="613006"/>
                </a:lnTo>
                <a:lnTo>
                  <a:pt x="35290" y="561209"/>
                </a:lnTo>
                <a:lnTo>
                  <a:pt x="31587" y="506901"/>
                </a:lnTo>
                <a:lnTo>
                  <a:pt x="30352" y="450088"/>
                </a:lnTo>
                <a:lnTo>
                  <a:pt x="31587" y="393486"/>
                </a:lnTo>
                <a:lnTo>
                  <a:pt x="35290" y="339354"/>
                </a:lnTo>
                <a:lnTo>
                  <a:pt x="41462" y="287690"/>
                </a:lnTo>
                <a:lnTo>
                  <a:pt x="50104" y="238495"/>
                </a:lnTo>
                <a:lnTo>
                  <a:pt x="61213" y="191769"/>
                </a:lnTo>
                <a:lnTo>
                  <a:pt x="78406" y="137789"/>
                </a:lnTo>
                <a:lnTo>
                  <a:pt x="99313" y="89582"/>
                </a:lnTo>
                <a:lnTo>
                  <a:pt x="123936" y="47162"/>
                </a:lnTo>
                <a:lnTo>
                  <a:pt x="152273" y="10540"/>
                </a:lnTo>
                <a:lnTo>
                  <a:pt x="1427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29353" y="3277361"/>
            <a:ext cx="194310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</a:pP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6101" y="3618738"/>
            <a:ext cx="68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20" dirty="0">
                <a:latin typeface="Cambria Math"/>
                <a:cs typeface="Cambria Math"/>
              </a:rPr>
              <a:t>𝛼</a:t>
            </a:r>
            <a:r>
              <a:rPr sz="2625" spc="30" baseline="-15873" dirty="0">
                <a:latin typeface="Cambria Math"/>
                <a:cs typeface="Cambria Math"/>
              </a:rPr>
              <a:t>3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56223" y="3399535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5" h="901064">
                <a:moveTo>
                  <a:pt x="350520" y="0"/>
                </a:moveTo>
                <a:lnTo>
                  <a:pt x="340995" y="10540"/>
                </a:lnTo>
                <a:lnTo>
                  <a:pt x="369260" y="47162"/>
                </a:lnTo>
                <a:lnTo>
                  <a:pt x="393858" y="89582"/>
                </a:lnTo>
                <a:lnTo>
                  <a:pt x="414789" y="137789"/>
                </a:lnTo>
                <a:lnTo>
                  <a:pt x="432053" y="191769"/>
                </a:lnTo>
                <a:lnTo>
                  <a:pt x="443101" y="238495"/>
                </a:lnTo>
                <a:lnTo>
                  <a:pt x="451705" y="287690"/>
                </a:lnTo>
                <a:lnTo>
                  <a:pt x="457858" y="339354"/>
                </a:lnTo>
                <a:lnTo>
                  <a:pt x="461554" y="393486"/>
                </a:lnTo>
                <a:lnTo>
                  <a:pt x="462788" y="450088"/>
                </a:lnTo>
                <a:lnTo>
                  <a:pt x="461554" y="506901"/>
                </a:lnTo>
                <a:lnTo>
                  <a:pt x="457858" y="561209"/>
                </a:lnTo>
                <a:lnTo>
                  <a:pt x="451705" y="613006"/>
                </a:lnTo>
                <a:lnTo>
                  <a:pt x="443101" y="662285"/>
                </a:lnTo>
                <a:lnTo>
                  <a:pt x="432053" y="709040"/>
                </a:lnTo>
                <a:lnTo>
                  <a:pt x="414789" y="763002"/>
                </a:lnTo>
                <a:lnTo>
                  <a:pt x="393858" y="811164"/>
                </a:lnTo>
                <a:lnTo>
                  <a:pt x="369260" y="853541"/>
                </a:lnTo>
                <a:lnTo>
                  <a:pt x="340995" y="890143"/>
                </a:lnTo>
                <a:lnTo>
                  <a:pt x="350520" y="900683"/>
                </a:lnTo>
                <a:lnTo>
                  <a:pt x="382287" y="864675"/>
                </a:lnTo>
                <a:lnTo>
                  <a:pt x="410352" y="822547"/>
                </a:lnTo>
                <a:lnTo>
                  <a:pt x="434726" y="774275"/>
                </a:lnTo>
                <a:lnTo>
                  <a:pt x="455422" y="719836"/>
                </a:lnTo>
                <a:lnTo>
                  <a:pt x="469000" y="672271"/>
                </a:lnTo>
                <a:lnTo>
                  <a:pt x="479562" y="621477"/>
                </a:lnTo>
                <a:lnTo>
                  <a:pt x="487105" y="567451"/>
                </a:lnTo>
                <a:lnTo>
                  <a:pt x="491632" y="510194"/>
                </a:lnTo>
                <a:lnTo>
                  <a:pt x="493140" y="449706"/>
                </a:lnTo>
                <a:lnTo>
                  <a:pt x="491632" y="389692"/>
                </a:lnTo>
                <a:lnTo>
                  <a:pt x="487105" y="332793"/>
                </a:lnTo>
                <a:lnTo>
                  <a:pt x="479562" y="279015"/>
                </a:lnTo>
                <a:lnTo>
                  <a:pt x="469000" y="228365"/>
                </a:lnTo>
                <a:lnTo>
                  <a:pt x="455422" y="180848"/>
                </a:lnTo>
                <a:lnTo>
                  <a:pt x="434726" y="126462"/>
                </a:lnTo>
                <a:lnTo>
                  <a:pt x="410352" y="78184"/>
                </a:lnTo>
                <a:lnTo>
                  <a:pt x="382287" y="36026"/>
                </a:lnTo>
                <a:lnTo>
                  <a:pt x="350520" y="0"/>
                </a:lnTo>
                <a:close/>
              </a:path>
              <a:path w="493395" h="901064">
                <a:moveTo>
                  <a:pt x="142748" y="0"/>
                </a:moveTo>
                <a:lnTo>
                  <a:pt x="110960" y="36026"/>
                </a:lnTo>
                <a:lnTo>
                  <a:pt x="82851" y="78184"/>
                </a:lnTo>
                <a:lnTo>
                  <a:pt x="58433" y="126462"/>
                </a:lnTo>
                <a:lnTo>
                  <a:pt x="37718" y="180848"/>
                </a:lnTo>
                <a:lnTo>
                  <a:pt x="24140" y="228365"/>
                </a:lnTo>
                <a:lnTo>
                  <a:pt x="13578" y="279015"/>
                </a:lnTo>
                <a:lnTo>
                  <a:pt x="6035" y="332793"/>
                </a:lnTo>
                <a:lnTo>
                  <a:pt x="1508" y="389692"/>
                </a:lnTo>
                <a:lnTo>
                  <a:pt x="0" y="449706"/>
                </a:lnTo>
                <a:lnTo>
                  <a:pt x="1508" y="510194"/>
                </a:lnTo>
                <a:lnTo>
                  <a:pt x="6035" y="567451"/>
                </a:lnTo>
                <a:lnTo>
                  <a:pt x="13578" y="621477"/>
                </a:lnTo>
                <a:lnTo>
                  <a:pt x="24140" y="672271"/>
                </a:lnTo>
                <a:lnTo>
                  <a:pt x="37718" y="719836"/>
                </a:lnTo>
                <a:lnTo>
                  <a:pt x="58433" y="774275"/>
                </a:lnTo>
                <a:lnTo>
                  <a:pt x="82851" y="822547"/>
                </a:lnTo>
                <a:lnTo>
                  <a:pt x="110960" y="864675"/>
                </a:lnTo>
                <a:lnTo>
                  <a:pt x="142748" y="900683"/>
                </a:lnTo>
                <a:lnTo>
                  <a:pt x="152273" y="890143"/>
                </a:lnTo>
                <a:lnTo>
                  <a:pt x="123936" y="853541"/>
                </a:lnTo>
                <a:lnTo>
                  <a:pt x="99313" y="811164"/>
                </a:lnTo>
                <a:lnTo>
                  <a:pt x="78406" y="763002"/>
                </a:lnTo>
                <a:lnTo>
                  <a:pt x="61213" y="709040"/>
                </a:lnTo>
                <a:lnTo>
                  <a:pt x="50104" y="662285"/>
                </a:lnTo>
                <a:lnTo>
                  <a:pt x="41462" y="613006"/>
                </a:lnTo>
                <a:lnTo>
                  <a:pt x="35290" y="561209"/>
                </a:lnTo>
                <a:lnTo>
                  <a:pt x="31587" y="506901"/>
                </a:lnTo>
                <a:lnTo>
                  <a:pt x="30352" y="450088"/>
                </a:lnTo>
                <a:lnTo>
                  <a:pt x="31587" y="393486"/>
                </a:lnTo>
                <a:lnTo>
                  <a:pt x="35290" y="339354"/>
                </a:lnTo>
                <a:lnTo>
                  <a:pt x="41462" y="287690"/>
                </a:lnTo>
                <a:lnTo>
                  <a:pt x="50104" y="238495"/>
                </a:lnTo>
                <a:lnTo>
                  <a:pt x="61213" y="191769"/>
                </a:lnTo>
                <a:lnTo>
                  <a:pt x="78406" y="137789"/>
                </a:lnTo>
                <a:lnTo>
                  <a:pt x="99313" y="89582"/>
                </a:lnTo>
                <a:lnTo>
                  <a:pt x="123936" y="47162"/>
                </a:lnTo>
                <a:lnTo>
                  <a:pt x="152273" y="10540"/>
                </a:lnTo>
                <a:lnTo>
                  <a:pt x="142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412229" y="3618738"/>
            <a:ext cx="8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60311" y="3399535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5" h="901064">
                <a:moveTo>
                  <a:pt x="350520" y="0"/>
                </a:moveTo>
                <a:lnTo>
                  <a:pt x="340995" y="10540"/>
                </a:lnTo>
                <a:lnTo>
                  <a:pt x="369260" y="47162"/>
                </a:lnTo>
                <a:lnTo>
                  <a:pt x="393858" y="89582"/>
                </a:lnTo>
                <a:lnTo>
                  <a:pt x="414789" y="137789"/>
                </a:lnTo>
                <a:lnTo>
                  <a:pt x="432054" y="191769"/>
                </a:lnTo>
                <a:lnTo>
                  <a:pt x="443101" y="238495"/>
                </a:lnTo>
                <a:lnTo>
                  <a:pt x="451705" y="287690"/>
                </a:lnTo>
                <a:lnTo>
                  <a:pt x="457858" y="339354"/>
                </a:lnTo>
                <a:lnTo>
                  <a:pt x="461554" y="393486"/>
                </a:lnTo>
                <a:lnTo>
                  <a:pt x="462788" y="450088"/>
                </a:lnTo>
                <a:lnTo>
                  <a:pt x="461554" y="506901"/>
                </a:lnTo>
                <a:lnTo>
                  <a:pt x="457858" y="561209"/>
                </a:lnTo>
                <a:lnTo>
                  <a:pt x="451705" y="613006"/>
                </a:lnTo>
                <a:lnTo>
                  <a:pt x="443101" y="662285"/>
                </a:lnTo>
                <a:lnTo>
                  <a:pt x="432054" y="709040"/>
                </a:lnTo>
                <a:lnTo>
                  <a:pt x="414789" y="763002"/>
                </a:lnTo>
                <a:lnTo>
                  <a:pt x="393858" y="811164"/>
                </a:lnTo>
                <a:lnTo>
                  <a:pt x="369260" y="853541"/>
                </a:lnTo>
                <a:lnTo>
                  <a:pt x="340995" y="890143"/>
                </a:lnTo>
                <a:lnTo>
                  <a:pt x="350520" y="900683"/>
                </a:lnTo>
                <a:lnTo>
                  <a:pt x="382287" y="864675"/>
                </a:lnTo>
                <a:lnTo>
                  <a:pt x="410352" y="822547"/>
                </a:lnTo>
                <a:lnTo>
                  <a:pt x="434726" y="774275"/>
                </a:lnTo>
                <a:lnTo>
                  <a:pt x="455422" y="719836"/>
                </a:lnTo>
                <a:lnTo>
                  <a:pt x="469000" y="672271"/>
                </a:lnTo>
                <a:lnTo>
                  <a:pt x="479562" y="621477"/>
                </a:lnTo>
                <a:lnTo>
                  <a:pt x="487105" y="567451"/>
                </a:lnTo>
                <a:lnTo>
                  <a:pt x="491632" y="510194"/>
                </a:lnTo>
                <a:lnTo>
                  <a:pt x="493141" y="449706"/>
                </a:lnTo>
                <a:lnTo>
                  <a:pt x="491632" y="389692"/>
                </a:lnTo>
                <a:lnTo>
                  <a:pt x="487105" y="332793"/>
                </a:lnTo>
                <a:lnTo>
                  <a:pt x="479562" y="279015"/>
                </a:lnTo>
                <a:lnTo>
                  <a:pt x="469000" y="228365"/>
                </a:lnTo>
                <a:lnTo>
                  <a:pt x="455422" y="180848"/>
                </a:lnTo>
                <a:lnTo>
                  <a:pt x="434726" y="126462"/>
                </a:lnTo>
                <a:lnTo>
                  <a:pt x="410352" y="78184"/>
                </a:lnTo>
                <a:lnTo>
                  <a:pt x="382287" y="36026"/>
                </a:lnTo>
                <a:lnTo>
                  <a:pt x="350520" y="0"/>
                </a:lnTo>
                <a:close/>
              </a:path>
              <a:path w="493395" h="901064">
                <a:moveTo>
                  <a:pt x="142748" y="0"/>
                </a:moveTo>
                <a:lnTo>
                  <a:pt x="110960" y="36026"/>
                </a:lnTo>
                <a:lnTo>
                  <a:pt x="82851" y="78184"/>
                </a:lnTo>
                <a:lnTo>
                  <a:pt x="58433" y="126462"/>
                </a:lnTo>
                <a:lnTo>
                  <a:pt x="37719" y="180848"/>
                </a:lnTo>
                <a:lnTo>
                  <a:pt x="24140" y="228365"/>
                </a:lnTo>
                <a:lnTo>
                  <a:pt x="13578" y="279015"/>
                </a:lnTo>
                <a:lnTo>
                  <a:pt x="6035" y="332793"/>
                </a:lnTo>
                <a:lnTo>
                  <a:pt x="1508" y="389692"/>
                </a:lnTo>
                <a:lnTo>
                  <a:pt x="0" y="449706"/>
                </a:lnTo>
                <a:lnTo>
                  <a:pt x="1508" y="510194"/>
                </a:lnTo>
                <a:lnTo>
                  <a:pt x="6035" y="567451"/>
                </a:lnTo>
                <a:lnTo>
                  <a:pt x="13578" y="621477"/>
                </a:lnTo>
                <a:lnTo>
                  <a:pt x="24140" y="672271"/>
                </a:lnTo>
                <a:lnTo>
                  <a:pt x="37719" y="719836"/>
                </a:lnTo>
                <a:lnTo>
                  <a:pt x="58433" y="774275"/>
                </a:lnTo>
                <a:lnTo>
                  <a:pt x="82851" y="822547"/>
                </a:lnTo>
                <a:lnTo>
                  <a:pt x="110960" y="864675"/>
                </a:lnTo>
                <a:lnTo>
                  <a:pt x="142748" y="900683"/>
                </a:lnTo>
                <a:lnTo>
                  <a:pt x="152273" y="890143"/>
                </a:lnTo>
                <a:lnTo>
                  <a:pt x="123936" y="853541"/>
                </a:lnTo>
                <a:lnTo>
                  <a:pt x="99314" y="811164"/>
                </a:lnTo>
                <a:lnTo>
                  <a:pt x="78406" y="763002"/>
                </a:lnTo>
                <a:lnTo>
                  <a:pt x="61214" y="709040"/>
                </a:lnTo>
                <a:lnTo>
                  <a:pt x="50104" y="662285"/>
                </a:lnTo>
                <a:lnTo>
                  <a:pt x="41462" y="613006"/>
                </a:lnTo>
                <a:lnTo>
                  <a:pt x="35290" y="561209"/>
                </a:lnTo>
                <a:lnTo>
                  <a:pt x="31587" y="506901"/>
                </a:lnTo>
                <a:lnTo>
                  <a:pt x="30353" y="450088"/>
                </a:lnTo>
                <a:lnTo>
                  <a:pt x="31587" y="393486"/>
                </a:lnTo>
                <a:lnTo>
                  <a:pt x="35290" y="339354"/>
                </a:lnTo>
                <a:lnTo>
                  <a:pt x="41462" y="287690"/>
                </a:lnTo>
                <a:lnTo>
                  <a:pt x="50104" y="238495"/>
                </a:lnTo>
                <a:lnTo>
                  <a:pt x="61214" y="191769"/>
                </a:lnTo>
                <a:lnTo>
                  <a:pt x="78406" y="137789"/>
                </a:lnTo>
                <a:lnTo>
                  <a:pt x="99314" y="89582"/>
                </a:lnTo>
                <a:lnTo>
                  <a:pt x="123936" y="47162"/>
                </a:lnTo>
                <a:lnTo>
                  <a:pt x="152273" y="10540"/>
                </a:lnTo>
                <a:lnTo>
                  <a:pt x="1427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006846" y="3277361"/>
            <a:ext cx="898525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716280" algn="l"/>
              </a:tabLst>
            </a:pPr>
            <a:r>
              <a:rPr sz="2400" dirty="0">
                <a:latin typeface="Cambria Math"/>
                <a:cs typeface="Cambria Math"/>
              </a:rPr>
              <a:t>4	</a:t>
            </a: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716280" algn="l"/>
              </a:tabLst>
            </a:pPr>
            <a:r>
              <a:rPr sz="2400" dirty="0">
                <a:latin typeface="Cambria Math"/>
                <a:cs typeface="Cambria Math"/>
              </a:rPr>
              <a:t>0	</a:t>
            </a: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716280" algn="l"/>
              </a:tabLst>
            </a:pPr>
            <a:r>
              <a:rPr sz="2400" dirty="0">
                <a:latin typeface="Cambria Math"/>
                <a:cs typeface="Cambria Math"/>
              </a:rPr>
              <a:t>1	</a:t>
            </a: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48576" y="3618738"/>
            <a:ext cx="734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−1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20851" y="4378553"/>
            <a:ext cx="7662545" cy="1066800"/>
          </a:xfrm>
          <a:custGeom>
            <a:avLst/>
            <a:gdLst/>
            <a:ahLst/>
            <a:cxnLst/>
            <a:rect l="l" t="t" r="r" b="b"/>
            <a:pathLst>
              <a:path w="7662545" h="1066800">
                <a:moveTo>
                  <a:pt x="0" y="1066698"/>
                </a:moveTo>
                <a:lnTo>
                  <a:pt x="7662291" y="1066698"/>
                </a:lnTo>
                <a:lnTo>
                  <a:pt x="7662291" y="0"/>
                </a:lnTo>
                <a:lnTo>
                  <a:pt x="0" y="0"/>
                </a:lnTo>
                <a:lnTo>
                  <a:pt x="0" y="1066698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44472" y="4698949"/>
            <a:ext cx="3803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𝛼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75002" y="4479671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4" h="901064">
                <a:moveTo>
                  <a:pt x="350520" y="0"/>
                </a:moveTo>
                <a:lnTo>
                  <a:pt x="340995" y="10540"/>
                </a:lnTo>
                <a:lnTo>
                  <a:pt x="369260" y="47162"/>
                </a:lnTo>
                <a:lnTo>
                  <a:pt x="393858" y="89582"/>
                </a:lnTo>
                <a:lnTo>
                  <a:pt x="414789" y="137789"/>
                </a:lnTo>
                <a:lnTo>
                  <a:pt x="432054" y="191769"/>
                </a:lnTo>
                <a:lnTo>
                  <a:pt x="443163" y="238495"/>
                </a:lnTo>
                <a:lnTo>
                  <a:pt x="451805" y="287690"/>
                </a:lnTo>
                <a:lnTo>
                  <a:pt x="457977" y="339354"/>
                </a:lnTo>
                <a:lnTo>
                  <a:pt x="461680" y="393486"/>
                </a:lnTo>
                <a:lnTo>
                  <a:pt x="462915" y="450087"/>
                </a:lnTo>
                <a:lnTo>
                  <a:pt x="461680" y="506901"/>
                </a:lnTo>
                <a:lnTo>
                  <a:pt x="457977" y="561209"/>
                </a:lnTo>
                <a:lnTo>
                  <a:pt x="451805" y="613006"/>
                </a:lnTo>
                <a:lnTo>
                  <a:pt x="443163" y="662285"/>
                </a:lnTo>
                <a:lnTo>
                  <a:pt x="432054" y="709040"/>
                </a:lnTo>
                <a:lnTo>
                  <a:pt x="414789" y="763002"/>
                </a:lnTo>
                <a:lnTo>
                  <a:pt x="393858" y="811164"/>
                </a:lnTo>
                <a:lnTo>
                  <a:pt x="369260" y="853541"/>
                </a:lnTo>
                <a:lnTo>
                  <a:pt x="340995" y="890142"/>
                </a:lnTo>
                <a:lnTo>
                  <a:pt x="350520" y="900683"/>
                </a:lnTo>
                <a:lnTo>
                  <a:pt x="382307" y="864657"/>
                </a:lnTo>
                <a:lnTo>
                  <a:pt x="410416" y="822499"/>
                </a:lnTo>
                <a:lnTo>
                  <a:pt x="434834" y="774221"/>
                </a:lnTo>
                <a:lnTo>
                  <a:pt x="455549" y="719835"/>
                </a:lnTo>
                <a:lnTo>
                  <a:pt x="469127" y="672271"/>
                </a:lnTo>
                <a:lnTo>
                  <a:pt x="479689" y="621477"/>
                </a:lnTo>
                <a:lnTo>
                  <a:pt x="487232" y="567451"/>
                </a:lnTo>
                <a:lnTo>
                  <a:pt x="491759" y="510194"/>
                </a:lnTo>
                <a:lnTo>
                  <a:pt x="493268" y="449706"/>
                </a:lnTo>
                <a:lnTo>
                  <a:pt x="491759" y="389692"/>
                </a:lnTo>
                <a:lnTo>
                  <a:pt x="487232" y="332793"/>
                </a:lnTo>
                <a:lnTo>
                  <a:pt x="479689" y="279015"/>
                </a:lnTo>
                <a:lnTo>
                  <a:pt x="469127" y="228365"/>
                </a:lnTo>
                <a:lnTo>
                  <a:pt x="455549" y="180847"/>
                </a:lnTo>
                <a:lnTo>
                  <a:pt x="434834" y="126462"/>
                </a:lnTo>
                <a:lnTo>
                  <a:pt x="410416" y="78184"/>
                </a:lnTo>
                <a:lnTo>
                  <a:pt x="382307" y="36026"/>
                </a:lnTo>
                <a:lnTo>
                  <a:pt x="350520" y="0"/>
                </a:lnTo>
                <a:close/>
              </a:path>
              <a:path w="493394" h="901064">
                <a:moveTo>
                  <a:pt x="142748" y="0"/>
                </a:moveTo>
                <a:lnTo>
                  <a:pt x="110960" y="36026"/>
                </a:lnTo>
                <a:lnTo>
                  <a:pt x="82851" y="78184"/>
                </a:lnTo>
                <a:lnTo>
                  <a:pt x="58433" y="126462"/>
                </a:lnTo>
                <a:lnTo>
                  <a:pt x="37719" y="180847"/>
                </a:lnTo>
                <a:lnTo>
                  <a:pt x="24140" y="228365"/>
                </a:lnTo>
                <a:lnTo>
                  <a:pt x="13578" y="279015"/>
                </a:lnTo>
                <a:lnTo>
                  <a:pt x="6035" y="332793"/>
                </a:lnTo>
                <a:lnTo>
                  <a:pt x="1508" y="389692"/>
                </a:lnTo>
                <a:lnTo>
                  <a:pt x="0" y="449706"/>
                </a:lnTo>
                <a:lnTo>
                  <a:pt x="1508" y="510194"/>
                </a:lnTo>
                <a:lnTo>
                  <a:pt x="6035" y="567451"/>
                </a:lnTo>
                <a:lnTo>
                  <a:pt x="13578" y="621477"/>
                </a:lnTo>
                <a:lnTo>
                  <a:pt x="24140" y="672271"/>
                </a:lnTo>
                <a:lnTo>
                  <a:pt x="37719" y="719835"/>
                </a:lnTo>
                <a:lnTo>
                  <a:pt x="58433" y="774221"/>
                </a:lnTo>
                <a:lnTo>
                  <a:pt x="82851" y="822499"/>
                </a:lnTo>
                <a:lnTo>
                  <a:pt x="110960" y="864657"/>
                </a:lnTo>
                <a:lnTo>
                  <a:pt x="142748" y="900683"/>
                </a:lnTo>
                <a:lnTo>
                  <a:pt x="152273" y="890142"/>
                </a:lnTo>
                <a:lnTo>
                  <a:pt x="123989" y="853541"/>
                </a:lnTo>
                <a:lnTo>
                  <a:pt x="99361" y="811164"/>
                </a:lnTo>
                <a:lnTo>
                  <a:pt x="78424" y="763002"/>
                </a:lnTo>
                <a:lnTo>
                  <a:pt x="61214" y="709040"/>
                </a:lnTo>
                <a:lnTo>
                  <a:pt x="50104" y="662285"/>
                </a:lnTo>
                <a:lnTo>
                  <a:pt x="41462" y="613006"/>
                </a:lnTo>
                <a:lnTo>
                  <a:pt x="35290" y="561209"/>
                </a:lnTo>
                <a:lnTo>
                  <a:pt x="31587" y="506901"/>
                </a:lnTo>
                <a:lnTo>
                  <a:pt x="30353" y="450087"/>
                </a:lnTo>
                <a:lnTo>
                  <a:pt x="31587" y="393486"/>
                </a:lnTo>
                <a:lnTo>
                  <a:pt x="35290" y="339354"/>
                </a:lnTo>
                <a:lnTo>
                  <a:pt x="41462" y="287690"/>
                </a:lnTo>
                <a:lnTo>
                  <a:pt x="50104" y="238495"/>
                </a:lnTo>
                <a:lnTo>
                  <a:pt x="61214" y="191769"/>
                </a:lnTo>
                <a:lnTo>
                  <a:pt x="78424" y="137789"/>
                </a:lnTo>
                <a:lnTo>
                  <a:pt x="99361" y="89582"/>
                </a:lnTo>
                <a:lnTo>
                  <a:pt x="123989" y="47162"/>
                </a:lnTo>
                <a:lnTo>
                  <a:pt x="152273" y="10540"/>
                </a:lnTo>
                <a:lnTo>
                  <a:pt x="142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819401" y="3277361"/>
            <a:ext cx="200025" cy="218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7780">
              <a:lnSpc>
                <a:spcPts val="2845"/>
              </a:lnSpc>
            </a:pPr>
            <a:r>
              <a:rPr sz="2400" dirty="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17780">
              <a:lnSpc>
                <a:spcPts val="2815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7780">
              <a:lnSpc>
                <a:spcPts val="2850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28850" y="4698949"/>
            <a:ext cx="88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7567" y="4479671"/>
            <a:ext cx="720725" cy="901065"/>
          </a:xfrm>
          <a:custGeom>
            <a:avLst/>
            <a:gdLst/>
            <a:ahLst/>
            <a:cxnLst/>
            <a:rect l="l" t="t" r="r" b="b"/>
            <a:pathLst>
              <a:path w="720725" h="901064">
                <a:moveTo>
                  <a:pt x="577595" y="0"/>
                </a:moveTo>
                <a:lnTo>
                  <a:pt x="568070" y="10540"/>
                </a:lnTo>
                <a:lnTo>
                  <a:pt x="596336" y="47162"/>
                </a:lnTo>
                <a:lnTo>
                  <a:pt x="620934" y="89582"/>
                </a:lnTo>
                <a:lnTo>
                  <a:pt x="641865" y="137789"/>
                </a:lnTo>
                <a:lnTo>
                  <a:pt x="659130" y="191769"/>
                </a:lnTo>
                <a:lnTo>
                  <a:pt x="670239" y="238495"/>
                </a:lnTo>
                <a:lnTo>
                  <a:pt x="678881" y="287690"/>
                </a:lnTo>
                <a:lnTo>
                  <a:pt x="685053" y="339354"/>
                </a:lnTo>
                <a:lnTo>
                  <a:pt x="688756" y="393486"/>
                </a:lnTo>
                <a:lnTo>
                  <a:pt x="689990" y="450087"/>
                </a:lnTo>
                <a:lnTo>
                  <a:pt x="688756" y="506901"/>
                </a:lnTo>
                <a:lnTo>
                  <a:pt x="685053" y="561209"/>
                </a:lnTo>
                <a:lnTo>
                  <a:pt x="678881" y="613006"/>
                </a:lnTo>
                <a:lnTo>
                  <a:pt x="670239" y="662285"/>
                </a:lnTo>
                <a:lnTo>
                  <a:pt x="659130" y="709040"/>
                </a:lnTo>
                <a:lnTo>
                  <a:pt x="641865" y="763002"/>
                </a:lnTo>
                <a:lnTo>
                  <a:pt x="620934" y="811164"/>
                </a:lnTo>
                <a:lnTo>
                  <a:pt x="596336" y="853541"/>
                </a:lnTo>
                <a:lnTo>
                  <a:pt x="568070" y="890142"/>
                </a:lnTo>
                <a:lnTo>
                  <a:pt x="577595" y="900683"/>
                </a:lnTo>
                <a:lnTo>
                  <a:pt x="609383" y="864657"/>
                </a:lnTo>
                <a:lnTo>
                  <a:pt x="637492" y="822499"/>
                </a:lnTo>
                <a:lnTo>
                  <a:pt x="661910" y="774221"/>
                </a:lnTo>
                <a:lnTo>
                  <a:pt x="682625" y="719835"/>
                </a:lnTo>
                <a:lnTo>
                  <a:pt x="696203" y="672271"/>
                </a:lnTo>
                <a:lnTo>
                  <a:pt x="706765" y="621477"/>
                </a:lnTo>
                <a:lnTo>
                  <a:pt x="714308" y="567451"/>
                </a:lnTo>
                <a:lnTo>
                  <a:pt x="718835" y="510194"/>
                </a:lnTo>
                <a:lnTo>
                  <a:pt x="720344" y="449706"/>
                </a:lnTo>
                <a:lnTo>
                  <a:pt x="718835" y="389692"/>
                </a:lnTo>
                <a:lnTo>
                  <a:pt x="714308" y="332793"/>
                </a:lnTo>
                <a:lnTo>
                  <a:pt x="706765" y="279015"/>
                </a:lnTo>
                <a:lnTo>
                  <a:pt x="696203" y="228365"/>
                </a:lnTo>
                <a:lnTo>
                  <a:pt x="682625" y="180847"/>
                </a:lnTo>
                <a:lnTo>
                  <a:pt x="661910" y="126462"/>
                </a:lnTo>
                <a:lnTo>
                  <a:pt x="637492" y="78184"/>
                </a:lnTo>
                <a:lnTo>
                  <a:pt x="609383" y="36026"/>
                </a:lnTo>
                <a:lnTo>
                  <a:pt x="577595" y="0"/>
                </a:lnTo>
                <a:close/>
              </a:path>
              <a:path w="720725" h="901064">
                <a:moveTo>
                  <a:pt x="142747" y="0"/>
                </a:moveTo>
                <a:lnTo>
                  <a:pt x="110960" y="36026"/>
                </a:lnTo>
                <a:lnTo>
                  <a:pt x="82851" y="78184"/>
                </a:lnTo>
                <a:lnTo>
                  <a:pt x="58433" y="126462"/>
                </a:lnTo>
                <a:lnTo>
                  <a:pt x="37718" y="180847"/>
                </a:lnTo>
                <a:lnTo>
                  <a:pt x="24140" y="228365"/>
                </a:lnTo>
                <a:lnTo>
                  <a:pt x="13578" y="279015"/>
                </a:lnTo>
                <a:lnTo>
                  <a:pt x="6035" y="332793"/>
                </a:lnTo>
                <a:lnTo>
                  <a:pt x="1508" y="389692"/>
                </a:lnTo>
                <a:lnTo>
                  <a:pt x="0" y="449706"/>
                </a:lnTo>
                <a:lnTo>
                  <a:pt x="1508" y="510194"/>
                </a:lnTo>
                <a:lnTo>
                  <a:pt x="6035" y="567451"/>
                </a:lnTo>
                <a:lnTo>
                  <a:pt x="13578" y="621477"/>
                </a:lnTo>
                <a:lnTo>
                  <a:pt x="24140" y="672271"/>
                </a:lnTo>
                <a:lnTo>
                  <a:pt x="37718" y="719835"/>
                </a:lnTo>
                <a:lnTo>
                  <a:pt x="58433" y="774221"/>
                </a:lnTo>
                <a:lnTo>
                  <a:pt x="82851" y="822499"/>
                </a:lnTo>
                <a:lnTo>
                  <a:pt x="110960" y="864657"/>
                </a:lnTo>
                <a:lnTo>
                  <a:pt x="142747" y="900683"/>
                </a:lnTo>
                <a:lnTo>
                  <a:pt x="152272" y="890142"/>
                </a:lnTo>
                <a:lnTo>
                  <a:pt x="123989" y="853541"/>
                </a:lnTo>
                <a:lnTo>
                  <a:pt x="99361" y="811164"/>
                </a:lnTo>
                <a:lnTo>
                  <a:pt x="78424" y="763002"/>
                </a:lnTo>
                <a:lnTo>
                  <a:pt x="61213" y="709040"/>
                </a:lnTo>
                <a:lnTo>
                  <a:pt x="50104" y="662285"/>
                </a:lnTo>
                <a:lnTo>
                  <a:pt x="41462" y="613006"/>
                </a:lnTo>
                <a:lnTo>
                  <a:pt x="35290" y="561209"/>
                </a:lnTo>
                <a:lnTo>
                  <a:pt x="31587" y="506901"/>
                </a:lnTo>
                <a:lnTo>
                  <a:pt x="30352" y="450087"/>
                </a:lnTo>
                <a:lnTo>
                  <a:pt x="31587" y="393486"/>
                </a:lnTo>
                <a:lnTo>
                  <a:pt x="35290" y="339354"/>
                </a:lnTo>
                <a:lnTo>
                  <a:pt x="41462" y="287690"/>
                </a:lnTo>
                <a:lnTo>
                  <a:pt x="50104" y="238495"/>
                </a:lnTo>
                <a:lnTo>
                  <a:pt x="61213" y="191769"/>
                </a:lnTo>
                <a:lnTo>
                  <a:pt x="78424" y="137789"/>
                </a:lnTo>
                <a:lnTo>
                  <a:pt x="99361" y="89582"/>
                </a:lnTo>
                <a:lnTo>
                  <a:pt x="123989" y="47162"/>
                </a:lnTo>
                <a:lnTo>
                  <a:pt x="152272" y="10540"/>
                </a:lnTo>
                <a:lnTo>
                  <a:pt x="142747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522347" y="3277361"/>
            <a:ext cx="426720" cy="218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</a:pP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30175">
              <a:lnSpc>
                <a:spcPts val="2845"/>
              </a:lnSpc>
            </a:pP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17780">
              <a:lnSpc>
                <a:spcPts val="2815"/>
              </a:lnSpc>
            </a:pPr>
            <a:r>
              <a:rPr sz="2400" spc="-10" dirty="0">
                <a:solidFill>
                  <a:srgbClr val="001F5F"/>
                </a:solidFill>
                <a:latin typeface="Cambria Math"/>
                <a:cs typeface="Cambria Math"/>
              </a:rPr>
              <a:t>−</a:t>
            </a: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30175">
              <a:lnSpc>
                <a:spcPts val="2850"/>
              </a:lnSpc>
            </a:pP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51377" y="4698949"/>
            <a:ext cx="682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20" dirty="0">
                <a:latin typeface="Cambria Math"/>
                <a:cs typeface="Cambria Math"/>
              </a:rPr>
              <a:t>𝛼</a:t>
            </a:r>
            <a:r>
              <a:rPr sz="2625" spc="30" baseline="-15873" dirty="0"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881754" y="4479671"/>
            <a:ext cx="720725" cy="901065"/>
          </a:xfrm>
          <a:custGeom>
            <a:avLst/>
            <a:gdLst/>
            <a:ahLst/>
            <a:cxnLst/>
            <a:rect l="l" t="t" r="r" b="b"/>
            <a:pathLst>
              <a:path w="720725" h="901064">
                <a:moveTo>
                  <a:pt x="577596" y="0"/>
                </a:moveTo>
                <a:lnTo>
                  <a:pt x="568071" y="10540"/>
                </a:lnTo>
                <a:lnTo>
                  <a:pt x="596336" y="47162"/>
                </a:lnTo>
                <a:lnTo>
                  <a:pt x="620934" y="89582"/>
                </a:lnTo>
                <a:lnTo>
                  <a:pt x="641865" y="137789"/>
                </a:lnTo>
                <a:lnTo>
                  <a:pt x="659130" y="191769"/>
                </a:lnTo>
                <a:lnTo>
                  <a:pt x="670239" y="238495"/>
                </a:lnTo>
                <a:lnTo>
                  <a:pt x="678881" y="287690"/>
                </a:lnTo>
                <a:lnTo>
                  <a:pt x="685053" y="339354"/>
                </a:lnTo>
                <a:lnTo>
                  <a:pt x="688756" y="393486"/>
                </a:lnTo>
                <a:lnTo>
                  <a:pt x="689991" y="450087"/>
                </a:lnTo>
                <a:lnTo>
                  <a:pt x="688756" y="506901"/>
                </a:lnTo>
                <a:lnTo>
                  <a:pt x="685053" y="561209"/>
                </a:lnTo>
                <a:lnTo>
                  <a:pt x="678881" y="613006"/>
                </a:lnTo>
                <a:lnTo>
                  <a:pt x="670239" y="662285"/>
                </a:lnTo>
                <a:lnTo>
                  <a:pt x="659130" y="709040"/>
                </a:lnTo>
                <a:lnTo>
                  <a:pt x="641865" y="763002"/>
                </a:lnTo>
                <a:lnTo>
                  <a:pt x="620934" y="811164"/>
                </a:lnTo>
                <a:lnTo>
                  <a:pt x="596336" y="853541"/>
                </a:lnTo>
                <a:lnTo>
                  <a:pt x="568071" y="890142"/>
                </a:lnTo>
                <a:lnTo>
                  <a:pt x="577596" y="900683"/>
                </a:lnTo>
                <a:lnTo>
                  <a:pt x="609383" y="864657"/>
                </a:lnTo>
                <a:lnTo>
                  <a:pt x="637492" y="822499"/>
                </a:lnTo>
                <a:lnTo>
                  <a:pt x="661910" y="774221"/>
                </a:lnTo>
                <a:lnTo>
                  <a:pt x="682625" y="719835"/>
                </a:lnTo>
                <a:lnTo>
                  <a:pt x="696203" y="672271"/>
                </a:lnTo>
                <a:lnTo>
                  <a:pt x="706765" y="621477"/>
                </a:lnTo>
                <a:lnTo>
                  <a:pt x="714308" y="567451"/>
                </a:lnTo>
                <a:lnTo>
                  <a:pt x="718835" y="510194"/>
                </a:lnTo>
                <a:lnTo>
                  <a:pt x="720344" y="449706"/>
                </a:lnTo>
                <a:lnTo>
                  <a:pt x="718835" y="389692"/>
                </a:lnTo>
                <a:lnTo>
                  <a:pt x="714308" y="332793"/>
                </a:lnTo>
                <a:lnTo>
                  <a:pt x="706765" y="279015"/>
                </a:lnTo>
                <a:lnTo>
                  <a:pt x="696203" y="228365"/>
                </a:lnTo>
                <a:lnTo>
                  <a:pt x="682625" y="180847"/>
                </a:lnTo>
                <a:lnTo>
                  <a:pt x="661910" y="126462"/>
                </a:lnTo>
                <a:lnTo>
                  <a:pt x="637492" y="78184"/>
                </a:lnTo>
                <a:lnTo>
                  <a:pt x="609383" y="36026"/>
                </a:lnTo>
                <a:lnTo>
                  <a:pt x="577596" y="0"/>
                </a:lnTo>
                <a:close/>
              </a:path>
              <a:path w="720725" h="901064">
                <a:moveTo>
                  <a:pt x="142748" y="0"/>
                </a:moveTo>
                <a:lnTo>
                  <a:pt x="110960" y="36026"/>
                </a:lnTo>
                <a:lnTo>
                  <a:pt x="82851" y="78184"/>
                </a:lnTo>
                <a:lnTo>
                  <a:pt x="58433" y="126462"/>
                </a:lnTo>
                <a:lnTo>
                  <a:pt x="37719" y="180847"/>
                </a:lnTo>
                <a:lnTo>
                  <a:pt x="24140" y="228365"/>
                </a:lnTo>
                <a:lnTo>
                  <a:pt x="13578" y="279015"/>
                </a:lnTo>
                <a:lnTo>
                  <a:pt x="6035" y="332793"/>
                </a:lnTo>
                <a:lnTo>
                  <a:pt x="1508" y="389692"/>
                </a:lnTo>
                <a:lnTo>
                  <a:pt x="0" y="449706"/>
                </a:lnTo>
                <a:lnTo>
                  <a:pt x="1508" y="510194"/>
                </a:lnTo>
                <a:lnTo>
                  <a:pt x="6035" y="567451"/>
                </a:lnTo>
                <a:lnTo>
                  <a:pt x="13578" y="621477"/>
                </a:lnTo>
                <a:lnTo>
                  <a:pt x="24140" y="672271"/>
                </a:lnTo>
                <a:lnTo>
                  <a:pt x="37719" y="719835"/>
                </a:lnTo>
                <a:lnTo>
                  <a:pt x="58433" y="774221"/>
                </a:lnTo>
                <a:lnTo>
                  <a:pt x="82851" y="822499"/>
                </a:lnTo>
                <a:lnTo>
                  <a:pt x="110960" y="864657"/>
                </a:lnTo>
                <a:lnTo>
                  <a:pt x="142748" y="900683"/>
                </a:lnTo>
                <a:lnTo>
                  <a:pt x="152273" y="890142"/>
                </a:lnTo>
                <a:lnTo>
                  <a:pt x="123989" y="853541"/>
                </a:lnTo>
                <a:lnTo>
                  <a:pt x="99361" y="811164"/>
                </a:lnTo>
                <a:lnTo>
                  <a:pt x="78424" y="763002"/>
                </a:lnTo>
                <a:lnTo>
                  <a:pt x="61214" y="709040"/>
                </a:lnTo>
                <a:lnTo>
                  <a:pt x="50104" y="662285"/>
                </a:lnTo>
                <a:lnTo>
                  <a:pt x="41462" y="613006"/>
                </a:lnTo>
                <a:lnTo>
                  <a:pt x="35290" y="561209"/>
                </a:lnTo>
                <a:lnTo>
                  <a:pt x="31587" y="506901"/>
                </a:lnTo>
                <a:lnTo>
                  <a:pt x="30353" y="450087"/>
                </a:lnTo>
                <a:lnTo>
                  <a:pt x="31587" y="393486"/>
                </a:lnTo>
                <a:lnTo>
                  <a:pt x="35290" y="339354"/>
                </a:lnTo>
                <a:lnTo>
                  <a:pt x="41462" y="287690"/>
                </a:lnTo>
                <a:lnTo>
                  <a:pt x="50104" y="238495"/>
                </a:lnTo>
                <a:lnTo>
                  <a:pt x="61214" y="191769"/>
                </a:lnTo>
                <a:lnTo>
                  <a:pt x="78424" y="137789"/>
                </a:lnTo>
                <a:lnTo>
                  <a:pt x="99361" y="89582"/>
                </a:lnTo>
                <a:lnTo>
                  <a:pt x="123989" y="47162"/>
                </a:lnTo>
                <a:lnTo>
                  <a:pt x="152273" y="10540"/>
                </a:lnTo>
                <a:lnTo>
                  <a:pt x="142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246879" y="4357192"/>
            <a:ext cx="194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031996" y="4714189"/>
            <a:ext cx="42164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5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R="17145" algn="r">
              <a:lnSpc>
                <a:spcPts val="2850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811395" y="4479671"/>
            <a:ext cx="720725" cy="901065"/>
          </a:xfrm>
          <a:custGeom>
            <a:avLst/>
            <a:gdLst/>
            <a:ahLst/>
            <a:cxnLst/>
            <a:rect l="l" t="t" r="r" b="b"/>
            <a:pathLst>
              <a:path w="720725" h="901064">
                <a:moveTo>
                  <a:pt x="577595" y="0"/>
                </a:moveTo>
                <a:lnTo>
                  <a:pt x="568070" y="10540"/>
                </a:lnTo>
                <a:lnTo>
                  <a:pt x="596336" y="47162"/>
                </a:lnTo>
                <a:lnTo>
                  <a:pt x="620934" y="89582"/>
                </a:lnTo>
                <a:lnTo>
                  <a:pt x="641865" y="137789"/>
                </a:lnTo>
                <a:lnTo>
                  <a:pt x="659129" y="191769"/>
                </a:lnTo>
                <a:lnTo>
                  <a:pt x="670239" y="238495"/>
                </a:lnTo>
                <a:lnTo>
                  <a:pt x="678881" y="287690"/>
                </a:lnTo>
                <a:lnTo>
                  <a:pt x="685053" y="339354"/>
                </a:lnTo>
                <a:lnTo>
                  <a:pt x="688756" y="393486"/>
                </a:lnTo>
                <a:lnTo>
                  <a:pt x="689990" y="450087"/>
                </a:lnTo>
                <a:lnTo>
                  <a:pt x="688756" y="506901"/>
                </a:lnTo>
                <a:lnTo>
                  <a:pt x="685053" y="561209"/>
                </a:lnTo>
                <a:lnTo>
                  <a:pt x="678881" y="613006"/>
                </a:lnTo>
                <a:lnTo>
                  <a:pt x="670239" y="662285"/>
                </a:lnTo>
                <a:lnTo>
                  <a:pt x="659129" y="709040"/>
                </a:lnTo>
                <a:lnTo>
                  <a:pt x="641865" y="763002"/>
                </a:lnTo>
                <a:lnTo>
                  <a:pt x="620934" y="811164"/>
                </a:lnTo>
                <a:lnTo>
                  <a:pt x="596336" y="853541"/>
                </a:lnTo>
                <a:lnTo>
                  <a:pt x="568070" y="890142"/>
                </a:lnTo>
                <a:lnTo>
                  <a:pt x="577595" y="900683"/>
                </a:lnTo>
                <a:lnTo>
                  <a:pt x="609383" y="864657"/>
                </a:lnTo>
                <a:lnTo>
                  <a:pt x="637492" y="822499"/>
                </a:lnTo>
                <a:lnTo>
                  <a:pt x="661910" y="774221"/>
                </a:lnTo>
                <a:lnTo>
                  <a:pt x="682625" y="719835"/>
                </a:lnTo>
                <a:lnTo>
                  <a:pt x="696203" y="672271"/>
                </a:lnTo>
                <a:lnTo>
                  <a:pt x="706765" y="621477"/>
                </a:lnTo>
                <a:lnTo>
                  <a:pt x="714308" y="567451"/>
                </a:lnTo>
                <a:lnTo>
                  <a:pt x="718835" y="510194"/>
                </a:lnTo>
                <a:lnTo>
                  <a:pt x="720343" y="449706"/>
                </a:lnTo>
                <a:lnTo>
                  <a:pt x="718835" y="389692"/>
                </a:lnTo>
                <a:lnTo>
                  <a:pt x="714308" y="332793"/>
                </a:lnTo>
                <a:lnTo>
                  <a:pt x="706765" y="279015"/>
                </a:lnTo>
                <a:lnTo>
                  <a:pt x="696203" y="228365"/>
                </a:lnTo>
                <a:lnTo>
                  <a:pt x="682625" y="180847"/>
                </a:lnTo>
                <a:lnTo>
                  <a:pt x="661910" y="126462"/>
                </a:lnTo>
                <a:lnTo>
                  <a:pt x="637492" y="78184"/>
                </a:lnTo>
                <a:lnTo>
                  <a:pt x="609383" y="36026"/>
                </a:lnTo>
                <a:lnTo>
                  <a:pt x="577595" y="0"/>
                </a:lnTo>
                <a:close/>
              </a:path>
              <a:path w="720725" h="901064">
                <a:moveTo>
                  <a:pt x="142747" y="0"/>
                </a:moveTo>
                <a:lnTo>
                  <a:pt x="110960" y="36026"/>
                </a:lnTo>
                <a:lnTo>
                  <a:pt x="82851" y="78184"/>
                </a:lnTo>
                <a:lnTo>
                  <a:pt x="58433" y="126462"/>
                </a:lnTo>
                <a:lnTo>
                  <a:pt x="37718" y="180847"/>
                </a:lnTo>
                <a:lnTo>
                  <a:pt x="24140" y="228365"/>
                </a:lnTo>
                <a:lnTo>
                  <a:pt x="13578" y="279015"/>
                </a:lnTo>
                <a:lnTo>
                  <a:pt x="6035" y="332793"/>
                </a:lnTo>
                <a:lnTo>
                  <a:pt x="1508" y="389692"/>
                </a:lnTo>
                <a:lnTo>
                  <a:pt x="0" y="449706"/>
                </a:lnTo>
                <a:lnTo>
                  <a:pt x="1508" y="510194"/>
                </a:lnTo>
                <a:lnTo>
                  <a:pt x="6035" y="567451"/>
                </a:lnTo>
                <a:lnTo>
                  <a:pt x="13578" y="621477"/>
                </a:lnTo>
                <a:lnTo>
                  <a:pt x="24140" y="672271"/>
                </a:lnTo>
                <a:lnTo>
                  <a:pt x="37718" y="719835"/>
                </a:lnTo>
                <a:lnTo>
                  <a:pt x="58433" y="774221"/>
                </a:lnTo>
                <a:lnTo>
                  <a:pt x="82851" y="822499"/>
                </a:lnTo>
                <a:lnTo>
                  <a:pt x="110960" y="864657"/>
                </a:lnTo>
                <a:lnTo>
                  <a:pt x="142747" y="900683"/>
                </a:lnTo>
                <a:lnTo>
                  <a:pt x="152272" y="890142"/>
                </a:lnTo>
                <a:lnTo>
                  <a:pt x="123989" y="853541"/>
                </a:lnTo>
                <a:lnTo>
                  <a:pt x="99361" y="811164"/>
                </a:lnTo>
                <a:lnTo>
                  <a:pt x="78424" y="763002"/>
                </a:lnTo>
                <a:lnTo>
                  <a:pt x="61213" y="709040"/>
                </a:lnTo>
                <a:lnTo>
                  <a:pt x="50104" y="662285"/>
                </a:lnTo>
                <a:lnTo>
                  <a:pt x="41462" y="613006"/>
                </a:lnTo>
                <a:lnTo>
                  <a:pt x="35290" y="561209"/>
                </a:lnTo>
                <a:lnTo>
                  <a:pt x="31587" y="506901"/>
                </a:lnTo>
                <a:lnTo>
                  <a:pt x="30352" y="450087"/>
                </a:lnTo>
                <a:lnTo>
                  <a:pt x="31587" y="393486"/>
                </a:lnTo>
                <a:lnTo>
                  <a:pt x="35290" y="339354"/>
                </a:lnTo>
                <a:lnTo>
                  <a:pt x="41462" y="287690"/>
                </a:lnTo>
                <a:lnTo>
                  <a:pt x="50104" y="238495"/>
                </a:lnTo>
                <a:lnTo>
                  <a:pt x="61213" y="191769"/>
                </a:lnTo>
                <a:lnTo>
                  <a:pt x="78424" y="137789"/>
                </a:lnTo>
                <a:lnTo>
                  <a:pt x="99361" y="89582"/>
                </a:lnTo>
                <a:lnTo>
                  <a:pt x="123989" y="47162"/>
                </a:lnTo>
                <a:lnTo>
                  <a:pt x="152272" y="10540"/>
                </a:lnTo>
                <a:lnTo>
                  <a:pt x="142747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637532" y="4357192"/>
            <a:ext cx="1656080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0520" algn="ctr">
              <a:lnSpc>
                <a:spcPts val="2785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R="17780" algn="ctr">
              <a:lnSpc>
                <a:spcPts val="2785"/>
              </a:lnSpc>
              <a:tabLst>
                <a:tab pos="298450" algn="l"/>
                <a:tab pos="948055" algn="l"/>
              </a:tabLst>
            </a:pPr>
            <a:r>
              <a:rPr sz="2400" dirty="0">
                <a:latin typeface="Cambria Math"/>
                <a:cs typeface="Cambria Math"/>
              </a:rPr>
              <a:t>.	</a:t>
            </a:r>
            <a:r>
              <a:rPr sz="2400" spc="-5" dirty="0">
                <a:solidFill>
                  <a:srgbClr val="001F5F"/>
                </a:solidFill>
                <a:latin typeface="Cambria Math"/>
                <a:cs typeface="Cambria Math"/>
              </a:rPr>
              <a:t>−</a:t>
            </a:r>
            <a:r>
              <a:rPr sz="3600" spc="-7" baseline="-2314" dirty="0">
                <a:solidFill>
                  <a:srgbClr val="001F5F"/>
                </a:solidFill>
                <a:latin typeface="Cambria Math"/>
                <a:cs typeface="Cambria Math"/>
              </a:rPr>
              <a:t>1	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spc="20" dirty="0">
                <a:latin typeface="Cambria Math"/>
                <a:cs typeface="Cambria Math"/>
              </a:rPr>
              <a:t>𝛼</a:t>
            </a:r>
            <a:r>
              <a:rPr sz="2625" spc="30" baseline="-15873" dirty="0">
                <a:latin typeface="Cambria Math"/>
                <a:cs typeface="Cambria Math"/>
              </a:rPr>
              <a:t>3</a:t>
            </a:r>
            <a:endParaRPr sz="2625" baseline="-15873">
              <a:latin typeface="Cambria Math"/>
              <a:cs typeface="Cambria Math"/>
            </a:endParaRPr>
          </a:p>
          <a:p>
            <a:pPr marR="350520" algn="ctr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315583" y="4479671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5" h="901064">
                <a:moveTo>
                  <a:pt x="350519" y="0"/>
                </a:moveTo>
                <a:lnTo>
                  <a:pt x="340994" y="10540"/>
                </a:lnTo>
                <a:lnTo>
                  <a:pt x="369260" y="47162"/>
                </a:lnTo>
                <a:lnTo>
                  <a:pt x="393858" y="89582"/>
                </a:lnTo>
                <a:lnTo>
                  <a:pt x="414789" y="137789"/>
                </a:lnTo>
                <a:lnTo>
                  <a:pt x="432053" y="191769"/>
                </a:lnTo>
                <a:lnTo>
                  <a:pt x="443163" y="238495"/>
                </a:lnTo>
                <a:lnTo>
                  <a:pt x="451805" y="287690"/>
                </a:lnTo>
                <a:lnTo>
                  <a:pt x="457977" y="339354"/>
                </a:lnTo>
                <a:lnTo>
                  <a:pt x="461680" y="393486"/>
                </a:lnTo>
                <a:lnTo>
                  <a:pt x="462914" y="450087"/>
                </a:lnTo>
                <a:lnTo>
                  <a:pt x="461680" y="506901"/>
                </a:lnTo>
                <a:lnTo>
                  <a:pt x="457977" y="561209"/>
                </a:lnTo>
                <a:lnTo>
                  <a:pt x="451805" y="613006"/>
                </a:lnTo>
                <a:lnTo>
                  <a:pt x="443163" y="662285"/>
                </a:lnTo>
                <a:lnTo>
                  <a:pt x="432053" y="709040"/>
                </a:lnTo>
                <a:lnTo>
                  <a:pt x="414789" y="763002"/>
                </a:lnTo>
                <a:lnTo>
                  <a:pt x="393858" y="811164"/>
                </a:lnTo>
                <a:lnTo>
                  <a:pt x="369260" y="853541"/>
                </a:lnTo>
                <a:lnTo>
                  <a:pt x="340994" y="890142"/>
                </a:lnTo>
                <a:lnTo>
                  <a:pt x="350519" y="900683"/>
                </a:lnTo>
                <a:lnTo>
                  <a:pt x="382307" y="864657"/>
                </a:lnTo>
                <a:lnTo>
                  <a:pt x="410416" y="822499"/>
                </a:lnTo>
                <a:lnTo>
                  <a:pt x="434834" y="774221"/>
                </a:lnTo>
                <a:lnTo>
                  <a:pt x="455548" y="719835"/>
                </a:lnTo>
                <a:lnTo>
                  <a:pt x="469127" y="672271"/>
                </a:lnTo>
                <a:lnTo>
                  <a:pt x="479689" y="621477"/>
                </a:lnTo>
                <a:lnTo>
                  <a:pt x="487232" y="567451"/>
                </a:lnTo>
                <a:lnTo>
                  <a:pt x="491759" y="510194"/>
                </a:lnTo>
                <a:lnTo>
                  <a:pt x="493267" y="449706"/>
                </a:lnTo>
                <a:lnTo>
                  <a:pt x="491759" y="389692"/>
                </a:lnTo>
                <a:lnTo>
                  <a:pt x="487232" y="332793"/>
                </a:lnTo>
                <a:lnTo>
                  <a:pt x="479689" y="279015"/>
                </a:lnTo>
                <a:lnTo>
                  <a:pt x="469127" y="228365"/>
                </a:lnTo>
                <a:lnTo>
                  <a:pt x="455548" y="180847"/>
                </a:lnTo>
                <a:lnTo>
                  <a:pt x="434834" y="126462"/>
                </a:lnTo>
                <a:lnTo>
                  <a:pt x="410416" y="78184"/>
                </a:lnTo>
                <a:lnTo>
                  <a:pt x="382307" y="36026"/>
                </a:lnTo>
                <a:lnTo>
                  <a:pt x="350519" y="0"/>
                </a:lnTo>
                <a:close/>
              </a:path>
              <a:path w="493395" h="901064">
                <a:moveTo>
                  <a:pt x="142747" y="0"/>
                </a:moveTo>
                <a:lnTo>
                  <a:pt x="110960" y="36026"/>
                </a:lnTo>
                <a:lnTo>
                  <a:pt x="82851" y="78184"/>
                </a:lnTo>
                <a:lnTo>
                  <a:pt x="58433" y="126462"/>
                </a:lnTo>
                <a:lnTo>
                  <a:pt x="37718" y="180847"/>
                </a:lnTo>
                <a:lnTo>
                  <a:pt x="24140" y="228365"/>
                </a:lnTo>
                <a:lnTo>
                  <a:pt x="13578" y="279015"/>
                </a:lnTo>
                <a:lnTo>
                  <a:pt x="6035" y="332793"/>
                </a:lnTo>
                <a:lnTo>
                  <a:pt x="1508" y="389692"/>
                </a:lnTo>
                <a:lnTo>
                  <a:pt x="0" y="449706"/>
                </a:lnTo>
                <a:lnTo>
                  <a:pt x="1508" y="510194"/>
                </a:lnTo>
                <a:lnTo>
                  <a:pt x="6035" y="567451"/>
                </a:lnTo>
                <a:lnTo>
                  <a:pt x="13578" y="621477"/>
                </a:lnTo>
                <a:lnTo>
                  <a:pt x="24140" y="672271"/>
                </a:lnTo>
                <a:lnTo>
                  <a:pt x="37718" y="719835"/>
                </a:lnTo>
                <a:lnTo>
                  <a:pt x="58433" y="774221"/>
                </a:lnTo>
                <a:lnTo>
                  <a:pt x="82851" y="822499"/>
                </a:lnTo>
                <a:lnTo>
                  <a:pt x="110960" y="864657"/>
                </a:lnTo>
                <a:lnTo>
                  <a:pt x="142747" y="900683"/>
                </a:lnTo>
                <a:lnTo>
                  <a:pt x="152272" y="890142"/>
                </a:lnTo>
                <a:lnTo>
                  <a:pt x="123989" y="853541"/>
                </a:lnTo>
                <a:lnTo>
                  <a:pt x="99361" y="811164"/>
                </a:lnTo>
                <a:lnTo>
                  <a:pt x="78424" y="763002"/>
                </a:lnTo>
                <a:lnTo>
                  <a:pt x="61213" y="709040"/>
                </a:lnTo>
                <a:lnTo>
                  <a:pt x="50104" y="662285"/>
                </a:lnTo>
                <a:lnTo>
                  <a:pt x="41462" y="613006"/>
                </a:lnTo>
                <a:lnTo>
                  <a:pt x="35290" y="561209"/>
                </a:lnTo>
                <a:lnTo>
                  <a:pt x="31587" y="506901"/>
                </a:lnTo>
                <a:lnTo>
                  <a:pt x="30352" y="450087"/>
                </a:lnTo>
                <a:lnTo>
                  <a:pt x="31587" y="393486"/>
                </a:lnTo>
                <a:lnTo>
                  <a:pt x="35290" y="339354"/>
                </a:lnTo>
                <a:lnTo>
                  <a:pt x="41462" y="287690"/>
                </a:lnTo>
                <a:lnTo>
                  <a:pt x="50104" y="238495"/>
                </a:lnTo>
                <a:lnTo>
                  <a:pt x="61213" y="191769"/>
                </a:lnTo>
                <a:lnTo>
                  <a:pt x="78424" y="137789"/>
                </a:lnTo>
                <a:lnTo>
                  <a:pt x="99361" y="89582"/>
                </a:lnTo>
                <a:lnTo>
                  <a:pt x="123989" y="47162"/>
                </a:lnTo>
                <a:lnTo>
                  <a:pt x="152272" y="10540"/>
                </a:lnTo>
                <a:lnTo>
                  <a:pt x="142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871843" y="4698949"/>
            <a:ext cx="88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019670" y="4479671"/>
            <a:ext cx="718820" cy="901065"/>
          </a:xfrm>
          <a:custGeom>
            <a:avLst/>
            <a:gdLst/>
            <a:ahLst/>
            <a:cxnLst/>
            <a:rect l="l" t="t" r="r" b="b"/>
            <a:pathLst>
              <a:path w="718820" h="901064">
                <a:moveTo>
                  <a:pt x="576072" y="0"/>
                </a:moveTo>
                <a:lnTo>
                  <a:pt x="566547" y="10540"/>
                </a:lnTo>
                <a:lnTo>
                  <a:pt x="594812" y="47162"/>
                </a:lnTo>
                <a:lnTo>
                  <a:pt x="619410" y="89582"/>
                </a:lnTo>
                <a:lnTo>
                  <a:pt x="640341" y="137789"/>
                </a:lnTo>
                <a:lnTo>
                  <a:pt x="657605" y="191769"/>
                </a:lnTo>
                <a:lnTo>
                  <a:pt x="668715" y="238495"/>
                </a:lnTo>
                <a:lnTo>
                  <a:pt x="677357" y="287690"/>
                </a:lnTo>
                <a:lnTo>
                  <a:pt x="683529" y="339354"/>
                </a:lnTo>
                <a:lnTo>
                  <a:pt x="687232" y="393486"/>
                </a:lnTo>
                <a:lnTo>
                  <a:pt x="688467" y="450087"/>
                </a:lnTo>
                <a:lnTo>
                  <a:pt x="687232" y="506901"/>
                </a:lnTo>
                <a:lnTo>
                  <a:pt x="683529" y="561209"/>
                </a:lnTo>
                <a:lnTo>
                  <a:pt x="677357" y="613006"/>
                </a:lnTo>
                <a:lnTo>
                  <a:pt x="668715" y="662285"/>
                </a:lnTo>
                <a:lnTo>
                  <a:pt x="657605" y="709040"/>
                </a:lnTo>
                <a:lnTo>
                  <a:pt x="640341" y="763002"/>
                </a:lnTo>
                <a:lnTo>
                  <a:pt x="619410" y="811164"/>
                </a:lnTo>
                <a:lnTo>
                  <a:pt x="594812" y="853541"/>
                </a:lnTo>
                <a:lnTo>
                  <a:pt x="566547" y="890142"/>
                </a:lnTo>
                <a:lnTo>
                  <a:pt x="576072" y="900683"/>
                </a:lnTo>
                <a:lnTo>
                  <a:pt x="607859" y="864657"/>
                </a:lnTo>
                <a:lnTo>
                  <a:pt x="635968" y="822499"/>
                </a:lnTo>
                <a:lnTo>
                  <a:pt x="660386" y="774221"/>
                </a:lnTo>
                <a:lnTo>
                  <a:pt x="681101" y="719835"/>
                </a:lnTo>
                <a:lnTo>
                  <a:pt x="694679" y="672271"/>
                </a:lnTo>
                <a:lnTo>
                  <a:pt x="705241" y="621477"/>
                </a:lnTo>
                <a:lnTo>
                  <a:pt x="712784" y="567451"/>
                </a:lnTo>
                <a:lnTo>
                  <a:pt x="717311" y="510194"/>
                </a:lnTo>
                <a:lnTo>
                  <a:pt x="718820" y="449706"/>
                </a:lnTo>
                <a:lnTo>
                  <a:pt x="717311" y="389692"/>
                </a:lnTo>
                <a:lnTo>
                  <a:pt x="712784" y="332793"/>
                </a:lnTo>
                <a:lnTo>
                  <a:pt x="705241" y="279015"/>
                </a:lnTo>
                <a:lnTo>
                  <a:pt x="694679" y="228365"/>
                </a:lnTo>
                <a:lnTo>
                  <a:pt x="681101" y="180847"/>
                </a:lnTo>
                <a:lnTo>
                  <a:pt x="660386" y="126462"/>
                </a:lnTo>
                <a:lnTo>
                  <a:pt x="635968" y="78184"/>
                </a:lnTo>
                <a:lnTo>
                  <a:pt x="607859" y="36026"/>
                </a:lnTo>
                <a:lnTo>
                  <a:pt x="576072" y="0"/>
                </a:lnTo>
                <a:close/>
              </a:path>
              <a:path w="718820" h="901064">
                <a:moveTo>
                  <a:pt x="142748" y="0"/>
                </a:moveTo>
                <a:lnTo>
                  <a:pt x="110960" y="36026"/>
                </a:lnTo>
                <a:lnTo>
                  <a:pt x="82851" y="78184"/>
                </a:lnTo>
                <a:lnTo>
                  <a:pt x="58433" y="126462"/>
                </a:lnTo>
                <a:lnTo>
                  <a:pt x="37719" y="180847"/>
                </a:lnTo>
                <a:lnTo>
                  <a:pt x="24140" y="228365"/>
                </a:lnTo>
                <a:lnTo>
                  <a:pt x="13578" y="279015"/>
                </a:lnTo>
                <a:lnTo>
                  <a:pt x="6035" y="332793"/>
                </a:lnTo>
                <a:lnTo>
                  <a:pt x="1508" y="389692"/>
                </a:lnTo>
                <a:lnTo>
                  <a:pt x="0" y="449706"/>
                </a:lnTo>
                <a:lnTo>
                  <a:pt x="1508" y="510194"/>
                </a:lnTo>
                <a:lnTo>
                  <a:pt x="6035" y="567451"/>
                </a:lnTo>
                <a:lnTo>
                  <a:pt x="13578" y="621477"/>
                </a:lnTo>
                <a:lnTo>
                  <a:pt x="24140" y="672271"/>
                </a:lnTo>
                <a:lnTo>
                  <a:pt x="37719" y="719835"/>
                </a:lnTo>
                <a:lnTo>
                  <a:pt x="58433" y="774221"/>
                </a:lnTo>
                <a:lnTo>
                  <a:pt x="82851" y="822499"/>
                </a:lnTo>
                <a:lnTo>
                  <a:pt x="110960" y="864657"/>
                </a:lnTo>
                <a:lnTo>
                  <a:pt x="142748" y="900683"/>
                </a:lnTo>
                <a:lnTo>
                  <a:pt x="152273" y="890142"/>
                </a:lnTo>
                <a:lnTo>
                  <a:pt x="123989" y="853541"/>
                </a:lnTo>
                <a:lnTo>
                  <a:pt x="99361" y="811164"/>
                </a:lnTo>
                <a:lnTo>
                  <a:pt x="78424" y="763002"/>
                </a:lnTo>
                <a:lnTo>
                  <a:pt x="61213" y="709040"/>
                </a:lnTo>
                <a:lnTo>
                  <a:pt x="50104" y="662285"/>
                </a:lnTo>
                <a:lnTo>
                  <a:pt x="41462" y="613006"/>
                </a:lnTo>
                <a:lnTo>
                  <a:pt x="35290" y="561209"/>
                </a:lnTo>
                <a:lnTo>
                  <a:pt x="31587" y="506901"/>
                </a:lnTo>
                <a:lnTo>
                  <a:pt x="30352" y="450087"/>
                </a:lnTo>
                <a:lnTo>
                  <a:pt x="31587" y="393486"/>
                </a:lnTo>
                <a:lnTo>
                  <a:pt x="35290" y="339354"/>
                </a:lnTo>
                <a:lnTo>
                  <a:pt x="41462" y="287690"/>
                </a:lnTo>
                <a:lnTo>
                  <a:pt x="50104" y="238495"/>
                </a:lnTo>
                <a:lnTo>
                  <a:pt x="61213" y="191769"/>
                </a:lnTo>
                <a:lnTo>
                  <a:pt x="78424" y="137789"/>
                </a:lnTo>
                <a:lnTo>
                  <a:pt x="99361" y="89582"/>
                </a:lnTo>
                <a:lnTo>
                  <a:pt x="123989" y="47162"/>
                </a:lnTo>
                <a:lnTo>
                  <a:pt x="152273" y="10540"/>
                </a:lnTo>
                <a:lnTo>
                  <a:pt x="1427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466078" y="4357192"/>
            <a:ext cx="1124585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829310" algn="l"/>
              </a:tabLst>
            </a:pPr>
            <a:r>
              <a:rPr sz="2400" dirty="0">
                <a:latin typeface="Cambria Math"/>
                <a:cs typeface="Cambria Math"/>
              </a:rPr>
              <a:t>4	</a:t>
            </a: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715010" algn="l"/>
              </a:tabLst>
            </a:pPr>
            <a:r>
              <a:rPr sz="2400" dirty="0">
                <a:latin typeface="Cambria Math"/>
                <a:cs typeface="Cambria Math"/>
              </a:rPr>
              <a:t>0	</a:t>
            </a:r>
            <a:r>
              <a:rPr sz="2400" spc="-10" dirty="0">
                <a:solidFill>
                  <a:srgbClr val="001F5F"/>
                </a:solidFill>
                <a:latin typeface="Cambria Math"/>
                <a:cs typeface="Cambria Math"/>
              </a:rPr>
              <a:t>−</a:t>
            </a: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829310" algn="l"/>
              </a:tabLst>
            </a:pPr>
            <a:r>
              <a:rPr sz="2400" dirty="0">
                <a:latin typeface="Cambria Math"/>
                <a:cs typeface="Cambria Math"/>
              </a:rPr>
              <a:t>1	</a:t>
            </a: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835010" y="4698949"/>
            <a:ext cx="734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−1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25727" y="5458650"/>
            <a:ext cx="7647940" cy="1066800"/>
          </a:xfrm>
          <a:custGeom>
            <a:avLst/>
            <a:gdLst/>
            <a:ahLst/>
            <a:cxnLst/>
            <a:rect l="l" t="t" r="r" b="b"/>
            <a:pathLst>
              <a:path w="7647940" h="1066800">
                <a:moveTo>
                  <a:pt x="0" y="1066698"/>
                </a:moveTo>
                <a:lnTo>
                  <a:pt x="7647940" y="1066698"/>
                </a:lnTo>
                <a:lnTo>
                  <a:pt x="7647940" y="0"/>
                </a:lnTo>
                <a:lnTo>
                  <a:pt x="0" y="0"/>
                </a:lnTo>
                <a:lnTo>
                  <a:pt x="0" y="1066698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249425" y="5779414"/>
            <a:ext cx="38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𝛼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679829" y="5559805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4" h="901064">
                <a:moveTo>
                  <a:pt x="350519" y="0"/>
                </a:moveTo>
                <a:lnTo>
                  <a:pt x="340994" y="10541"/>
                </a:lnTo>
                <a:lnTo>
                  <a:pt x="369331" y="47147"/>
                </a:lnTo>
                <a:lnTo>
                  <a:pt x="393953" y="89549"/>
                </a:lnTo>
                <a:lnTo>
                  <a:pt x="414861" y="137744"/>
                </a:lnTo>
                <a:lnTo>
                  <a:pt x="432053" y="191731"/>
                </a:lnTo>
                <a:lnTo>
                  <a:pt x="443163" y="238474"/>
                </a:lnTo>
                <a:lnTo>
                  <a:pt x="451805" y="287674"/>
                </a:lnTo>
                <a:lnTo>
                  <a:pt x="457977" y="339332"/>
                </a:lnTo>
                <a:lnTo>
                  <a:pt x="461680" y="393448"/>
                </a:lnTo>
                <a:lnTo>
                  <a:pt x="462914" y="450024"/>
                </a:lnTo>
                <a:lnTo>
                  <a:pt x="461680" y="506865"/>
                </a:lnTo>
                <a:lnTo>
                  <a:pt x="457977" y="561182"/>
                </a:lnTo>
                <a:lnTo>
                  <a:pt x="451805" y="612975"/>
                </a:lnTo>
                <a:lnTo>
                  <a:pt x="443163" y="662244"/>
                </a:lnTo>
                <a:lnTo>
                  <a:pt x="432053" y="708990"/>
                </a:lnTo>
                <a:lnTo>
                  <a:pt x="414861" y="762951"/>
                </a:lnTo>
                <a:lnTo>
                  <a:pt x="393953" y="811126"/>
                </a:lnTo>
                <a:lnTo>
                  <a:pt x="369331" y="853515"/>
                </a:lnTo>
                <a:lnTo>
                  <a:pt x="340994" y="890117"/>
                </a:lnTo>
                <a:lnTo>
                  <a:pt x="350519" y="900684"/>
                </a:lnTo>
                <a:lnTo>
                  <a:pt x="382307" y="864657"/>
                </a:lnTo>
                <a:lnTo>
                  <a:pt x="410416" y="822510"/>
                </a:lnTo>
                <a:lnTo>
                  <a:pt x="434834" y="774241"/>
                </a:lnTo>
                <a:lnTo>
                  <a:pt x="455548" y="719848"/>
                </a:lnTo>
                <a:lnTo>
                  <a:pt x="469127" y="672278"/>
                </a:lnTo>
                <a:lnTo>
                  <a:pt x="479689" y="621481"/>
                </a:lnTo>
                <a:lnTo>
                  <a:pt x="487232" y="567457"/>
                </a:lnTo>
                <a:lnTo>
                  <a:pt x="491759" y="510207"/>
                </a:lnTo>
                <a:lnTo>
                  <a:pt x="493268" y="449732"/>
                </a:lnTo>
                <a:lnTo>
                  <a:pt x="491759" y="389682"/>
                </a:lnTo>
                <a:lnTo>
                  <a:pt x="487232" y="332763"/>
                </a:lnTo>
                <a:lnTo>
                  <a:pt x="479689" y="278975"/>
                </a:lnTo>
                <a:lnTo>
                  <a:pt x="469127" y="228319"/>
                </a:lnTo>
                <a:lnTo>
                  <a:pt x="455548" y="180797"/>
                </a:lnTo>
                <a:lnTo>
                  <a:pt x="434834" y="126412"/>
                </a:lnTo>
                <a:lnTo>
                  <a:pt x="410416" y="78149"/>
                </a:lnTo>
                <a:lnTo>
                  <a:pt x="382307" y="36011"/>
                </a:lnTo>
                <a:lnTo>
                  <a:pt x="350519" y="0"/>
                </a:lnTo>
                <a:close/>
              </a:path>
              <a:path w="493394" h="901064">
                <a:moveTo>
                  <a:pt x="142747" y="0"/>
                </a:moveTo>
                <a:lnTo>
                  <a:pt x="110980" y="36011"/>
                </a:lnTo>
                <a:lnTo>
                  <a:pt x="82915" y="78149"/>
                </a:lnTo>
                <a:lnTo>
                  <a:pt x="58541" y="126412"/>
                </a:lnTo>
                <a:lnTo>
                  <a:pt x="37845" y="180797"/>
                </a:lnTo>
                <a:lnTo>
                  <a:pt x="24253" y="228319"/>
                </a:lnTo>
                <a:lnTo>
                  <a:pt x="13661" y="278975"/>
                </a:lnTo>
                <a:lnTo>
                  <a:pt x="6079" y="332763"/>
                </a:lnTo>
                <a:lnTo>
                  <a:pt x="1521" y="389682"/>
                </a:lnTo>
                <a:lnTo>
                  <a:pt x="0" y="449732"/>
                </a:lnTo>
                <a:lnTo>
                  <a:pt x="1521" y="510207"/>
                </a:lnTo>
                <a:lnTo>
                  <a:pt x="6079" y="567457"/>
                </a:lnTo>
                <a:lnTo>
                  <a:pt x="13661" y="621481"/>
                </a:lnTo>
                <a:lnTo>
                  <a:pt x="24253" y="672278"/>
                </a:lnTo>
                <a:lnTo>
                  <a:pt x="37845" y="719848"/>
                </a:lnTo>
                <a:lnTo>
                  <a:pt x="58541" y="774241"/>
                </a:lnTo>
                <a:lnTo>
                  <a:pt x="82915" y="822510"/>
                </a:lnTo>
                <a:lnTo>
                  <a:pt x="110980" y="864657"/>
                </a:lnTo>
                <a:lnTo>
                  <a:pt x="142747" y="900684"/>
                </a:lnTo>
                <a:lnTo>
                  <a:pt x="152272" y="890117"/>
                </a:lnTo>
                <a:lnTo>
                  <a:pt x="124007" y="853515"/>
                </a:lnTo>
                <a:lnTo>
                  <a:pt x="99409" y="811126"/>
                </a:lnTo>
                <a:lnTo>
                  <a:pt x="78478" y="762951"/>
                </a:lnTo>
                <a:lnTo>
                  <a:pt x="61213" y="708990"/>
                </a:lnTo>
                <a:lnTo>
                  <a:pt x="50117" y="662244"/>
                </a:lnTo>
                <a:lnTo>
                  <a:pt x="41507" y="612975"/>
                </a:lnTo>
                <a:lnTo>
                  <a:pt x="35373" y="561182"/>
                </a:lnTo>
                <a:lnTo>
                  <a:pt x="31701" y="506865"/>
                </a:lnTo>
                <a:lnTo>
                  <a:pt x="30486" y="449732"/>
                </a:lnTo>
                <a:lnTo>
                  <a:pt x="31701" y="393448"/>
                </a:lnTo>
                <a:lnTo>
                  <a:pt x="35373" y="339332"/>
                </a:lnTo>
                <a:lnTo>
                  <a:pt x="41507" y="287674"/>
                </a:lnTo>
                <a:lnTo>
                  <a:pt x="50117" y="238474"/>
                </a:lnTo>
                <a:lnTo>
                  <a:pt x="61213" y="191731"/>
                </a:lnTo>
                <a:lnTo>
                  <a:pt x="78478" y="137744"/>
                </a:lnTo>
                <a:lnTo>
                  <a:pt x="99409" y="89549"/>
                </a:lnTo>
                <a:lnTo>
                  <a:pt x="124007" y="47147"/>
                </a:lnTo>
                <a:lnTo>
                  <a:pt x="152272" y="10541"/>
                </a:lnTo>
                <a:lnTo>
                  <a:pt x="142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82392" y="5559805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4" h="901064">
                <a:moveTo>
                  <a:pt x="350519" y="0"/>
                </a:moveTo>
                <a:lnTo>
                  <a:pt x="340994" y="10541"/>
                </a:lnTo>
                <a:lnTo>
                  <a:pt x="369331" y="47147"/>
                </a:lnTo>
                <a:lnTo>
                  <a:pt x="393953" y="89549"/>
                </a:lnTo>
                <a:lnTo>
                  <a:pt x="414861" y="137744"/>
                </a:lnTo>
                <a:lnTo>
                  <a:pt x="432054" y="191731"/>
                </a:lnTo>
                <a:lnTo>
                  <a:pt x="443163" y="238474"/>
                </a:lnTo>
                <a:lnTo>
                  <a:pt x="451805" y="287674"/>
                </a:lnTo>
                <a:lnTo>
                  <a:pt x="457977" y="339332"/>
                </a:lnTo>
                <a:lnTo>
                  <a:pt x="461680" y="393448"/>
                </a:lnTo>
                <a:lnTo>
                  <a:pt x="462914" y="450024"/>
                </a:lnTo>
                <a:lnTo>
                  <a:pt x="461680" y="506865"/>
                </a:lnTo>
                <a:lnTo>
                  <a:pt x="457977" y="561182"/>
                </a:lnTo>
                <a:lnTo>
                  <a:pt x="451805" y="612975"/>
                </a:lnTo>
                <a:lnTo>
                  <a:pt x="443163" y="662244"/>
                </a:lnTo>
                <a:lnTo>
                  <a:pt x="432054" y="708990"/>
                </a:lnTo>
                <a:lnTo>
                  <a:pt x="414861" y="762951"/>
                </a:lnTo>
                <a:lnTo>
                  <a:pt x="393954" y="811126"/>
                </a:lnTo>
                <a:lnTo>
                  <a:pt x="369331" y="853515"/>
                </a:lnTo>
                <a:lnTo>
                  <a:pt x="340994" y="890117"/>
                </a:lnTo>
                <a:lnTo>
                  <a:pt x="350519" y="900684"/>
                </a:lnTo>
                <a:lnTo>
                  <a:pt x="382307" y="864657"/>
                </a:lnTo>
                <a:lnTo>
                  <a:pt x="410416" y="822510"/>
                </a:lnTo>
                <a:lnTo>
                  <a:pt x="434834" y="774241"/>
                </a:lnTo>
                <a:lnTo>
                  <a:pt x="455549" y="719848"/>
                </a:lnTo>
                <a:lnTo>
                  <a:pt x="469127" y="672278"/>
                </a:lnTo>
                <a:lnTo>
                  <a:pt x="479689" y="621481"/>
                </a:lnTo>
                <a:lnTo>
                  <a:pt x="487232" y="567457"/>
                </a:lnTo>
                <a:lnTo>
                  <a:pt x="491759" y="510207"/>
                </a:lnTo>
                <a:lnTo>
                  <a:pt x="493268" y="449732"/>
                </a:lnTo>
                <a:lnTo>
                  <a:pt x="491759" y="389682"/>
                </a:lnTo>
                <a:lnTo>
                  <a:pt x="487232" y="332763"/>
                </a:lnTo>
                <a:lnTo>
                  <a:pt x="479689" y="278975"/>
                </a:lnTo>
                <a:lnTo>
                  <a:pt x="469127" y="228319"/>
                </a:lnTo>
                <a:lnTo>
                  <a:pt x="455549" y="180797"/>
                </a:lnTo>
                <a:lnTo>
                  <a:pt x="434834" y="126412"/>
                </a:lnTo>
                <a:lnTo>
                  <a:pt x="410416" y="78149"/>
                </a:lnTo>
                <a:lnTo>
                  <a:pt x="382307" y="36011"/>
                </a:lnTo>
                <a:lnTo>
                  <a:pt x="350519" y="0"/>
                </a:lnTo>
                <a:close/>
              </a:path>
              <a:path w="493394" h="901064">
                <a:moveTo>
                  <a:pt x="142748" y="0"/>
                </a:moveTo>
                <a:lnTo>
                  <a:pt x="110980" y="36011"/>
                </a:lnTo>
                <a:lnTo>
                  <a:pt x="82915" y="78149"/>
                </a:lnTo>
                <a:lnTo>
                  <a:pt x="58541" y="126412"/>
                </a:lnTo>
                <a:lnTo>
                  <a:pt x="37845" y="180797"/>
                </a:lnTo>
                <a:lnTo>
                  <a:pt x="24253" y="228319"/>
                </a:lnTo>
                <a:lnTo>
                  <a:pt x="13661" y="278975"/>
                </a:lnTo>
                <a:lnTo>
                  <a:pt x="6079" y="332763"/>
                </a:lnTo>
                <a:lnTo>
                  <a:pt x="1521" y="389682"/>
                </a:lnTo>
                <a:lnTo>
                  <a:pt x="0" y="449732"/>
                </a:lnTo>
                <a:lnTo>
                  <a:pt x="1521" y="510207"/>
                </a:lnTo>
                <a:lnTo>
                  <a:pt x="6079" y="567457"/>
                </a:lnTo>
                <a:lnTo>
                  <a:pt x="13661" y="621481"/>
                </a:lnTo>
                <a:lnTo>
                  <a:pt x="24253" y="672278"/>
                </a:lnTo>
                <a:lnTo>
                  <a:pt x="37845" y="719848"/>
                </a:lnTo>
                <a:lnTo>
                  <a:pt x="58541" y="774241"/>
                </a:lnTo>
                <a:lnTo>
                  <a:pt x="82915" y="822510"/>
                </a:lnTo>
                <a:lnTo>
                  <a:pt x="110980" y="864657"/>
                </a:lnTo>
                <a:lnTo>
                  <a:pt x="142748" y="900684"/>
                </a:lnTo>
                <a:lnTo>
                  <a:pt x="152273" y="890117"/>
                </a:lnTo>
                <a:lnTo>
                  <a:pt x="124007" y="853515"/>
                </a:lnTo>
                <a:lnTo>
                  <a:pt x="99409" y="811126"/>
                </a:lnTo>
                <a:lnTo>
                  <a:pt x="78478" y="762951"/>
                </a:lnTo>
                <a:lnTo>
                  <a:pt x="61213" y="708990"/>
                </a:lnTo>
                <a:lnTo>
                  <a:pt x="50117" y="662244"/>
                </a:lnTo>
                <a:lnTo>
                  <a:pt x="41507" y="612975"/>
                </a:lnTo>
                <a:lnTo>
                  <a:pt x="35373" y="561182"/>
                </a:lnTo>
                <a:lnTo>
                  <a:pt x="31701" y="506865"/>
                </a:lnTo>
                <a:lnTo>
                  <a:pt x="30486" y="449732"/>
                </a:lnTo>
                <a:lnTo>
                  <a:pt x="31701" y="393448"/>
                </a:lnTo>
                <a:lnTo>
                  <a:pt x="35373" y="339332"/>
                </a:lnTo>
                <a:lnTo>
                  <a:pt x="41507" y="287674"/>
                </a:lnTo>
                <a:lnTo>
                  <a:pt x="50117" y="238474"/>
                </a:lnTo>
                <a:lnTo>
                  <a:pt x="61213" y="191731"/>
                </a:lnTo>
                <a:lnTo>
                  <a:pt x="78478" y="137744"/>
                </a:lnTo>
                <a:lnTo>
                  <a:pt x="99409" y="89549"/>
                </a:lnTo>
                <a:lnTo>
                  <a:pt x="124007" y="47147"/>
                </a:lnTo>
                <a:lnTo>
                  <a:pt x="152273" y="10541"/>
                </a:lnTo>
                <a:lnTo>
                  <a:pt x="1427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829561" y="5438038"/>
            <a:ext cx="897255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715010" algn="l"/>
              </a:tabLst>
            </a:pPr>
            <a:r>
              <a:rPr sz="2400" dirty="0">
                <a:latin typeface="Cambria Math"/>
                <a:cs typeface="Cambria Math"/>
              </a:rPr>
              <a:t>2	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715010" algn="l"/>
              </a:tabLst>
            </a:pPr>
            <a:r>
              <a:rPr sz="2400" dirty="0">
                <a:latin typeface="Cambria Math"/>
                <a:cs typeface="Cambria Math"/>
              </a:rPr>
              <a:t>1	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715010" algn="l"/>
              </a:tabLst>
            </a:pPr>
            <a:r>
              <a:rPr sz="2400" dirty="0">
                <a:latin typeface="Cambria Math"/>
                <a:cs typeface="Cambria Math"/>
              </a:rPr>
              <a:t>1	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208276" y="5779414"/>
            <a:ext cx="1416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58825" algn="l"/>
              </a:tabLst>
            </a:pPr>
            <a:r>
              <a:rPr sz="2400" dirty="0">
                <a:latin typeface="Cambria Math"/>
                <a:cs typeface="Cambria Math"/>
              </a:rPr>
              <a:t>.	+</a:t>
            </a:r>
            <a:r>
              <a:rPr sz="2400" spc="-65" dirty="0">
                <a:latin typeface="Cambria Math"/>
                <a:cs typeface="Cambria Math"/>
              </a:rPr>
              <a:t> </a:t>
            </a:r>
            <a:r>
              <a:rPr sz="2400" spc="20" dirty="0">
                <a:latin typeface="Cambria Math"/>
                <a:cs typeface="Cambria Math"/>
              </a:rPr>
              <a:t>𝛼</a:t>
            </a:r>
            <a:r>
              <a:rPr sz="2625" spc="30" baseline="-15873" dirty="0"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659504" y="5559805"/>
            <a:ext cx="720725" cy="901065"/>
          </a:xfrm>
          <a:custGeom>
            <a:avLst/>
            <a:gdLst/>
            <a:ahLst/>
            <a:cxnLst/>
            <a:rect l="l" t="t" r="r" b="b"/>
            <a:pathLst>
              <a:path w="720725" h="901064">
                <a:moveTo>
                  <a:pt x="577596" y="0"/>
                </a:moveTo>
                <a:lnTo>
                  <a:pt x="568071" y="10541"/>
                </a:lnTo>
                <a:lnTo>
                  <a:pt x="596407" y="47147"/>
                </a:lnTo>
                <a:lnTo>
                  <a:pt x="621030" y="89549"/>
                </a:lnTo>
                <a:lnTo>
                  <a:pt x="641937" y="137744"/>
                </a:lnTo>
                <a:lnTo>
                  <a:pt x="659130" y="191731"/>
                </a:lnTo>
                <a:lnTo>
                  <a:pt x="670239" y="238474"/>
                </a:lnTo>
                <a:lnTo>
                  <a:pt x="678881" y="287674"/>
                </a:lnTo>
                <a:lnTo>
                  <a:pt x="685053" y="339332"/>
                </a:lnTo>
                <a:lnTo>
                  <a:pt x="688756" y="393448"/>
                </a:lnTo>
                <a:lnTo>
                  <a:pt x="689991" y="450024"/>
                </a:lnTo>
                <a:lnTo>
                  <a:pt x="688756" y="506865"/>
                </a:lnTo>
                <a:lnTo>
                  <a:pt x="685053" y="561182"/>
                </a:lnTo>
                <a:lnTo>
                  <a:pt x="678881" y="612975"/>
                </a:lnTo>
                <a:lnTo>
                  <a:pt x="670239" y="662244"/>
                </a:lnTo>
                <a:lnTo>
                  <a:pt x="659130" y="708990"/>
                </a:lnTo>
                <a:lnTo>
                  <a:pt x="641937" y="762951"/>
                </a:lnTo>
                <a:lnTo>
                  <a:pt x="621030" y="811126"/>
                </a:lnTo>
                <a:lnTo>
                  <a:pt x="596407" y="853515"/>
                </a:lnTo>
                <a:lnTo>
                  <a:pt x="568071" y="890117"/>
                </a:lnTo>
                <a:lnTo>
                  <a:pt x="577596" y="900684"/>
                </a:lnTo>
                <a:lnTo>
                  <a:pt x="609383" y="864657"/>
                </a:lnTo>
                <a:lnTo>
                  <a:pt x="637492" y="822510"/>
                </a:lnTo>
                <a:lnTo>
                  <a:pt x="661910" y="774241"/>
                </a:lnTo>
                <a:lnTo>
                  <a:pt x="682625" y="719848"/>
                </a:lnTo>
                <a:lnTo>
                  <a:pt x="696203" y="672278"/>
                </a:lnTo>
                <a:lnTo>
                  <a:pt x="706765" y="621481"/>
                </a:lnTo>
                <a:lnTo>
                  <a:pt x="714308" y="567457"/>
                </a:lnTo>
                <a:lnTo>
                  <a:pt x="718835" y="510207"/>
                </a:lnTo>
                <a:lnTo>
                  <a:pt x="720344" y="449732"/>
                </a:lnTo>
                <a:lnTo>
                  <a:pt x="718835" y="389682"/>
                </a:lnTo>
                <a:lnTo>
                  <a:pt x="714308" y="332763"/>
                </a:lnTo>
                <a:lnTo>
                  <a:pt x="706765" y="278975"/>
                </a:lnTo>
                <a:lnTo>
                  <a:pt x="696203" y="228319"/>
                </a:lnTo>
                <a:lnTo>
                  <a:pt x="682625" y="180797"/>
                </a:lnTo>
                <a:lnTo>
                  <a:pt x="661910" y="126412"/>
                </a:lnTo>
                <a:lnTo>
                  <a:pt x="637492" y="78149"/>
                </a:lnTo>
                <a:lnTo>
                  <a:pt x="609383" y="36011"/>
                </a:lnTo>
                <a:lnTo>
                  <a:pt x="577596" y="0"/>
                </a:lnTo>
                <a:close/>
              </a:path>
              <a:path w="720725" h="901064">
                <a:moveTo>
                  <a:pt x="142748" y="0"/>
                </a:moveTo>
                <a:lnTo>
                  <a:pt x="110980" y="36011"/>
                </a:lnTo>
                <a:lnTo>
                  <a:pt x="82915" y="78149"/>
                </a:lnTo>
                <a:lnTo>
                  <a:pt x="58541" y="126412"/>
                </a:lnTo>
                <a:lnTo>
                  <a:pt x="37846" y="180797"/>
                </a:lnTo>
                <a:lnTo>
                  <a:pt x="24253" y="228319"/>
                </a:lnTo>
                <a:lnTo>
                  <a:pt x="13661" y="278975"/>
                </a:lnTo>
                <a:lnTo>
                  <a:pt x="6079" y="332763"/>
                </a:lnTo>
                <a:lnTo>
                  <a:pt x="1521" y="389682"/>
                </a:lnTo>
                <a:lnTo>
                  <a:pt x="0" y="449732"/>
                </a:lnTo>
                <a:lnTo>
                  <a:pt x="1521" y="510207"/>
                </a:lnTo>
                <a:lnTo>
                  <a:pt x="6079" y="567457"/>
                </a:lnTo>
                <a:lnTo>
                  <a:pt x="13661" y="621481"/>
                </a:lnTo>
                <a:lnTo>
                  <a:pt x="24253" y="672278"/>
                </a:lnTo>
                <a:lnTo>
                  <a:pt x="37846" y="719848"/>
                </a:lnTo>
                <a:lnTo>
                  <a:pt x="58541" y="774241"/>
                </a:lnTo>
                <a:lnTo>
                  <a:pt x="82915" y="822510"/>
                </a:lnTo>
                <a:lnTo>
                  <a:pt x="110980" y="864657"/>
                </a:lnTo>
                <a:lnTo>
                  <a:pt x="142748" y="900684"/>
                </a:lnTo>
                <a:lnTo>
                  <a:pt x="152273" y="890117"/>
                </a:lnTo>
                <a:lnTo>
                  <a:pt x="124007" y="853515"/>
                </a:lnTo>
                <a:lnTo>
                  <a:pt x="99409" y="811126"/>
                </a:lnTo>
                <a:lnTo>
                  <a:pt x="78478" y="762951"/>
                </a:lnTo>
                <a:lnTo>
                  <a:pt x="61214" y="708990"/>
                </a:lnTo>
                <a:lnTo>
                  <a:pt x="50117" y="662244"/>
                </a:lnTo>
                <a:lnTo>
                  <a:pt x="41507" y="612975"/>
                </a:lnTo>
                <a:lnTo>
                  <a:pt x="35373" y="561182"/>
                </a:lnTo>
                <a:lnTo>
                  <a:pt x="31701" y="506865"/>
                </a:lnTo>
                <a:lnTo>
                  <a:pt x="30486" y="449732"/>
                </a:lnTo>
                <a:lnTo>
                  <a:pt x="31701" y="393448"/>
                </a:lnTo>
                <a:lnTo>
                  <a:pt x="35373" y="339332"/>
                </a:lnTo>
                <a:lnTo>
                  <a:pt x="41507" y="287674"/>
                </a:lnTo>
                <a:lnTo>
                  <a:pt x="50117" y="238474"/>
                </a:lnTo>
                <a:lnTo>
                  <a:pt x="61214" y="191731"/>
                </a:lnTo>
                <a:lnTo>
                  <a:pt x="78478" y="137744"/>
                </a:lnTo>
                <a:lnTo>
                  <a:pt x="99409" y="89549"/>
                </a:lnTo>
                <a:lnTo>
                  <a:pt x="124007" y="47147"/>
                </a:lnTo>
                <a:lnTo>
                  <a:pt x="152273" y="10541"/>
                </a:lnTo>
                <a:lnTo>
                  <a:pt x="142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809746" y="5438038"/>
            <a:ext cx="42164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145" algn="r">
              <a:lnSpc>
                <a:spcPts val="28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R="5080" algn="r">
              <a:lnSpc>
                <a:spcPts val="2845"/>
              </a:lnSpc>
            </a:pP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440682" y="5779414"/>
            <a:ext cx="8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589145" y="5559805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5" h="901064">
                <a:moveTo>
                  <a:pt x="350519" y="0"/>
                </a:moveTo>
                <a:lnTo>
                  <a:pt x="340994" y="10541"/>
                </a:lnTo>
                <a:lnTo>
                  <a:pt x="369331" y="47147"/>
                </a:lnTo>
                <a:lnTo>
                  <a:pt x="393953" y="89549"/>
                </a:lnTo>
                <a:lnTo>
                  <a:pt x="414861" y="137744"/>
                </a:lnTo>
                <a:lnTo>
                  <a:pt x="432053" y="191731"/>
                </a:lnTo>
                <a:lnTo>
                  <a:pt x="443163" y="238474"/>
                </a:lnTo>
                <a:lnTo>
                  <a:pt x="451805" y="287674"/>
                </a:lnTo>
                <a:lnTo>
                  <a:pt x="457977" y="339332"/>
                </a:lnTo>
                <a:lnTo>
                  <a:pt x="461680" y="393448"/>
                </a:lnTo>
                <a:lnTo>
                  <a:pt x="462914" y="450024"/>
                </a:lnTo>
                <a:lnTo>
                  <a:pt x="461680" y="506865"/>
                </a:lnTo>
                <a:lnTo>
                  <a:pt x="457977" y="561182"/>
                </a:lnTo>
                <a:lnTo>
                  <a:pt x="451805" y="612975"/>
                </a:lnTo>
                <a:lnTo>
                  <a:pt x="443163" y="662244"/>
                </a:lnTo>
                <a:lnTo>
                  <a:pt x="432053" y="708990"/>
                </a:lnTo>
                <a:lnTo>
                  <a:pt x="414861" y="762951"/>
                </a:lnTo>
                <a:lnTo>
                  <a:pt x="393953" y="811126"/>
                </a:lnTo>
                <a:lnTo>
                  <a:pt x="369331" y="853515"/>
                </a:lnTo>
                <a:lnTo>
                  <a:pt x="340994" y="890117"/>
                </a:lnTo>
                <a:lnTo>
                  <a:pt x="350519" y="900684"/>
                </a:lnTo>
                <a:lnTo>
                  <a:pt x="382307" y="864657"/>
                </a:lnTo>
                <a:lnTo>
                  <a:pt x="410416" y="822510"/>
                </a:lnTo>
                <a:lnTo>
                  <a:pt x="434834" y="774241"/>
                </a:lnTo>
                <a:lnTo>
                  <a:pt x="455549" y="719848"/>
                </a:lnTo>
                <a:lnTo>
                  <a:pt x="469127" y="672278"/>
                </a:lnTo>
                <a:lnTo>
                  <a:pt x="479689" y="621481"/>
                </a:lnTo>
                <a:lnTo>
                  <a:pt x="487232" y="567457"/>
                </a:lnTo>
                <a:lnTo>
                  <a:pt x="491759" y="510207"/>
                </a:lnTo>
                <a:lnTo>
                  <a:pt x="493267" y="449732"/>
                </a:lnTo>
                <a:lnTo>
                  <a:pt x="491759" y="389682"/>
                </a:lnTo>
                <a:lnTo>
                  <a:pt x="487232" y="332763"/>
                </a:lnTo>
                <a:lnTo>
                  <a:pt x="479689" y="278975"/>
                </a:lnTo>
                <a:lnTo>
                  <a:pt x="469127" y="228319"/>
                </a:lnTo>
                <a:lnTo>
                  <a:pt x="455549" y="180797"/>
                </a:lnTo>
                <a:lnTo>
                  <a:pt x="434834" y="126412"/>
                </a:lnTo>
                <a:lnTo>
                  <a:pt x="410416" y="78149"/>
                </a:lnTo>
                <a:lnTo>
                  <a:pt x="382307" y="36011"/>
                </a:lnTo>
                <a:lnTo>
                  <a:pt x="350519" y="0"/>
                </a:lnTo>
                <a:close/>
              </a:path>
              <a:path w="493395" h="901064">
                <a:moveTo>
                  <a:pt x="142747" y="0"/>
                </a:moveTo>
                <a:lnTo>
                  <a:pt x="110980" y="36011"/>
                </a:lnTo>
                <a:lnTo>
                  <a:pt x="82915" y="78149"/>
                </a:lnTo>
                <a:lnTo>
                  <a:pt x="58541" y="126412"/>
                </a:lnTo>
                <a:lnTo>
                  <a:pt x="37845" y="180797"/>
                </a:lnTo>
                <a:lnTo>
                  <a:pt x="24253" y="228319"/>
                </a:lnTo>
                <a:lnTo>
                  <a:pt x="13661" y="278975"/>
                </a:lnTo>
                <a:lnTo>
                  <a:pt x="6079" y="332763"/>
                </a:lnTo>
                <a:lnTo>
                  <a:pt x="1521" y="389682"/>
                </a:lnTo>
                <a:lnTo>
                  <a:pt x="0" y="449732"/>
                </a:lnTo>
                <a:lnTo>
                  <a:pt x="1521" y="510207"/>
                </a:lnTo>
                <a:lnTo>
                  <a:pt x="6079" y="567457"/>
                </a:lnTo>
                <a:lnTo>
                  <a:pt x="13661" y="621481"/>
                </a:lnTo>
                <a:lnTo>
                  <a:pt x="24253" y="672278"/>
                </a:lnTo>
                <a:lnTo>
                  <a:pt x="37845" y="719848"/>
                </a:lnTo>
                <a:lnTo>
                  <a:pt x="58541" y="774241"/>
                </a:lnTo>
                <a:lnTo>
                  <a:pt x="82915" y="822510"/>
                </a:lnTo>
                <a:lnTo>
                  <a:pt x="110980" y="864657"/>
                </a:lnTo>
                <a:lnTo>
                  <a:pt x="142747" y="900684"/>
                </a:lnTo>
                <a:lnTo>
                  <a:pt x="152272" y="890117"/>
                </a:lnTo>
                <a:lnTo>
                  <a:pt x="124007" y="853515"/>
                </a:lnTo>
                <a:lnTo>
                  <a:pt x="99409" y="811126"/>
                </a:lnTo>
                <a:lnTo>
                  <a:pt x="78478" y="762951"/>
                </a:lnTo>
                <a:lnTo>
                  <a:pt x="61213" y="708990"/>
                </a:lnTo>
                <a:lnTo>
                  <a:pt x="50117" y="662244"/>
                </a:lnTo>
                <a:lnTo>
                  <a:pt x="41507" y="612975"/>
                </a:lnTo>
                <a:lnTo>
                  <a:pt x="35373" y="561182"/>
                </a:lnTo>
                <a:lnTo>
                  <a:pt x="31701" y="506865"/>
                </a:lnTo>
                <a:lnTo>
                  <a:pt x="30486" y="449732"/>
                </a:lnTo>
                <a:lnTo>
                  <a:pt x="31701" y="393448"/>
                </a:lnTo>
                <a:lnTo>
                  <a:pt x="35373" y="339332"/>
                </a:lnTo>
                <a:lnTo>
                  <a:pt x="41507" y="287674"/>
                </a:lnTo>
                <a:lnTo>
                  <a:pt x="50117" y="238474"/>
                </a:lnTo>
                <a:lnTo>
                  <a:pt x="61213" y="191731"/>
                </a:lnTo>
                <a:lnTo>
                  <a:pt x="78478" y="137744"/>
                </a:lnTo>
                <a:lnTo>
                  <a:pt x="99409" y="89549"/>
                </a:lnTo>
                <a:lnTo>
                  <a:pt x="124007" y="47147"/>
                </a:lnTo>
                <a:lnTo>
                  <a:pt x="152272" y="10541"/>
                </a:lnTo>
                <a:lnTo>
                  <a:pt x="1427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739385" y="5436514"/>
            <a:ext cx="19431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866257" y="5559805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5" h="901064">
                <a:moveTo>
                  <a:pt x="350519" y="0"/>
                </a:moveTo>
                <a:lnTo>
                  <a:pt x="340994" y="10541"/>
                </a:lnTo>
                <a:lnTo>
                  <a:pt x="369331" y="47147"/>
                </a:lnTo>
                <a:lnTo>
                  <a:pt x="393953" y="89549"/>
                </a:lnTo>
                <a:lnTo>
                  <a:pt x="414861" y="137744"/>
                </a:lnTo>
                <a:lnTo>
                  <a:pt x="432053" y="191731"/>
                </a:lnTo>
                <a:lnTo>
                  <a:pt x="443163" y="238474"/>
                </a:lnTo>
                <a:lnTo>
                  <a:pt x="451805" y="287674"/>
                </a:lnTo>
                <a:lnTo>
                  <a:pt x="457977" y="339332"/>
                </a:lnTo>
                <a:lnTo>
                  <a:pt x="461680" y="393448"/>
                </a:lnTo>
                <a:lnTo>
                  <a:pt x="462914" y="450024"/>
                </a:lnTo>
                <a:lnTo>
                  <a:pt x="461680" y="506865"/>
                </a:lnTo>
                <a:lnTo>
                  <a:pt x="457977" y="561182"/>
                </a:lnTo>
                <a:lnTo>
                  <a:pt x="451805" y="612975"/>
                </a:lnTo>
                <a:lnTo>
                  <a:pt x="443163" y="662244"/>
                </a:lnTo>
                <a:lnTo>
                  <a:pt x="432053" y="708990"/>
                </a:lnTo>
                <a:lnTo>
                  <a:pt x="414861" y="762951"/>
                </a:lnTo>
                <a:lnTo>
                  <a:pt x="393953" y="811126"/>
                </a:lnTo>
                <a:lnTo>
                  <a:pt x="369331" y="853515"/>
                </a:lnTo>
                <a:lnTo>
                  <a:pt x="340994" y="890117"/>
                </a:lnTo>
                <a:lnTo>
                  <a:pt x="350519" y="900684"/>
                </a:lnTo>
                <a:lnTo>
                  <a:pt x="382307" y="864657"/>
                </a:lnTo>
                <a:lnTo>
                  <a:pt x="410416" y="822510"/>
                </a:lnTo>
                <a:lnTo>
                  <a:pt x="434834" y="774241"/>
                </a:lnTo>
                <a:lnTo>
                  <a:pt x="455548" y="719848"/>
                </a:lnTo>
                <a:lnTo>
                  <a:pt x="469127" y="672278"/>
                </a:lnTo>
                <a:lnTo>
                  <a:pt x="479689" y="621481"/>
                </a:lnTo>
                <a:lnTo>
                  <a:pt x="487232" y="567457"/>
                </a:lnTo>
                <a:lnTo>
                  <a:pt x="491759" y="510207"/>
                </a:lnTo>
                <a:lnTo>
                  <a:pt x="493267" y="449732"/>
                </a:lnTo>
                <a:lnTo>
                  <a:pt x="491759" y="389682"/>
                </a:lnTo>
                <a:lnTo>
                  <a:pt x="487232" y="332763"/>
                </a:lnTo>
                <a:lnTo>
                  <a:pt x="479689" y="278975"/>
                </a:lnTo>
                <a:lnTo>
                  <a:pt x="469127" y="228319"/>
                </a:lnTo>
                <a:lnTo>
                  <a:pt x="455548" y="180797"/>
                </a:lnTo>
                <a:lnTo>
                  <a:pt x="434834" y="126412"/>
                </a:lnTo>
                <a:lnTo>
                  <a:pt x="410416" y="78149"/>
                </a:lnTo>
                <a:lnTo>
                  <a:pt x="382307" y="36011"/>
                </a:lnTo>
                <a:lnTo>
                  <a:pt x="350519" y="0"/>
                </a:lnTo>
                <a:close/>
              </a:path>
              <a:path w="493395" h="901064">
                <a:moveTo>
                  <a:pt x="142747" y="0"/>
                </a:moveTo>
                <a:lnTo>
                  <a:pt x="110980" y="36011"/>
                </a:lnTo>
                <a:lnTo>
                  <a:pt x="82915" y="78149"/>
                </a:lnTo>
                <a:lnTo>
                  <a:pt x="58541" y="126412"/>
                </a:lnTo>
                <a:lnTo>
                  <a:pt x="37845" y="180797"/>
                </a:lnTo>
                <a:lnTo>
                  <a:pt x="24253" y="228319"/>
                </a:lnTo>
                <a:lnTo>
                  <a:pt x="13661" y="278975"/>
                </a:lnTo>
                <a:lnTo>
                  <a:pt x="6079" y="332763"/>
                </a:lnTo>
                <a:lnTo>
                  <a:pt x="1521" y="389682"/>
                </a:lnTo>
                <a:lnTo>
                  <a:pt x="0" y="449732"/>
                </a:lnTo>
                <a:lnTo>
                  <a:pt x="1521" y="510207"/>
                </a:lnTo>
                <a:lnTo>
                  <a:pt x="6079" y="567457"/>
                </a:lnTo>
                <a:lnTo>
                  <a:pt x="13661" y="621481"/>
                </a:lnTo>
                <a:lnTo>
                  <a:pt x="24253" y="672278"/>
                </a:lnTo>
                <a:lnTo>
                  <a:pt x="37845" y="719848"/>
                </a:lnTo>
                <a:lnTo>
                  <a:pt x="58541" y="774241"/>
                </a:lnTo>
                <a:lnTo>
                  <a:pt x="82915" y="822510"/>
                </a:lnTo>
                <a:lnTo>
                  <a:pt x="110980" y="864657"/>
                </a:lnTo>
                <a:lnTo>
                  <a:pt x="142747" y="900684"/>
                </a:lnTo>
                <a:lnTo>
                  <a:pt x="152272" y="890117"/>
                </a:lnTo>
                <a:lnTo>
                  <a:pt x="124007" y="853515"/>
                </a:lnTo>
                <a:lnTo>
                  <a:pt x="99409" y="811126"/>
                </a:lnTo>
                <a:lnTo>
                  <a:pt x="78478" y="762951"/>
                </a:lnTo>
                <a:lnTo>
                  <a:pt x="61213" y="708990"/>
                </a:lnTo>
                <a:lnTo>
                  <a:pt x="50117" y="662244"/>
                </a:lnTo>
                <a:lnTo>
                  <a:pt x="41507" y="612975"/>
                </a:lnTo>
                <a:lnTo>
                  <a:pt x="35373" y="561182"/>
                </a:lnTo>
                <a:lnTo>
                  <a:pt x="31701" y="506865"/>
                </a:lnTo>
                <a:lnTo>
                  <a:pt x="30486" y="449732"/>
                </a:lnTo>
                <a:lnTo>
                  <a:pt x="31701" y="393448"/>
                </a:lnTo>
                <a:lnTo>
                  <a:pt x="35373" y="339332"/>
                </a:lnTo>
                <a:lnTo>
                  <a:pt x="41507" y="287674"/>
                </a:lnTo>
                <a:lnTo>
                  <a:pt x="50117" y="238474"/>
                </a:lnTo>
                <a:lnTo>
                  <a:pt x="61213" y="191731"/>
                </a:lnTo>
                <a:lnTo>
                  <a:pt x="78478" y="137744"/>
                </a:lnTo>
                <a:lnTo>
                  <a:pt x="99409" y="89549"/>
                </a:lnTo>
                <a:lnTo>
                  <a:pt x="124007" y="47147"/>
                </a:lnTo>
                <a:lnTo>
                  <a:pt x="152272" y="10541"/>
                </a:lnTo>
                <a:lnTo>
                  <a:pt x="142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123434" y="5779414"/>
            <a:ext cx="1412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311275" algn="l"/>
              </a:tabLst>
            </a:pP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20" dirty="0">
                <a:latin typeface="Cambria Math"/>
                <a:cs typeface="Cambria Math"/>
              </a:rPr>
              <a:t>𝛼</a:t>
            </a:r>
            <a:r>
              <a:rPr sz="2625" spc="30" baseline="-15873" dirty="0">
                <a:latin typeface="Cambria Math"/>
                <a:cs typeface="Cambria Math"/>
              </a:rPr>
              <a:t>3	</a:t>
            </a:r>
            <a:r>
              <a:rPr sz="240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570344" y="5559805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5" h="901064">
                <a:moveTo>
                  <a:pt x="350520" y="0"/>
                </a:moveTo>
                <a:lnTo>
                  <a:pt x="340995" y="10541"/>
                </a:lnTo>
                <a:lnTo>
                  <a:pt x="369331" y="47147"/>
                </a:lnTo>
                <a:lnTo>
                  <a:pt x="393953" y="89549"/>
                </a:lnTo>
                <a:lnTo>
                  <a:pt x="414861" y="137744"/>
                </a:lnTo>
                <a:lnTo>
                  <a:pt x="432053" y="191731"/>
                </a:lnTo>
                <a:lnTo>
                  <a:pt x="443163" y="238474"/>
                </a:lnTo>
                <a:lnTo>
                  <a:pt x="451805" y="287674"/>
                </a:lnTo>
                <a:lnTo>
                  <a:pt x="457977" y="339332"/>
                </a:lnTo>
                <a:lnTo>
                  <a:pt x="461680" y="393448"/>
                </a:lnTo>
                <a:lnTo>
                  <a:pt x="462914" y="450024"/>
                </a:lnTo>
                <a:lnTo>
                  <a:pt x="461680" y="506865"/>
                </a:lnTo>
                <a:lnTo>
                  <a:pt x="457977" y="561182"/>
                </a:lnTo>
                <a:lnTo>
                  <a:pt x="451805" y="612975"/>
                </a:lnTo>
                <a:lnTo>
                  <a:pt x="443163" y="662244"/>
                </a:lnTo>
                <a:lnTo>
                  <a:pt x="432053" y="708990"/>
                </a:lnTo>
                <a:lnTo>
                  <a:pt x="414861" y="762951"/>
                </a:lnTo>
                <a:lnTo>
                  <a:pt x="393953" y="811126"/>
                </a:lnTo>
                <a:lnTo>
                  <a:pt x="369331" y="853515"/>
                </a:lnTo>
                <a:lnTo>
                  <a:pt x="340995" y="890117"/>
                </a:lnTo>
                <a:lnTo>
                  <a:pt x="350520" y="900684"/>
                </a:lnTo>
                <a:lnTo>
                  <a:pt x="382307" y="864657"/>
                </a:lnTo>
                <a:lnTo>
                  <a:pt x="410416" y="822510"/>
                </a:lnTo>
                <a:lnTo>
                  <a:pt x="434834" y="774241"/>
                </a:lnTo>
                <a:lnTo>
                  <a:pt x="455549" y="719848"/>
                </a:lnTo>
                <a:lnTo>
                  <a:pt x="469127" y="672278"/>
                </a:lnTo>
                <a:lnTo>
                  <a:pt x="479689" y="621481"/>
                </a:lnTo>
                <a:lnTo>
                  <a:pt x="487232" y="567457"/>
                </a:lnTo>
                <a:lnTo>
                  <a:pt x="491759" y="510207"/>
                </a:lnTo>
                <a:lnTo>
                  <a:pt x="493268" y="449732"/>
                </a:lnTo>
                <a:lnTo>
                  <a:pt x="491759" y="389682"/>
                </a:lnTo>
                <a:lnTo>
                  <a:pt x="487232" y="332763"/>
                </a:lnTo>
                <a:lnTo>
                  <a:pt x="479689" y="278975"/>
                </a:lnTo>
                <a:lnTo>
                  <a:pt x="469127" y="228319"/>
                </a:lnTo>
                <a:lnTo>
                  <a:pt x="455549" y="180797"/>
                </a:lnTo>
                <a:lnTo>
                  <a:pt x="434834" y="126412"/>
                </a:lnTo>
                <a:lnTo>
                  <a:pt x="410416" y="78149"/>
                </a:lnTo>
                <a:lnTo>
                  <a:pt x="382307" y="36011"/>
                </a:lnTo>
                <a:lnTo>
                  <a:pt x="350520" y="0"/>
                </a:lnTo>
                <a:close/>
              </a:path>
              <a:path w="493395" h="901064">
                <a:moveTo>
                  <a:pt x="142748" y="0"/>
                </a:moveTo>
                <a:lnTo>
                  <a:pt x="110980" y="36011"/>
                </a:lnTo>
                <a:lnTo>
                  <a:pt x="82915" y="78149"/>
                </a:lnTo>
                <a:lnTo>
                  <a:pt x="58541" y="126412"/>
                </a:lnTo>
                <a:lnTo>
                  <a:pt x="37846" y="180797"/>
                </a:lnTo>
                <a:lnTo>
                  <a:pt x="24253" y="228319"/>
                </a:lnTo>
                <a:lnTo>
                  <a:pt x="13661" y="278975"/>
                </a:lnTo>
                <a:lnTo>
                  <a:pt x="6079" y="332763"/>
                </a:lnTo>
                <a:lnTo>
                  <a:pt x="1521" y="389682"/>
                </a:lnTo>
                <a:lnTo>
                  <a:pt x="0" y="449732"/>
                </a:lnTo>
                <a:lnTo>
                  <a:pt x="1521" y="510207"/>
                </a:lnTo>
                <a:lnTo>
                  <a:pt x="6079" y="567457"/>
                </a:lnTo>
                <a:lnTo>
                  <a:pt x="13661" y="621481"/>
                </a:lnTo>
                <a:lnTo>
                  <a:pt x="24253" y="672278"/>
                </a:lnTo>
                <a:lnTo>
                  <a:pt x="37846" y="719848"/>
                </a:lnTo>
                <a:lnTo>
                  <a:pt x="58541" y="774241"/>
                </a:lnTo>
                <a:lnTo>
                  <a:pt x="82915" y="822510"/>
                </a:lnTo>
                <a:lnTo>
                  <a:pt x="110980" y="864657"/>
                </a:lnTo>
                <a:lnTo>
                  <a:pt x="142748" y="900684"/>
                </a:lnTo>
                <a:lnTo>
                  <a:pt x="152273" y="890117"/>
                </a:lnTo>
                <a:lnTo>
                  <a:pt x="124007" y="853515"/>
                </a:lnTo>
                <a:lnTo>
                  <a:pt x="99409" y="811126"/>
                </a:lnTo>
                <a:lnTo>
                  <a:pt x="78478" y="762951"/>
                </a:lnTo>
                <a:lnTo>
                  <a:pt x="61213" y="708990"/>
                </a:lnTo>
                <a:lnTo>
                  <a:pt x="50117" y="662244"/>
                </a:lnTo>
                <a:lnTo>
                  <a:pt x="41507" y="612975"/>
                </a:lnTo>
                <a:lnTo>
                  <a:pt x="35373" y="561182"/>
                </a:lnTo>
                <a:lnTo>
                  <a:pt x="31701" y="506865"/>
                </a:lnTo>
                <a:lnTo>
                  <a:pt x="30486" y="449732"/>
                </a:lnTo>
                <a:lnTo>
                  <a:pt x="31701" y="393448"/>
                </a:lnTo>
                <a:lnTo>
                  <a:pt x="35373" y="339332"/>
                </a:lnTo>
                <a:lnTo>
                  <a:pt x="41507" y="287674"/>
                </a:lnTo>
                <a:lnTo>
                  <a:pt x="50117" y="238474"/>
                </a:lnTo>
                <a:lnTo>
                  <a:pt x="61213" y="191731"/>
                </a:lnTo>
                <a:lnTo>
                  <a:pt x="78478" y="137744"/>
                </a:lnTo>
                <a:lnTo>
                  <a:pt x="99409" y="89549"/>
                </a:lnTo>
                <a:lnTo>
                  <a:pt x="124007" y="47147"/>
                </a:lnTo>
                <a:lnTo>
                  <a:pt x="152273" y="10541"/>
                </a:lnTo>
                <a:lnTo>
                  <a:pt x="1427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024629" y="5436514"/>
            <a:ext cx="2890520" cy="110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50"/>
              </a:lnSpc>
              <a:spcBef>
                <a:spcPts val="100"/>
              </a:spcBef>
              <a:tabLst>
                <a:tab pos="703580" algn="l"/>
              </a:tabLst>
            </a:pPr>
            <a:r>
              <a:rPr sz="2400" dirty="0">
                <a:latin typeface="Cambria Math"/>
                <a:cs typeface="Cambria Math"/>
              </a:rPr>
              <a:t>4	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endParaRPr sz="2400">
              <a:latin typeface="Cambria Math"/>
              <a:cs typeface="Cambria Math"/>
            </a:endParaRPr>
          </a:p>
          <a:p>
            <a:pPr marR="5080" algn="r">
              <a:lnSpc>
                <a:spcPts val="2820"/>
              </a:lnSpc>
              <a:tabLst>
                <a:tab pos="703580" algn="l"/>
              </a:tabLst>
            </a:pPr>
            <a:r>
              <a:rPr sz="2400" dirty="0">
                <a:latin typeface="Cambria Math"/>
                <a:cs typeface="Cambria Math"/>
              </a:rPr>
              <a:t>0	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R="5080" algn="r">
              <a:lnSpc>
                <a:spcPts val="2850"/>
              </a:lnSpc>
              <a:tabLst>
                <a:tab pos="714375" algn="l"/>
                <a:tab pos="1991995" algn="l"/>
                <a:tab pos="2696210" algn="l"/>
              </a:tabLst>
            </a:pPr>
            <a:r>
              <a:rPr sz="2400" dirty="0">
                <a:latin typeface="Cambria Math"/>
                <a:cs typeface="Cambria Math"/>
              </a:rPr>
              <a:t>1	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1	</a:t>
            </a:r>
            <a:r>
              <a:rPr sz="2400" dirty="0">
                <a:latin typeface="Cambria Math"/>
                <a:cs typeface="Cambria Math"/>
              </a:rPr>
              <a:t>1	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158608" y="5779414"/>
            <a:ext cx="734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+1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881754" y="107631"/>
            <a:ext cx="5257800" cy="1630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8" y="1797829"/>
            <a:ext cx="7541808" cy="14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2670" y="5690615"/>
            <a:ext cx="218677" cy="20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3644" y="5724144"/>
            <a:ext cx="353568" cy="324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5648" y="5413247"/>
            <a:ext cx="646176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0448" y="5640323"/>
            <a:ext cx="428244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6855" y="5719571"/>
            <a:ext cx="356616" cy="330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0383" y="5413247"/>
            <a:ext cx="728471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9464" y="5413247"/>
            <a:ext cx="577595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77667" y="5413247"/>
            <a:ext cx="1185671" cy="789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56142" y="5690615"/>
            <a:ext cx="218677" cy="20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61688" y="5719571"/>
            <a:ext cx="359663" cy="3352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6740" y="5413247"/>
            <a:ext cx="1178052" cy="7894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6712" y="2503677"/>
            <a:ext cx="4254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After simplification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get: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8612" y="5064328"/>
            <a:ext cx="7860030" cy="8726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3700" marR="55880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800" spc="-10" dirty="0">
                <a:latin typeface="Calibri"/>
                <a:cs typeface="Calibri"/>
              </a:rPr>
              <a:t>Simplifying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above </a:t>
            </a:r>
            <a:r>
              <a:rPr sz="2800" spc="-5" dirty="0">
                <a:latin typeface="Calibri"/>
                <a:cs typeface="Calibri"/>
              </a:rPr>
              <a:t>3 </a:t>
            </a:r>
            <a:r>
              <a:rPr sz="2800" spc="-10" dirty="0">
                <a:latin typeface="Calibri"/>
                <a:cs typeface="Calibri"/>
              </a:rPr>
              <a:t>simultaneous equations </a:t>
            </a:r>
            <a:r>
              <a:rPr sz="2800" spc="-15" dirty="0">
                <a:latin typeface="Calibri"/>
                <a:cs typeface="Calibri"/>
              </a:rPr>
              <a:t>we  </a:t>
            </a:r>
            <a:r>
              <a:rPr sz="2800" spc="-10" dirty="0">
                <a:latin typeface="Calibri"/>
                <a:cs typeface="Calibri"/>
              </a:rPr>
              <a:t>get: </a:t>
            </a:r>
            <a:r>
              <a:rPr sz="2800" spc="40" dirty="0">
                <a:solidFill>
                  <a:srgbClr val="6F2F9F"/>
                </a:solidFill>
                <a:latin typeface="Cambria Math"/>
                <a:cs typeface="Cambria Math"/>
              </a:rPr>
              <a:t>𝛼</a:t>
            </a:r>
            <a:r>
              <a:rPr sz="3075" spc="60" baseline="-1626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800" spc="40" dirty="0">
                <a:solidFill>
                  <a:srgbClr val="6F2F9F"/>
                </a:solidFill>
                <a:latin typeface="Calibri"/>
                <a:cs typeface="Calibri"/>
              </a:rPr>
              <a:t>=</a:t>
            </a:r>
            <a:r>
              <a:rPr sz="2800" spc="40" dirty="0">
                <a:solidFill>
                  <a:srgbClr val="6F2F9F"/>
                </a:solidFill>
                <a:latin typeface="Cambria Math"/>
                <a:cs typeface="Cambria Math"/>
              </a:rPr>
              <a:t>𝛼</a:t>
            </a:r>
            <a:r>
              <a:rPr sz="3075" spc="60" baseline="-16260" dirty="0">
                <a:solidFill>
                  <a:srgbClr val="6F2F9F"/>
                </a:solidFill>
                <a:latin typeface="Cambria Math"/>
                <a:cs typeface="Cambria Math"/>
              </a:rPr>
              <a:t>2</a:t>
            </a:r>
            <a:r>
              <a:rPr sz="2800" spc="40" dirty="0">
                <a:solidFill>
                  <a:srgbClr val="6F2F9F"/>
                </a:solidFill>
                <a:latin typeface="Calibri"/>
                <a:cs typeface="Calibri"/>
              </a:rPr>
              <a:t>=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-3.25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50" dirty="0">
                <a:solidFill>
                  <a:srgbClr val="6F2F9F"/>
                </a:solidFill>
                <a:latin typeface="Cambria Math"/>
                <a:cs typeface="Cambria Math"/>
              </a:rPr>
              <a:t>𝛼</a:t>
            </a:r>
            <a:r>
              <a:rPr sz="3075" spc="75" baseline="-16260" dirty="0">
                <a:solidFill>
                  <a:srgbClr val="6F2F9F"/>
                </a:solidFill>
                <a:latin typeface="Cambria Math"/>
                <a:cs typeface="Cambria Math"/>
              </a:rPr>
              <a:t>3</a:t>
            </a:r>
            <a:r>
              <a:rPr sz="2800" spc="50" dirty="0">
                <a:solidFill>
                  <a:srgbClr val="6F2F9F"/>
                </a:solidFill>
                <a:latin typeface="Calibri"/>
                <a:cs typeface="Calibri"/>
              </a:rPr>
              <a:t>=</a:t>
            </a:r>
            <a:r>
              <a:rPr sz="2800" spc="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3.5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9537" y="398434"/>
            <a:ext cx="4258310" cy="781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Support 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Vector</a:t>
            </a:r>
            <a:r>
              <a:rPr sz="32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lang="en-IN" sz="3200" b="1" spc="-25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ts val="3045"/>
              </a:lnSpc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Machines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54251" y="3068980"/>
            <a:ext cx="4027804" cy="523240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2800" spc="-10" dirty="0">
                <a:latin typeface="Cambria Math"/>
                <a:cs typeface="Cambria Math"/>
              </a:rPr>
              <a:t>6𝛼</a:t>
            </a:r>
            <a:r>
              <a:rPr sz="3075" spc="-15" baseline="-16260" dirty="0">
                <a:latin typeface="Cambria Math"/>
                <a:cs typeface="Cambria Math"/>
              </a:rPr>
              <a:t>1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10" dirty="0">
                <a:latin typeface="Cambria Math"/>
                <a:cs typeface="Cambria Math"/>
              </a:rPr>
              <a:t>4𝛼</a:t>
            </a:r>
            <a:r>
              <a:rPr sz="3075" spc="15" baseline="-16260" dirty="0"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10" dirty="0">
                <a:latin typeface="Cambria Math"/>
                <a:cs typeface="Cambria Math"/>
              </a:rPr>
              <a:t>9𝛼</a:t>
            </a:r>
            <a:r>
              <a:rPr sz="3075" spc="15" baseline="-16260" dirty="0">
                <a:latin typeface="Cambria Math"/>
                <a:cs typeface="Cambria Math"/>
              </a:rPr>
              <a:t>3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-21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−1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63648" y="3744620"/>
            <a:ext cx="4030979" cy="523240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2800" spc="-10" dirty="0">
                <a:latin typeface="Cambria Math"/>
                <a:cs typeface="Cambria Math"/>
              </a:rPr>
              <a:t>4𝛼</a:t>
            </a:r>
            <a:r>
              <a:rPr sz="3075" spc="-15" baseline="-16260" dirty="0">
                <a:latin typeface="Cambria Math"/>
                <a:cs typeface="Cambria Math"/>
              </a:rPr>
              <a:t>1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10" dirty="0">
                <a:latin typeface="Cambria Math"/>
                <a:cs typeface="Cambria Math"/>
              </a:rPr>
              <a:t>6𝛼</a:t>
            </a:r>
            <a:r>
              <a:rPr sz="3075" spc="15" baseline="-16260" dirty="0"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10" dirty="0">
                <a:latin typeface="Cambria Math"/>
                <a:cs typeface="Cambria Math"/>
              </a:rPr>
              <a:t>9𝛼</a:t>
            </a:r>
            <a:r>
              <a:rPr sz="3075" spc="15" baseline="-16260" dirty="0">
                <a:latin typeface="Cambria Math"/>
                <a:cs typeface="Cambria Math"/>
              </a:rPr>
              <a:t>3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-2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63648" y="4417974"/>
            <a:ext cx="4065904" cy="523240"/>
          </a:xfrm>
          <a:prstGeom prst="rect">
            <a:avLst/>
          </a:prstGeom>
          <a:solidFill>
            <a:srgbClr val="F1DCDB"/>
          </a:solidFill>
        </p:spPr>
        <p:txBody>
          <a:bodyPr vert="horz" wrap="square" lIns="0" tIns="2476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95"/>
              </a:spcBef>
            </a:pPr>
            <a:r>
              <a:rPr sz="2800" spc="-10" dirty="0">
                <a:latin typeface="Cambria Math"/>
                <a:cs typeface="Cambria Math"/>
              </a:rPr>
              <a:t>9𝛼</a:t>
            </a:r>
            <a:r>
              <a:rPr sz="3075" spc="-15" baseline="-16260" dirty="0">
                <a:latin typeface="Cambria Math"/>
                <a:cs typeface="Cambria Math"/>
              </a:rPr>
              <a:t>1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10" dirty="0">
                <a:latin typeface="Cambria Math"/>
                <a:cs typeface="Cambria Math"/>
              </a:rPr>
              <a:t>9𝛼</a:t>
            </a:r>
            <a:r>
              <a:rPr sz="3075" spc="15" baseline="-16260" dirty="0"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5" dirty="0">
                <a:latin typeface="Cambria Math"/>
                <a:cs typeface="Cambria Math"/>
              </a:rPr>
              <a:t>17𝛼</a:t>
            </a:r>
            <a:r>
              <a:rPr sz="3075" spc="7" baseline="-16260" dirty="0">
                <a:latin typeface="Cambria Math"/>
                <a:cs typeface="Cambria Math"/>
              </a:rPr>
              <a:t>3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-22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+1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69716" y="68351"/>
            <a:ext cx="5574284" cy="23487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043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852" y="2270458"/>
            <a:ext cx="2648572" cy="145001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625551" y="1567434"/>
            <a:ext cx="66338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hyper </a:t>
            </a:r>
            <a:r>
              <a:rPr sz="2800" spc="-10" dirty="0">
                <a:latin typeface="Calibri"/>
                <a:cs typeface="Calibri"/>
              </a:rPr>
              <a:t>plane that </a:t>
            </a:r>
            <a:r>
              <a:rPr sz="2800" spc="-15" dirty="0">
                <a:latin typeface="Calibri"/>
                <a:cs typeface="Calibri"/>
              </a:rPr>
              <a:t>discriminates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positive </a:t>
            </a:r>
            <a:r>
              <a:rPr sz="2800" spc="-5" dirty="0">
                <a:latin typeface="Calibri"/>
                <a:cs typeface="Calibri"/>
              </a:rPr>
              <a:t>class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negative </a:t>
            </a:r>
            <a:r>
              <a:rPr sz="2800" spc="-5" dirty="0">
                <a:latin typeface="Calibri"/>
                <a:cs typeface="Calibri"/>
              </a:rPr>
              <a:t>class is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451" y="2420823"/>
            <a:ext cx="466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y: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551" y="3591559"/>
            <a:ext cx="4796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Substituting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values we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get: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551" y="368544"/>
            <a:ext cx="5827572" cy="410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Support </a:t>
            </a:r>
            <a:r>
              <a:rPr sz="3600" b="1" spc="-40" dirty="0">
                <a:solidFill>
                  <a:srgbClr val="FF0000"/>
                </a:solidFill>
                <a:latin typeface="Calibri"/>
                <a:cs typeface="Calibri"/>
              </a:rPr>
              <a:t>Vector</a:t>
            </a:r>
            <a:r>
              <a:rPr sz="36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Machine</a:t>
            </a:r>
            <a:r>
              <a:rPr lang="en-IN" sz="3600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25258" y="4149090"/>
            <a:ext cx="7664450" cy="2043430"/>
          </a:xfrm>
          <a:custGeom>
            <a:avLst/>
            <a:gdLst/>
            <a:ahLst/>
            <a:cxnLst/>
            <a:rect l="l" t="t" r="r" b="b"/>
            <a:pathLst>
              <a:path w="7664450" h="2043429">
                <a:moveTo>
                  <a:pt x="0" y="2043302"/>
                </a:moveTo>
                <a:lnTo>
                  <a:pt x="7664450" y="2043302"/>
                </a:lnTo>
                <a:lnTo>
                  <a:pt x="7664450" y="0"/>
                </a:lnTo>
                <a:lnTo>
                  <a:pt x="0" y="0"/>
                </a:lnTo>
                <a:lnTo>
                  <a:pt x="0" y="204330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59379" y="4469333"/>
            <a:ext cx="1012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𝑤 =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𝛼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endParaRPr sz="2625" baseline="-15873" dirty="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19074" y="4250182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5" h="901064">
                <a:moveTo>
                  <a:pt x="350513" y="0"/>
                </a:moveTo>
                <a:lnTo>
                  <a:pt x="340988" y="10541"/>
                </a:lnTo>
                <a:lnTo>
                  <a:pt x="369271" y="47162"/>
                </a:lnTo>
                <a:lnTo>
                  <a:pt x="393900" y="89582"/>
                </a:lnTo>
                <a:lnTo>
                  <a:pt x="414837" y="137789"/>
                </a:lnTo>
                <a:lnTo>
                  <a:pt x="432047" y="191770"/>
                </a:lnTo>
                <a:lnTo>
                  <a:pt x="443157" y="238544"/>
                </a:lnTo>
                <a:lnTo>
                  <a:pt x="451798" y="287745"/>
                </a:lnTo>
                <a:lnTo>
                  <a:pt x="457970" y="339390"/>
                </a:lnTo>
                <a:lnTo>
                  <a:pt x="461674" y="393498"/>
                </a:lnTo>
                <a:lnTo>
                  <a:pt x="462908" y="450088"/>
                </a:lnTo>
                <a:lnTo>
                  <a:pt x="461674" y="506950"/>
                </a:lnTo>
                <a:lnTo>
                  <a:pt x="457970" y="561264"/>
                </a:lnTo>
                <a:lnTo>
                  <a:pt x="451798" y="613043"/>
                </a:lnTo>
                <a:lnTo>
                  <a:pt x="443157" y="662297"/>
                </a:lnTo>
                <a:lnTo>
                  <a:pt x="432047" y="709041"/>
                </a:lnTo>
                <a:lnTo>
                  <a:pt x="414837" y="763002"/>
                </a:lnTo>
                <a:lnTo>
                  <a:pt x="393900" y="811164"/>
                </a:lnTo>
                <a:lnTo>
                  <a:pt x="369271" y="853541"/>
                </a:lnTo>
                <a:lnTo>
                  <a:pt x="340988" y="890143"/>
                </a:lnTo>
                <a:lnTo>
                  <a:pt x="350513" y="900684"/>
                </a:lnTo>
                <a:lnTo>
                  <a:pt x="382301" y="864677"/>
                </a:lnTo>
                <a:lnTo>
                  <a:pt x="410410" y="822563"/>
                </a:lnTo>
                <a:lnTo>
                  <a:pt x="434827" y="774328"/>
                </a:lnTo>
                <a:lnTo>
                  <a:pt x="455542" y="719963"/>
                </a:lnTo>
                <a:lnTo>
                  <a:pt x="469121" y="672398"/>
                </a:lnTo>
                <a:lnTo>
                  <a:pt x="479682" y="621604"/>
                </a:lnTo>
                <a:lnTo>
                  <a:pt x="487226" y="567578"/>
                </a:lnTo>
                <a:lnTo>
                  <a:pt x="491752" y="510321"/>
                </a:lnTo>
                <a:lnTo>
                  <a:pt x="493261" y="449834"/>
                </a:lnTo>
                <a:lnTo>
                  <a:pt x="491752" y="389757"/>
                </a:lnTo>
                <a:lnTo>
                  <a:pt x="487226" y="332821"/>
                </a:lnTo>
                <a:lnTo>
                  <a:pt x="479682" y="279024"/>
                </a:lnTo>
                <a:lnTo>
                  <a:pt x="469121" y="228366"/>
                </a:lnTo>
                <a:lnTo>
                  <a:pt x="455542" y="180848"/>
                </a:lnTo>
                <a:lnTo>
                  <a:pt x="434827" y="126462"/>
                </a:lnTo>
                <a:lnTo>
                  <a:pt x="410410" y="78184"/>
                </a:lnTo>
                <a:lnTo>
                  <a:pt x="382301" y="36026"/>
                </a:lnTo>
                <a:lnTo>
                  <a:pt x="350513" y="0"/>
                </a:lnTo>
                <a:close/>
              </a:path>
              <a:path w="493395" h="901064">
                <a:moveTo>
                  <a:pt x="142741" y="0"/>
                </a:moveTo>
                <a:lnTo>
                  <a:pt x="110953" y="36026"/>
                </a:lnTo>
                <a:lnTo>
                  <a:pt x="82845" y="78184"/>
                </a:lnTo>
                <a:lnTo>
                  <a:pt x="58427" y="126462"/>
                </a:lnTo>
                <a:lnTo>
                  <a:pt x="37712" y="180848"/>
                </a:lnTo>
                <a:lnTo>
                  <a:pt x="24133" y="228366"/>
                </a:lnTo>
                <a:lnTo>
                  <a:pt x="13572" y="279024"/>
                </a:lnTo>
                <a:lnTo>
                  <a:pt x="6028" y="332821"/>
                </a:lnTo>
                <a:lnTo>
                  <a:pt x="1502" y="389757"/>
                </a:lnTo>
                <a:lnTo>
                  <a:pt x="0" y="450088"/>
                </a:lnTo>
                <a:lnTo>
                  <a:pt x="1502" y="510321"/>
                </a:lnTo>
                <a:lnTo>
                  <a:pt x="6028" y="567578"/>
                </a:lnTo>
                <a:lnTo>
                  <a:pt x="13572" y="621604"/>
                </a:lnTo>
                <a:lnTo>
                  <a:pt x="24133" y="672398"/>
                </a:lnTo>
                <a:lnTo>
                  <a:pt x="37712" y="719963"/>
                </a:lnTo>
                <a:lnTo>
                  <a:pt x="58427" y="774328"/>
                </a:lnTo>
                <a:lnTo>
                  <a:pt x="82845" y="822563"/>
                </a:lnTo>
                <a:lnTo>
                  <a:pt x="110953" y="864677"/>
                </a:lnTo>
                <a:lnTo>
                  <a:pt x="142741" y="900684"/>
                </a:lnTo>
                <a:lnTo>
                  <a:pt x="152266" y="890143"/>
                </a:lnTo>
                <a:lnTo>
                  <a:pt x="124001" y="853541"/>
                </a:lnTo>
                <a:lnTo>
                  <a:pt x="99402" y="811164"/>
                </a:lnTo>
                <a:lnTo>
                  <a:pt x="78471" y="763002"/>
                </a:lnTo>
                <a:lnTo>
                  <a:pt x="61207" y="709041"/>
                </a:lnTo>
                <a:lnTo>
                  <a:pt x="50097" y="662297"/>
                </a:lnTo>
                <a:lnTo>
                  <a:pt x="41456" y="613043"/>
                </a:lnTo>
                <a:lnTo>
                  <a:pt x="35284" y="561264"/>
                </a:lnTo>
                <a:lnTo>
                  <a:pt x="31581" y="506950"/>
                </a:lnTo>
                <a:lnTo>
                  <a:pt x="30352" y="449834"/>
                </a:lnTo>
                <a:lnTo>
                  <a:pt x="31581" y="393498"/>
                </a:lnTo>
                <a:lnTo>
                  <a:pt x="35284" y="339390"/>
                </a:lnTo>
                <a:lnTo>
                  <a:pt x="41456" y="287745"/>
                </a:lnTo>
                <a:lnTo>
                  <a:pt x="50097" y="238544"/>
                </a:lnTo>
                <a:lnTo>
                  <a:pt x="61207" y="191770"/>
                </a:lnTo>
                <a:lnTo>
                  <a:pt x="78471" y="137789"/>
                </a:lnTo>
                <a:lnTo>
                  <a:pt x="99402" y="89582"/>
                </a:lnTo>
                <a:lnTo>
                  <a:pt x="124001" y="47162"/>
                </a:lnTo>
                <a:lnTo>
                  <a:pt x="152266" y="10541"/>
                </a:lnTo>
                <a:lnTo>
                  <a:pt x="142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69182" y="4127957"/>
            <a:ext cx="194945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65929" y="4469333"/>
            <a:ext cx="682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20" dirty="0">
                <a:latin typeface="Cambria Math"/>
                <a:cs typeface="Cambria Math"/>
              </a:rPr>
              <a:t>𝛼</a:t>
            </a:r>
            <a:r>
              <a:rPr sz="2625" spc="30" baseline="-15873" dirty="0"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96186" y="4250182"/>
            <a:ext cx="720725" cy="901065"/>
          </a:xfrm>
          <a:custGeom>
            <a:avLst/>
            <a:gdLst/>
            <a:ahLst/>
            <a:cxnLst/>
            <a:rect l="l" t="t" r="r" b="b"/>
            <a:pathLst>
              <a:path w="720725" h="901064">
                <a:moveTo>
                  <a:pt x="577589" y="0"/>
                </a:moveTo>
                <a:lnTo>
                  <a:pt x="568064" y="10541"/>
                </a:lnTo>
                <a:lnTo>
                  <a:pt x="596347" y="47162"/>
                </a:lnTo>
                <a:lnTo>
                  <a:pt x="620976" y="89582"/>
                </a:lnTo>
                <a:lnTo>
                  <a:pt x="641913" y="137789"/>
                </a:lnTo>
                <a:lnTo>
                  <a:pt x="659123" y="191770"/>
                </a:lnTo>
                <a:lnTo>
                  <a:pt x="670233" y="238544"/>
                </a:lnTo>
                <a:lnTo>
                  <a:pt x="678874" y="287745"/>
                </a:lnTo>
                <a:lnTo>
                  <a:pt x="685046" y="339390"/>
                </a:lnTo>
                <a:lnTo>
                  <a:pt x="688750" y="393498"/>
                </a:lnTo>
                <a:lnTo>
                  <a:pt x="689984" y="450088"/>
                </a:lnTo>
                <a:lnTo>
                  <a:pt x="688750" y="506950"/>
                </a:lnTo>
                <a:lnTo>
                  <a:pt x="685046" y="561264"/>
                </a:lnTo>
                <a:lnTo>
                  <a:pt x="678874" y="613043"/>
                </a:lnTo>
                <a:lnTo>
                  <a:pt x="670233" y="662297"/>
                </a:lnTo>
                <a:lnTo>
                  <a:pt x="659123" y="709041"/>
                </a:lnTo>
                <a:lnTo>
                  <a:pt x="641913" y="763002"/>
                </a:lnTo>
                <a:lnTo>
                  <a:pt x="620976" y="811164"/>
                </a:lnTo>
                <a:lnTo>
                  <a:pt x="596347" y="853541"/>
                </a:lnTo>
                <a:lnTo>
                  <a:pt x="568064" y="890143"/>
                </a:lnTo>
                <a:lnTo>
                  <a:pt x="577589" y="900684"/>
                </a:lnTo>
                <a:lnTo>
                  <a:pt x="609377" y="864677"/>
                </a:lnTo>
                <a:lnTo>
                  <a:pt x="637486" y="822563"/>
                </a:lnTo>
                <a:lnTo>
                  <a:pt x="661903" y="774328"/>
                </a:lnTo>
                <a:lnTo>
                  <a:pt x="682618" y="719963"/>
                </a:lnTo>
                <a:lnTo>
                  <a:pt x="696197" y="672398"/>
                </a:lnTo>
                <a:lnTo>
                  <a:pt x="706758" y="621604"/>
                </a:lnTo>
                <a:lnTo>
                  <a:pt x="714302" y="567578"/>
                </a:lnTo>
                <a:lnTo>
                  <a:pt x="718828" y="510321"/>
                </a:lnTo>
                <a:lnTo>
                  <a:pt x="720337" y="449834"/>
                </a:lnTo>
                <a:lnTo>
                  <a:pt x="718828" y="389757"/>
                </a:lnTo>
                <a:lnTo>
                  <a:pt x="714302" y="332821"/>
                </a:lnTo>
                <a:lnTo>
                  <a:pt x="706758" y="279024"/>
                </a:lnTo>
                <a:lnTo>
                  <a:pt x="696197" y="228366"/>
                </a:lnTo>
                <a:lnTo>
                  <a:pt x="682618" y="180848"/>
                </a:lnTo>
                <a:lnTo>
                  <a:pt x="661903" y="126462"/>
                </a:lnTo>
                <a:lnTo>
                  <a:pt x="637486" y="78184"/>
                </a:lnTo>
                <a:lnTo>
                  <a:pt x="609377" y="36026"/>
                </a:lnTo>
                <a:lnTo>
                  <a:pt x="577589" y="0"/>
                </a:lnTo>
                <a:close/>
              </a:path>
              <a:path w="720725" h="901064">
                <a:moveTo>
                  <a:pt x="142741" y="0"/>
                </a:moveTo>
                <a:lnTo>
                  <a:pt x="110953" y="36026"/>
                </a:lnTo>
                <a:lnTo>
                  <a:pt x="82845" y="78184"/>
                </a:lnTo>
                <a:lnTo>
                  <a:pt x="58427" y="126462"/>
                </a:lnTo>
                <a:lnTo>
                  <a:pt x="37712" y="180848"/>
                </a:lnTo>
                <a:lnTo>
                  <a:pt x="24133" y="228366"/>
                </a:lnTo>
                <a:lnTo>
                  <a:pt x="13572" y="279024"/>
                </a:lnTo>
                <a:lnTo>
                  <a:pt x="6028" y="332821"/>
                </a:lnTo>
                <a:lnTo>
                  <a:pt x="1502" y="389757"/>
                </a:lnTo>
                <a:lnTo>
                  <a:pt x="0" y="450088"/>
                </a:lnTo>
                <a:lnTo>
                  <a:pt x="1502" y="510321"/>
                </a:lnTo>
                <a:lnTo>
                  <a:pt x="6028" y="567578"/>
                </a:lnTo>
                <a:lnTo>
                  <a:pt x="13572" y="621604"/>
                </a:lnTo>
                <a:lnTo>
                  <a:pt x="24133" y="672398"/>
                </a:lnTo>
                <a:lnTo>
                  <a:pt x="37712" y="719963"/>
                </a:lnTo>
                <a:lnTo>
                  <a:pt x="58427" y="774328"/>
                </a:lnTo>
                <a:lnTo>
                  <a:pt x="82845" y="822563"/>
                </a:lnTo>
                <a:lnTo>
                  <a:pt x="110953" y="864677"/>
                </a:lnTo>
                <a:lnTo>
                  <a:pt x="142741" y="900684"/>
                </a:lnTo>
                <a:lnTo>
                  <a:pt x="152266" y="890143"/>
                </a:lnTo>
                <a:lnTo>
                  <a:pt x="124001" y="853541"/>
                </a:lnTo>
                <a:lnTo>
                  <a:pt x="99402" y="811164"/>
                </a:lnTo>
                <a:lnTo>
                  <a:pt x="78471" y="763002"/>
                </a:lnTo>
                <a:lnTo>
                  <a:pt x="61207" y="709041"/>
                </a:lnTo>
                <a:lnTo>
                  <a:pt x="50097" y="662297"/>
                </a:lnTo>
                <a:lnTo>
                  <a:pt x="41456" y="613043"/>
                </a:lnTo>
                <a:lnTo>
                  <a:pt x="35284" y="561264"/>
                </a:lnTo>
                <a:lnTo>
                  <a:pt x="31581" y="506950"/>
                </a:lnTo>
                <a:lnTo>
                  <a:pt x="30352" y="449834"/>
                </a:lnTo>
                <a:lnTo>
                  <a:pt x="31581" y="393498"/>
                </a:lnTo>
                <a:lnTo>
                  <a:pt x="35284" y="339390"/>
                </a:lnTo>
                <a:lnTo>
                  <a:pt x="41456" y="287745"/>
                </a:lnTo>
                <a:lnTo>
                  <a:pt x="50097" y="238544"/>
                </a:lnTo>
                <a:lnTo>
                  <a:pt x="61207" y="191770"/>
                </a:lnTo>
                <a:lnTo>
                  <a:pt x="78471" y="137789"/>
                </a:lnTo>
                <a:lnTo>
                  <a:pt x="99402" y="89582"/>
                </a:lnTo>
                <a:lnTo>
                  <a:pt x="124001" y="47162"/>
                </a:lnTo>
                <a:lnTo>
                  <a:pt x="152266" y="10541"/>
                </a:lnTo>
                <a:lnTo>
                  <a:pt x="142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146675" y="4127957"/>
            <a:ext cx="421640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145" algn="r">
              <a:lnSpc>
                <a:spcPts val="28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R="5080" algn="r">
              <a:lnSpc>
                <a:spcPts val="2815"/>
              </a:lnSpc>
            </a:pPr>
            <a:r>
              <a:rPr sz="2400" spc="-10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R="17145" algn="r">
              <a:lnSpc>
                <a:spcPts val="2850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70498" y="4469333"/>
            <a:ext cx="682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20" dirty="0">
                <a:latin typeface="Cambria Math"/>
                <a:cs typeface="Cambria Math"/>
              </a:rPr>
              <a:t>𝛼</a:t>
            </a:r>
            <a:r>
              <a:rPr sz="2625" spc="30" baseline="-15873" dirty="0">
                <a:latin typeface="Cambria Math"/>
                <a:cs typeface="Cambria Math"/>
              </a:rPr>
              <a:t>3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00374" y="4250182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5" h="901064">
                <a:moveTo>
                  <a:pt x="350513" y="0"/>
                </a:moveTo>
                <a:lnTo>
                  <a:pt x="340988" y="10541"/>
                </a:lnTo>
                <a:lnTo>
                  <a:pt x="369271" y="47162"/>
                </a:lnTo>
                <a:lnTo>
                  <a:pt x="393900" y="89582"/>
                </a:lnTo>
                <a:lnTo>
                  <a:pt x="414837" y="137789"/>
                </a:lnTo>
                <a:lnTo>
                  <a:pt x="432047" y="191770"/>
                </a:lnTo>
                <a:lnTo>
                  <a:pt x="443157" y="238544"/>
                </a:lnTo>
                <a:lnTo>
                  <a:pt x="451798" y="287745"/>
                </a:lnTo>
                <a:lnTo>
                  <a:pt x="457970" y="339390"/>
                </a:lnTo>
                <a:lnTo>
                  <a:pt x="461674" y="393498"/>
                </a:lnTo>
                <a:lnTo>
                  <a:pt x="462908" y="450088"/>
                </a:lnTo>
                <a:lnTo>
                  <a:pt x="461674" y="506950"/>
                </a:lnTo>
                <a:lnTo>
                  <a:pt x="457970" y="561264"/>
                </a:lnTo>
                <a:lnTo>
                  <a:pt x="451798" y="613043"/>
                </a:lnTo>
                <a:lnTo>
                  <a:pt x="443157" y="662297"/>
                </a:lnTo>
                <a:lnTo>
                  <a:pt x="432047" y="709041"/>
                </a:lnTo>
                <a:lnTo>
                  <a:pt x="414837" y="763002"/>
                </a:lnTo>
                <a:lnTo>
                  <a:pt x="393900" y="811164"/>
                </a:lnTo>
                <a:lnTo>
                  <a:pt x="369271" y="853541"/>
                </a:lnTo>
                <a:lnTo>
                  <a:pt x="340988" y="890143"/>
                </a:lnTo>
                <a:lnTo>
                  <a:pt x="350513" y="900684"/>
                </a:lnTo>
                <a:lnTo>
                  <a:pt x="382301" y="864677"/>
                </a:lnTo>
                <a:lnTo>
                  <a:pt x="410410" y="822563"/>
                </a:lnTo>
                <a:lnTo>
                  <a:pt x="434827" y="774328"/>
                </a:lnTo>
                <a:lnTo>
                  <a:pt x="455542" y="719963"/>
                </a:lnTo>
                <a:lnTo>
                  <a:pt x="469121" y="672398"/>
                </a:lnTo>
                <a:lnTo>
                  <a:pt x="479682" y="621604"/>
                </a:lnTo>
                <a:lnTo>
                  <a:pt x="487226" y="567578"/>
                </a:lnTo>
                <a:lnTo>
                  <a:pt x="491752" y="510321"/>
                </a:lnTo>
                <a:lnTo>
                  <a:pt x="493261" y="449834"/>
                </a:lnTo>
                <a:lnTo>
                  <a:pt x="491752" y="389757"/>
                </a:lnTo>
                <a:lnTo>
                  <a:pt x="487226" y="332821"/>
                </a:lnTo>
                <a:lnTo>
                  <a:pt x="479682" y="279024"/>
                </a:lnTo>
                <a:lnTo>
                  <a:pt x="469121" y="228366"/>
                </a:lnTo>
                <a:lnTo>
                  <a:pt x="455542" y="180848"/>
                </a:lnTo>
                <a:lnTo>
                  <a:pt x="434827" y="126462"/>
                </a:lnTo>
                <a:lnTo>
                  <a:pt x="410410" y="78184"/>
                </a:lnTo>
                <a:lnTo>
                  <a:pt x="382301" y="36026"/>
                </a:lnTo>
                <a:lnTo>
                  <a:pt x="350513" y="0"/>
                </a:lnTo>
                <a:close/>
              </a:path>
              <a:path w="493395" h="901064">
                <a:moveTo>
                  <a:pt x="142741" y="0"/>
                </a:moveTo>
                <a:lnTo>
                  <a:pt x="110953" y="36026"/>
                </a:lnTo>
                <a:lnTo>
                  <a:pt x="82845" y="78184"/>
                </a:lnTo>
                <a:lnTo>
                  <a:pt x="58427" y="126462"/>
                </a:lnTo>
                <a:lnTo>
                  <a:pt x="37712" y="180848"/>
                </a:lnTo>
                <a:lnTo>
                  <a:pt x="24133" y="228366"/>
                </a:lnTo>
                <a:lnTo>
                  <a:pt x="13572" y="279024"/>
                </a:lnTo>
                <a:lnTo>
                  <a:pt x="6028" y="332821"/>
                </a:lnTo>
                <a:lnTo>
                  <a:pt x="1502" y="389757"/>
                </a:lnTo>
                <a:lnTo>
                  <a:pt x="0" y="450088"/>
                </a:lnTo>
                <a:lnTo>
                  <a:pt x="1502" y="510321"/>
                </a:lnTo>
                <a:lnTo>
                  <a:pt x="6028" y="567578"/>
                </a:lnTo>
                <a:lnTo>
                  <a:pt x="13572" y="621604"/>
                </a:lnTo>
                <a:lnTo>
                  <a:pt x="24133" y="672398"/>
                </a:lnTo>
                <a:lnTo>
                  <a:pt x="37712" y="719963"/>
                </a:lnTo>
                <a:lnTo>
                  <a:pt x="58427" y="774328"/>
                </a:lnTo>
                <a:lnTo>
                  <a:pt x="82845" y="822563"/>
                </a:lnTo>
                <a:lnTo>
                  <a:pt x="110953" y="864677"/>
                </a:lnTo>
                <a:lnTo>
                  <a:pt x="142741" y="900684"/>
                </a:lnTo>
                <a:lnTo>
                  <a:pt x="152266" y="890143"/>
                </a:lnTo>
                <a:lnTo>
                  <a:pt x="124001" y="853541"/>
                </a:lnTo>
                <a:lnTo>
                  <a:pt x="99402" y="811164"/>
                </a:lnTo>
                <a:lnTo>
                  <a:pt x="78471" y="763002"/>
                </a:lnTo>
                <a:lnTo>
                  <a:pt x="61207" y="709041"/>
                </a:lnTo>
                <a:lnTo>
                  <a:pt x="50097" y="662297"/>
                </a:lnTo>
                <a:lnTo>
                  <a:pt x="41456" y="613043"/>
                </a:lnTo>
                <a:lnTo>
                  <a:pt x="35284" y="561264"/>
                </a:lnTo>
                <a:lnTo>
                  <a:pt x="31581" y="506950"/>
                </a:lnTo>
                <a:lnTo>
                  <a:pt x="30352" y="449834"/>
                </a:lnTo>
                <a:lnTo>
                  <a:pt x="31581" y="393498"/>
                </a:lnTo>
                <a:lnTo>
                  <a:pt x="35284" y="339390"/>
                </a:lnTo>
                <a:lnTo>
                  <a:pt x="41456" y="287745"/>
                </a:lnTo>
                <a:lnTo>
                  <a:pt x="50097" y="238544"/>
                </a:lnTo>
                <a:lnTo>
                  <a:pt x="61207" y="191770"/>
                </a:lnTo>
                <a:lnTo>
                  <a:pt x="78471" y="137789"/>
                </a:lnTo>
                <a:lnTo>
                  <a:pt x="99402" y="89582"/>
                </a:lnTo>
                <a:lnTo>
                  <a:pt x="124001" y="47162"/>
                </a:lnTo>
                <a:lnTo>
                  <a:pt x="152266" y="10541"/>
                </a:lnTo>
                <a:lnTo>
                  <a:pt x="142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51117" y="4126433"/>
            <a:ext cx="194945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4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</a:pP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41500" y="5525134"/>
            <a:ext cx="993775" cy="282575"/>
          </a:xfrm>
          <a:custGeom>
            <a:avLst/>
            <a:gdLst/>
            <a:ahLst/>
            <a:cxnLst/>
            <a:rect l="l" t="t" r="r" b="b"/>
            <a:pathLst>
              <a:path w="993775" h="282575">
                <a:moveTo>
                  <a:pt x="903351" y="0"/>
                </a:moveTo>
                <a:lnTo>
                  <a:pt x="899287" y="11429"/>
                </a:lnTo>
                <a:lnTo>
                  <a:pt x="915668" y="18504"/>
                </a:lnTo>
                <a:lnTo>
                  <a:pt x="929751" y="28305"/>
                </a:lnTo>
                <a:lnTo>
                  <a:pt x="958290" y="73829"/>
                </a:lnTo>
                <a:lnTo>
                  <a:pt x="966585" y="115605"/>
                </a:lnTo>
                <a:lnTo>
                  <a:pt x="967613" y="139687"/>
                </a:lnTo>
                <a:lnTo>
                  <a:pt x="966565" y="164592"/>
                </a:lnTo>
                <a:lnTo>
                  <a:pt x="958183" y="207531"/>
                </a:lnTo>
                <a:lnTo>
                  <a:pt x="929751" y="253771"/>
                </a:lnTo>
                <a:lnTo>
                  <a:pt x="899794" y="270814"/>
                </a:lnTo>
                <a:lnTo>
                  <a:pt x="903351" y="282270"/>
                </a:lnTo>
                <a:lnTo>
                  <a:pt x="941847" y="264206"/>
                </a:lnTo>
                <a:lnTo>
                  <a:pt x="970152" y="232930"/>
                </a:lnTo>
                <a:lnTo>
                  <a:pt x="987583" y="191058"/>
                </a:lnTo>
                <a:lnTo>
                  <a:pt x="993394" y="141185"/>
                </a:lnTo>
                <a:lnTo>
                  <a:pt x="991941" y="115298"/>
                </a:lnTo>
                <a:lnTo>
                  <a:pt x="980320" y="69410"/>
                </a:lnTo>
                <a:lnTo>
                  <a:pt x="957197" y="32093"/>
                </a:lnTo>
                <a:lnTo>
                  <a:pt x="923807" y="7379"/>
                </a:lnTo>
                <a:lnTo>
                  <a:pt x="903351" y="0"/>
                </a:lnTo>
                <a:close/>
              </a:path>
              <a:path w="993775" h="282575">
                <a:moveTo>
                  <a:pt x="90043" y="0"/>
                </a:moveTo>
                <a:lnTo>
                  <a:pt x="51593" y="18081"/>
                </a:lnTo>
                <a:lnTo>
                  <a:pt x="23241" y="49402"/>
                </a:lnTo>
                <a:lnTo>
                  <a:pt x="5810" y="91374"/>
                </a:lnTo>
                <a:lnTo>
                  <a:pt x="0" y="141185"/>
                </a:lnTo>
                <a:lnTo>
                  <a:pt x="1452" y="167122"/>
                </a:lnTo>
                <a:lnTo>
                  <a:pt x="13073" y="212994"/>
                </a:lnTo>
                <a:lnTo>
                  <a:pt x="36071" y="250221"/>
                </a:lnTo>
                <a:lnTo>
                  <a:pt x="69496" y="274887"/>
                </a:lnTo>
                <a:lnTo>
                  <a:pt x="90043" y="282270"/>
                </a:lnTo>
                <a:lnTo>
                  <a:pt x="93599" y="270814"/>
                </a:lnTo>
                <a:lnTo>
                  <a:pt x="77475" y="263687"/>
                </a:lnTo>
                <a:lnTo>
                  <a:pt x="63579" y="253771"/>
                </a:lnTo>
                <a:lnTo>
                  <a:pt x="35103" y="207531"/>
                </a:lnTo>
                <a:lnTo>
                  <a:pt x="26808" y="164592"/>
                </a:lnTo>
                <a:lnTo>
                  <a:pt x="25781" y="139687"/>
                </a:lnTo>
                <a:lnTo>
                  <a:pt x="26808" y="115605"/>
                </a:lnTo>
                <a:lnTo>
                  <a:pt x="35103" y="73829"/>
                </a:lnTo>
                <a:lnTo>
                  <a:pt x="63722" y="28305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96692" y="5216397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5" h="901064">
                <a:moveTo>
                  <a:pt x="350519" y="0"/>
                </a:moveTo>
                <a:lnTo>
                  <a:pt x="340994" y="10540"/>
                </a:lnTo>
                <a:lnTo>
                  <a:pt x="369278" y="47162"/>
                </a:lnTo>
                <a:lnTo>
                  <a:pt x="393906" y="89582"/>
                </a:lnTo>
                <a:lnTo>
                  <a:pt x="414843" y="137789"/>
                </a:lnTo>
                <a:lnTo>
                  <a:pt x="432054" y="191769"/>
                </a:lnTo>
                <a:lnTo>
                  <a:pt x="443163" y="238544"/>
                </a:lnTo>
                <a:lnTo>
                  <a:pt x="451805" y="287745"/>
                </a:lnTo>
                <a:lnTo>
                  <a:pt x="457977" y="339390"/>
                </a:lnTo>
                <a:lnTo>
                  <a:pt x="461680" y="393498"/>
                </a:lnTo>
                <a:lnTo>
                  <a:pt x="462915" y="450088"/>
                </a:lnTo>
                <a:lnTo>
                  <a:pt x="461680" y="506928"/>
                </a:lnTo>
                <a:lnTo>
                  <a:pt x="457977" y="561245"/>
                </a:lnTo>
                <a:lnTo>
                  <a:pt x="451805" y="613038"/>
                </a:lnTo>
                <a:lnTo>
                  <a:pt x="443163" y="662308"/>
                </a:lnTo>
                <a:lnTo>
                  <a:pt x="432054" y="709053"/>
                </a:lnTo>
                <a:lnTo>
                  <a:pt x="414843" y="763015"/>
                </a:lnTo>
                <a:lnTo>
                  <a:pt x="393906" y="811190"/>
                </a:lnTo>
                <a:lnTo>
                  <a:pt x="369278" y="853578"/>
                </a:lnTo>
                <a:lnTo>
                  <a:pt x="340994" y="890181"/>
                </a:lnTo>
                <a:lnTo>
                  <a:pt x="350519" y="900747"/>
                </a:lnTo>
                <a:lnTo>
                  <a:pt x="382307" y="864721"/>
                </a:lnTo>
                <a:lnTo>
                  <a:pt x="410416" y="822574"/>
                </a:lnTo>
                <a:lnTo>
                  <a:pt x="434834" y="774304"/>
                </a:lnTo>
                <a:lnTo>
                  <a:pt x="455548" y="719912"/>
                </a:lnTo>
                <a:lnTo>
                  <a:pt x="469127" y="672342"/>
                </a:lnTo>
                <a:lnTo>
                  <a:pt x="479689" y="621544"/>
                </a:lnTo>
                <a:lnTo>
                  <a:pt x="487232" y="567521"/>
                </a:lnTo>
                <a:lnTo>
                  <a:pt x="491759" y="510271"/>
                </a:lnTo>
                <a:lnTo>
                  <a:pt x="493268" y="449795"/>
                </a:lnTo>
                <a:lnTo>
                  <a:pt x="491759" y="389738"/>
                </a:lnTo>
                <a:lnTo>
                  <a:pt x="487232" y="332813"/>
                </a:lnTo>
                <a:lnTo>
                  <a:pt x="479689" y="279021"/>
                </a:lnTo>
                <a:lnTo>
                  <a:pt x="469127" y="228366"/>
                </a:lnTo>
                <a:lnTo>
                  <a:pt x="455548" y="180847"/>
                </a:lnTo>
                <a:lnTo>
                  <a:pt x="434834" y="126462"/>
                </a:lnTo>
                <a:lnTo>
                  <a:pt x="410416" y="78184"/>
                </a:lnTo>
                <a:lnTo>
                  <a:pt x="382307" y="36026"/>
                </a:lnTo>
                <a:lnTo>
                  <a:pt x="350519" y="0"/>
                </a:lnTo>
                <a:close/>
              </a:path>
              <a:path w="493395" h="901064">
                <a:moveTo>
                  <a:pt x="142747" y="0"/>
                </a:moveTo>
                <a:lnTo>
                  <a:pt x="110960" y="36026"/>
                </a:lnTo>
                <a:lnTo>
                  <a:pt x="82851" y="78184"/>
                </a:lnTo>
                <a:lnTo>
                  <a:pt x="58433" y="126462"/>
                </a:lnTo>
                <a:lnTo>
                  <a:pt x="37718" y="180847"/>
                </a:lnTo>
                <a:lnTo>
                  <a:pt x="24140" y="228366"/>
                </a:lnTo>
                <a:lnTo>
                  <a:pt x="13578" y="279021"/>
                </a:lnTo>
                <a:lnTo>
                  <a:pt x="6035" y="332813"/>
                </a:lnTo>
                <a:lnTo>
                  <a:pt x="1508" y="389738"/>
                </a:lnTo>
                <a:lnTo>
                  <a:pt x="0" y="449795"/>
                </a:lnTo>
                <a:lnTo>
                  <a:pt x="1508" y="510271"/>
                </a:lnTo>
                <a:lnTo>
                  <a:pt x="6035" y="567521"/>
                </a:lnTo>
                <a:lnTo>
                  <a:pt x="13578" y="621544"/>
                </a:lnTo>
                <a:lnTo>
                  <a:pt x="24140" y="672342"/>
                </a:lnTo>
                <a:lnTo>
                  <a:pt x="37718" y="719912"/>
                </a:lnTo>
                <a:lnTo>
                  <a:pt x="58433" y="774304"/>
                </a:lnTo>
                <a:lnTo>
                  <a:pt x="82851" y="822574"/>
                </a:lnTo>
                <a:lnTo>
                  <a:pt x="110960" y="864721"/>
                </a:lnTo>
                <a:lnTo>
                  <a:pt x="142747" y="900747"/>
                </a:lnTo>
                <a:lnTo>
                  <a:pt x="152272" y="890181"/>
                </a:lnTo>
                <a:lnTo>
                  <a:pt x="124007" y="853578"/>
                </a:lnTo>
                <a:lnTo>
                  <a:pt x="99409" y="811190"/>
                </a:lnTo>
                <a:lnTo>
                  <a:pt x="78478" y="763015"/>
                </a:lnTo>
                <a:lnTo>
                  <a:pt x="61213" y="709053"/>
                </a:lnTo>
                <a:lnTo>
                  <a:pt x="50104" y="662308"/>
                </a:lnTo>
                <a:lnTo>
                  <a:pt x="41462" y="613038"/>
                </a:lnTo>
                <a:lnTo>
                  <a:pt x="35290" y="561245"/>
                </a:lnTo>
                <a:lnTo>
                  <a:pt x="31587" y="506928"/>
                </a:lnTo>
                <a:lnTo>
                  <a:pt x="30359" y="449795"/>
                </a:lnTo>
                <a:lnTo>
                  <a:pt x="31587" y="393498"/>
                </a:lnTo>
                <a:lnTo>
                  <a:pt x="35290" y="339390"/>
                </a:lnTo>
                <a:lnTo>
                  <a:pt x="41462" y="287745"/>
                </a:lnTo>
                <a:lnTo>
                  <a:pt x="50104" y="238544"/>
                </a:lnTo>
                <a:lnTo>
                  <a:pt x="61213" y="191769"/>
                </a:lnTo>
                <a:lnTo>
                  <a:pt x="78478" y="137789"/>
                </a:lnTo>
                <a:lnTo>
                  <a:pt x="99409" y="89582"/>
                </a:lnTo>
                <a:lnTo>
                  <a:pt x="124007" y="47162"/>
                </a:lnTo>
                <a:lnTo>
                  <a:pt x="152272" y="10540"/>
                </a:lnTo>
                <a:lnTo>
                  <a:pt x="142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01947" y="5525134"/>
            <a:ext cx="995044" cy="282575"/>
          </a:xfrm>
          <a:custGeom>
            <a:avLst/>
            <a:gdLst/>
            <a:ahLst/>
            <a:cxnLst/>
            <a:rect l="l" t="t" r="r" b="b"/>
            <a:pathLst>
              <a:path w="995045" h="282575">
                <a:moveTo>
                  <a:pt x="904875" y="0"/>
                </a:moveTo>
                <a:lnTo>
                  <a:pt x="900811" y="11429"/>
                </a:lnTo>
                <a:lnTo>
                  <a:pt x="917192" y="18504"/>
                </a:lnTo>
                <a:lnTo>
                  <a:pt x="931275" y="28305"/>
                </a:lnTo>
                <a:lnTo>
                  <a:pt x="959814" y="73829"/>
                </a:lnTo>
                <a:lnTo>
                  <a:pt x="968109" y="115605"/>
                </a:lnTo>
                <a:lnTo>
                  <a:pt x="969137" y="139687"/>
                </a:lnTo>
                <a:lnTo>
                  <a:pt x="968089" y="164592"/>
                </a:lnTo>
                <a:lnTo>
                  <a:pt x="959707" y="207531"/>
                </a:lnTo>
                <a:lnTo>
                  <a:pt x="931275" y="253771"/>
                </a:lnTo>
                <a:lnTo>
                  <a:pt x="901318" y="270814"/>
                </a:lnTo>
                <a:lnTo>
                  <a:pt x="904875" y="282270"/>
                </a:lnTo>
                <a:lnTo>
                  <a:pt x="943371" y="264206"/>
                </a:lnTo>
                <a:lnTo>
                  <a:pt x="971676" y="232930"/>
                </a:lnTo>
                <a:lnTo>
                  <a:pt x="989107" y="191058"/>
                </a:lnTo>
                <a:lnTo>
                  <a:pt x="994917" y="141185"/>
                </a:lnTo>
                <a:lnTo>
                  <a:pt x="993465" y="115298"/>
                </a:lnTo>
                <a:lnTo>
                  <a:pt x="981844" y="69410"/>
                </a:lnTo>
                <a:lnTo>
                  <a:pt x="958721" y="32093"/>
                </a:lnTo>
                <a:lnTo>
                  <a:pt x="925331" y="7379"/>
                </a:lnTo>
                <a:lnTo>
                  <a:pt x="904875" y="0"/>
                </a:lnTo>
                <a:close/>
              </a:path>
              <a:path w="995045" h="282575">
                <a:moveTo>
                  <a:pt x="90042" y="0"/>
                </a:moveTo>
                <a:lnTo>
                  <a:pt x="51593" y="18081"/>
                </a:lnTo>
                <a:lnTo>
                  <a:pt x="23240" y="49402"/>
                </a:lnTo>
                <a:lnTo>
                  <a:pt x="5810" y="91374"/>
                </a:lnTo>
                <a:lnTo>
                  <a:pt x="0" y="141185"/>
                </a:lnTo>
                <a:lnTo>
                  <a:pt x="1452" y="167122"/>
                </a:lnTo>
                <a:lnTo>
                  <a:pt x="13073" y="212994"/>
                </a:lnTo>
                <a:lnTo>
                  <a:pt x="36071" y="250221"/>
                </a:lnTo>
                <a:lnTo>
                  <a:pt x="69496" y="274887"/>
                </a:lnTo>
                <a:lnTo>
                  <a:pt x="90042" y="282270"/>
                </a:lnTo>
                <a:lnTo>
                  <a:pt x="93599" y="270814"/>
                </a:lnTo>
                <a:lnTo>
                  <a:pt x="77475" y="263687"/>
                </a:lnTo>
                <a:lnTo>
                  <a:pt x="63579" y="253771"/>
                </a:lnTo>
                <a:lnTo>
                  <a:pt x="35103" y="207531"/>
                </a:lnTo>
                <a:lnTo>
                  <a:pt x="26808" y="164592"/>
                </a:lnTo>
                <a:lnTo>
                  <a:pt x="25780" y="139687"/>
                </a:lnTo>
                <a:lnTo>
                  <a:pt x="26808" y="115605"/>
                </a:lnTo>
                <a:lnTo>
                  <a:pt x="35103" y="73829"/>
                </a:lnTo>
                <a:lnTo>
                  <a:pt x="63722" y="28305"/>
                </a:lnTo>
                <a:lnTo>
                  <a:pt x="93979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8664" y="5216397"/>
            <a:ext cx="720725" cy="901065"/>
          </a:xfrm>
          <a:custGeom>
            <a:avLst/>
            <a:gdLst/>
            <a:ahLst/>
            <a:cxnLst/>
            <a:rect l="l" t="t" r="r" b="b"/>
            <a:pathLst>
              <a:path w="720725" h="901064">
                <a:moveTo>
                  <a:pt x="577596" y="0"/>
                </a:moveTo>
                <a:lnTo>
                  <a:pt x="568071" y="10540"/>
                </a:lnTo>
                <a:lnTo>
                  <a:pt x="596354" y="47162"/>
                </a:lnTo>
                <a:lnTo>
                  <a:pt x="620982" y="89582"/>
                </a:lnTo>
                <a:lnTo>
                  <a:pt x="641919" y="137789"/>
                </a:lnTo>
                <a:lnTo>
                  <a:pt x="659130" y="191769"/>
                </a:lnTo>
                <a:lnTo>
                  <a:pt x="670239" y="238544"/>
                </a:lnTo>
                <a:lnTo>
                  <a:pt x="678881" y="287745"/>
                </a:lnTo>
                <a:lnTo>
                  <a:pt x="685053" y="339390"/>
                </a:lnTo>
                <a:lnTo>
                  <a:pt x="688756" y="393498"/>
                </a:lnTo>
                <a:lnTo>
                  <a:pt x="689990" y="450088"/>
                </a:lnTo>
                <a:lnTo>
                  <a:pt x="688756" y="506928"/>
                </a:lnTo>
                <a:lnTo>
                  <a:pt x="685053" y="561245"/>
                </a:lnTo>
                <a:lnTo>
                  <a:pt x="678881" y="613038"/>
                </a:lnTo>
                <a:lnTo>
                  <a:pt x="670239" y="662308"/>
                </a:lnTo>
                <a:lnTo>
                  <a:pt x="659130" y="709053"/>
                </a:lnTo>
                <a:lnTo>
                  <a:pt x="641919" y="763015"/>
                </a:lnTo>
                <a:lnTo>
                  <a:pt x="620982" y="811190"/>
                </a:lnTo>
                <a:lnTo>
                  <a:pt x="596354" y="853578"/>
                </a:lnTo>
                <a:lnTo>
                  <a:pt x="568071" y="890181"/>
                </a:lnTo>
                <a:lnTo>
                  <a:pt x="577596" y="900747"/>
                </a:lnTo>
                <a:lnTo>
                  <a:pt x="609383" y="864721"/>
                </a:lnTo>
                <a:lnTo>
                  <a:pt x="637492" y="822574"/>
                </a:lnTo>
                <a:lnTo>
                  <a:pt x="661910" y="774304"/>
                </a:lnTo>
                <a:lnTo>
                  <a:pt x="682625" y="719912"/>
                </a:lnTo>
                <a:lnTo>
                  <a:pt x="696203" y="672342"/>
                </a:lnTo>
                <a:lnTo>
                  <a:pt x="706765" y="621544"/>
                </a:lnTo>
                <a:lnTo>
                  <a:pt x="714308" y="567521"/>
                </a:lnTo>
                <a:lnTo>
                  <a:pt x="718835" y="510271"/>
                </a:lnTo>
                <a:lnTo>
                  <a:pt x="720344" y="449795"/>
                </a:lnTo>
                <a:lnTo>
                  <a:pt x="718835" y="389738"/>
                </a:lnTo>
                <a:lnTo>
                  <a:pt x="714308" y="332813"/>
                </a:lnTo>
                <a:lnTo>
                  <a:pt x="706765" y="279021"/>
                </a:lnTo>
                <a:lnTo>
                  <a:pt x="696203" y="228366"/>
                </a:lnTo>
                <a:lnTo>
                  <a:pt x="682625" y="180847"/>
                </a:lnTo>
                <a:lnTo>
                  <a:pt x="661910" y="126462"/>
                </a:lnTo>
                <a:lnTo>
                  <a:pt x="637492" y="78184"/>
                </a:lnTo>
                <a:lnTo>
                  <a:pt x="609383" y="36026"/>
                </a:lnTo>
                <a:lnTo>
                  <a:pt x="577596" y="0"/>
                </a:lnTo>
                <a:close/>
              </a:path>
              <a:path w="720725" h="901064">
                <a:moveTo>
                  <a:pt x="142748" y="0"/>
                </a:moveTo>
                <a:lnTo>
                  <a:pt x="110960" y="36026"/>
                </a:lnTo>
                <a:lnTo>
                  <a:pt x="82851" y="78184"/>
                </a:lnTo>
                <a:lnTo>
                  <a:pt x="58433" y="126462"/>
                </a:lnTo>
                <a:lnTo>
                  <a:pt x="37719" y="180847"/>
                </a:lnTo>
                <a:lnTo>
                  <a:pt x="24140" y="228366"/>
                </a:lnTo>
                <a:lnTo>
                  <a:pt x="13578" y="279021"/>
                </a:lnTo>
                <a:lnTo>
                  <a:pt x="6035" y="332813"/>
                </a:lnTo>
                <a:lnTo>
                  <a:pt x="1508" y="389738"/>
                </a:lnTo>
                <a:lnTo>
                  <a:pt x="0" y="449795"/>
                </a:lnTo>
                <a:lnTo>
                  <a:pt x="1508" y="510271"/>
                </a:lnTo>
                <a:lnTo>
                  <a:pt x="6035" y="567521"/>
                </a:lnTo>
                <a:lnTo>
                  <a:pt x="13578" y="621544"/>
                </a:lnTo>
                <a:lnTo>
                  <a:pt x="24140" y="672342"/>
                </a:lnTo>
                <a:lnTo>
                  <a:pt x="37719" y="719912"/>
                </a:lnTo>
                <a:lnTo>
                  <a:pt x="58433" y="774304"/>
                </a:lnTo>
                <a:lnTo>
                  <a:pt x="82851" y="822574"/>
                </a:lnTo>
                <a:lnTo>
                  <a:pt x="110960" y="864721"/>
                </a:lnTo>
                <a:lnTo>
                  <a:pt x="142748" y="900747"/>
                </a:lnTo>
                <a:lnTo>
                  <a:pt x="152273" y="890181"/>
                </a:lnTo>
                <a:lnTo>
                  <a:pt x="124007" y="853578"/>
                </a:lnTo>
                <a:lnTo>
                  <a:pt x="99409" y="811190"/>
                </a:lnTo>
                <a:lnTo>
                  <a:pt x="78478" y="763015"/>
                </a:lnTo>
                <a:lnTo>
                  <a:pt x="61213" y="709053"/>
                </a:lnTo>
                <a:lnTo>
                  <a:pt x="50104" y="662308"/>
                </a:lnTo>
                <a:lnTo>
                  <a:pt x="41462" y="613038"/>
                </a:lnTo>
                <a:lnTo>
                  <a:pt x="35290" y="561245"/>
                </a:lnTo>
                <a:lnTo>
                  <a:pt x="31587" y="506928"/>
                </a:lnTo>
                <a:lnTo>
                  <a:pt x="30359" y="449795"/>
                </a:lnTo>
                <a:lnTo>
                  <a:pt x="31587" y="393498"/>
                </a:lnTo>
                <a:lnTo>
                  <a:pt x="35290" y="339390"/>
                </a:lnTo>
                <a:lnTo>
                  <a:pt x="41462" y="287745"/>
                </a:lnTo>
                <a:lnTo>
                  <a:pt x="50104" y="238544"/>
                </a:lnTo>
                <a:lnTo>
                  <a:pt x="61213" y="191769"/>
                </a:lnTo>
                <a:lnTo>
                  <a:pt x="78478" y="137789"/>
                </a:lnTo>
                <a:lnTo>
                  <a:pt x="99409" y="89582"/>
                </a:lnTo>
                <a:lnTo>
                  <a:pt x="124007" y="47162"/>
                </a:lnTo>
                <a:lnTo>
                  <a:pt x="152273" y="10540"/>
                </a:lnTo>
                <a:lnTo>
                  <a:pt x="142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90996" y="5525134"/>
            <a:ext cx="600710" cy="282575"/>
          </a:xfrm>
          <a:custGeom>
            <a:avLst/>
            <a:gdLst/>
            <a:ahLst/>
            <a:cxnLst/>
            <a:rect l="l" t="t" r="r" b="b"/>
            <a:pathLst>
              <a:path w="600709" h="282575">
                <a:moveTo>
                  <a:pt x="510158" y="0"/>
                </a:moveTo>
                <a:lnTo>
                  <a:pt x="506095" y="11429"/>
                </a:lnTo>
                <a:lnTo>
                  <a:pt x="522476" y="18504"/>
                </a:lnTo>
                <a:lnTo>
                  <a:pt x="536559" y="28305"/>
                </a:lnTo>
                <a:lnTo>
                  <a:pt x="565098" y="73829"/>
                </a:lnTo>
                <a:lnTo>
                  <a:pt x="573393" y="115605"/>
                </a:lnTo>
                <a:lnTo>
                  <a:pt x="574421" y="139687"/>
                </a:lnTo>
                <a:lnTo>
                  <a:pt x="573373" y="164592"/>
                </a:lnTo>
                <a:lnTo>
                  <a:pt x="564991" y="207531"/>
                </a:lnTo>
                <a:lnTo>
                  <a:pt x="536559" y="253771"/>
                </a:lnTo>
                <a:lnTo>
                  <a:pt x="506602" y="270814"/>
                </a:lnTo>
                <a:lnTo>
                  <a:pt x="510158" y="282270"/>
                </a:lnTo>
                <a:lnTo>
                  <a:pt x="548655" y="264206"/>
                </a:lnTo>
                <a:lnTo>
                  <a:pt x="576960" y="232930"/>
                </a:lnTo>
                <a:lnTo>
                  <a:pt x="594391" y="191058"/>
                </a:lnTo>
                <a:lnTo>
                  <a:pt x="600201" y="141185"/>
                </a:lnTo>
                <a:lnTo>
                  <a:pt x="598749" y="115298"/>
                </a:lnTo>
                <a:lnTo>
                  <a:pt x="587128" y="69410"/>
                </a:lnTo>
                <a:lnTo>
                  <a:pt x="564005" y="32093"/>
                </a:lnTo>
                <a:lnTo>
                  <a:pt x="530615" y="7379"/>
                </a:lnTo>
                <a:lnTo>
                  <a:pt x="510158" y="0"/>
                </a:lnTo>
                <a:close/>
              </a:path>
              <a:path w="600709" h="282575">
                <a:moveTo>
                  <a:pt x="90042" y="0"/>
                </a:moveTo>
                <a:lnTo>
                  <a:pt x="51593" y="18081"/>
                </a:lnTo>
                <a:lnTo>
                  <a:pt x="23240" y="49402"/>
                </a:lnTo>
                <a:lnTo>
                  <a:pt x="5810" y="91374"/>
                </a:lnTo>
                <a:lnTo>
                  <a:pt x="0" y="141185"/>
                </a:lnTo>
                <a:lnTo>
                  <a:pt x="1452" y="167122"/>
                </a:lnTo>
                <a:lnTo>
                  <a:pt x="13073" y="212994"/>
                </a:lnTo>
                <a:lnTo>
                  <a:pt x="36071" y="250221"/>
                </a:lnTo>
                <a:lnTo>
                  <a:pt x="69496" y="274887"/>
                </a:lnTo>
                <a:lnTo>
                  <a:pt x="90042" y="282270"/>
                </a:lnTo>
                <a:lnTo>
                  <a:pt x="93599" y="270814"/>
                </a:lnTo>
                <a:lnTo>
                  <a:pt x="77475" y="263687"/>
                </a:lnTo>
                <a:lnTo>
                  <a:pt x="63579" y="253771"/>
                </a:lnTo>
                <a:lnTo>
                  <a:pt x="35103" y="207531"/>
                </a:lnTo>
                <a:lnTo>
                  <a:pt x="26808" y="164592"/>
                </a:lnTo>
                <a:lnTo>
                  <a:pt x="25780" y="139687"/>
                </a:lnTo>
                <a:lnTo>
                  <a:pt x="26808" y="115605"/>
                </a:lnTo>
                <a:lnTo>
                  <a:pt x="35103" y="73829"/>
                </a:lnTo>
                <a:lnTo>
                  <a:pt x="63722" y="28305"/>
                </a:lnTo>
                <a:lnTo>
                  <a:pt x="93979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52995" y="5216397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5" h="901064">
                <a:moveTo>
                  <a:pt x="350520" y="0"/>
                </a:moveTo>
                <a:lnTo>
                  <a:pt x="340995" y="10540"/>
                </a:lnTo>
                <a:lnTo>
                  <a:pt x="369278" y="47162"/>
                </a:lnTo>
                <a:lnTo>
                  <a:pt x="393906" y="89582"/>
                </a:lnTo>
                <a:lnTo>
                  <a:pt x="414843" y="137789"/>
                </a:lnTo>
                <a:lnTo>
                  <a:pt x="432053" y="191769"/>
                </a:lnTo>
                <a:lnTo>
                  <a:pt x="443163" y="238544"/>
                </a:lnTo>
                <a:lnTo>
                  <a:pt x="451805" y="287745"/>
                </a:lnTo>
                <a:lnTo>
                  <a:pt x="457977" y="339390"/>
                </a:lnTo>
                <a:lnTo>
                  <a:pt x="461680" y="393498"/>
                </a:lnTo>
                <a:lnTo>
                  <a:pt x="462914" y="450088"/>
                </a:lnTo>
                <a:lnTo>
                  <a:pt x="461680" y="506928"/>
                </a:lnTo>
                <a:lnTo>
                  <a:pt x="457977" y="561245"/>
                </a:lnTo>
                <a:lnTo>
                  <a:pt x="451805" y="613038"/>
                </a:lnTo>
                <a:lnTo>
                  <a:pt x="443163" y="662308"/>
                </a:lnTo>
                <a:lnTo>
                  <a:pt x="432053" y="709053"/>
                </a:lnTo>
                <a:lnTo>
                  <a:pt x="414843" y="763015"/>
                </a:lnTo>
                <a:lnTo>
                  <a:pt x="393906" y="811190"/>
                </a:lnTo>
                <a:lnTo>
                  <a:pt x="369278" y="853578"/>
                </a:lnTo>
                <a:lnTo>
                  <a:pt x="340995" y="890181"/>
                </a:lnTo>
                <a:lnTo>
                  <a:pt x="350520" y="900747"/>
                </a:lnTo>
                <a:lnTo>
                  <a:pt x="382307" y="864721"/>
                </a:lnTo>
                <a:lnTo>
                  <a:pt x="410416" y="822574"/>
                </a:lnTo>
                <a:lnTo>
                  <a:pt x="434834" y="774304"/>
                </a:lnTo>
                <a:lnTo>
                  <a:pt x="455549" y="719912"/>
                </a:lnTo>
                <a:lnTo>
                  <a:pt x="469127" y="672342"/>
                </a:lnTo>
                <a:lnTo>
                  <a:pt x="479689" y="621544"/>
                </a:lnTo>
                <a:lnTo>
                  <a:pt x="487232" y="567521"/>
                </a:lnTo>
                <a:lnTo>
                  <a:pt x="491759" y="510271"/>
                </a:lnTo>
                <a:lnTo>
                  <a:pt x="493268" y="449795"/>
                </a:lnTo>
                <a:lnTo>
                  <a:pt x="491759" y="389738"/>
                </a:lnTo>
                <a:lnTo>
                  <a:pt x="487232" y="332813"/>
                </a:lnTo>
                <a:lnTo>
                  <a:pt x="479689" y="279021"/>
                </a:lnTo>
                <a:lnTo>
                  <a:pt x="469127" y="228366"/>
                </a:lnTo>
                <a:lnTo>
                  <a:pt x="455549" y="180847"/>
                </a:lnTo>
                <a:lnTo>
                  <a:pt x="434834" y="126462"/>
                </a:lnTo>
                <a:lnTo>
                  <a:pt x="410416" y="78184"/>
                </a:lnTo>
                <a:lnTo>
                  <a:pt x="382307" y="36026"/>
                </a:lnTo>
                <a:lnTo>
                  <a:pt x="350520" y="0"/>
                </a:lnTo>
                <a:close/>
              </a:path>
              <a:path w="493395" h="901064">
                <a:moveTo>
                  <a:pt x="142748" y="0"/>
                </a:moveTo>
                <a:lnTo>
                  <a:pt x="110960" y="36026"/>
                </a:lnTo>
                <a:lnTo>
                  <a:pt x="82851" y="78184"/>
                </a:lnTo>
                <a:lnTo>
                  <a:pt x="58433" y="126462"/>
                </a:lnTo>
                <a:lnTo>
                  <a:pt x="37719" y="180847"/>
                </a:lnTo>
                <a:lnTo>
                  <a:pt x="24140" y="228366"/>
                </a:lnTo>
                <a:lnTo>
                  <a:pt x="13578" y="279021"/>
                </a:lnTo>
                <a:lnTo>
                  <a:pt x="6035" y="332813"/>
                </a:lnTo>
                <a:lnTo>
                  <a:pt x="1508" y="389738"/>
                </a:lnTo>
                <a:lnTo>
                  <a:pt x="0" y="449795"/>
                </a:lnTo>
                <a:lnTo>
                  <a:pt x="1508" y="510271"/>
                </a:lnTo>
                <a:lnTo>
                  <a:pt x="6035" y="567521"/>
                </a:lnTo>
                <a:lnTo>
                  <a:pt x="13578" y="621544"/>
                </a:lnTo>
                <a:lnTo>
                  <a:pt x="24140" y="672342"/>
                </a:lnTo>
                <a:lnTo>
                  <a:pt x="37719" y="719912"/>
                </a:lnTo>
                <a:lnTo>
                  <a:pt x="58433" y="774304"/>
                </a:lnTo>
                <a:lnTo>
                  <a:pt x="82851" y="822574"/>
                </a:lnTo>
                <a:lnTo>
                  <a:pt x="110960" y="864721"/>
                </a:lnTo>
                <a:lnTo>
                  <a:pt x="142748" y="900747"/>
                </a:lnTo>
                <a:lnTo>
                  <a:pt x="152273" y="890181"/>
                </a:lnTo>
                <a:lnTo>
                  <a:pt x="124007" y="853578"/>
                </a:lnTo>
                <a:lnTo>
                  <a:pt x="99409" y="811190"/>
                </a:lnTo>
                <a:lnTo>
                  <a:pt x="78478" y="763015"/>
                </a:lnTo>
                <a:lnTo>
                  <a:pt x="61213" y="709053"/>
                </a:lnTo>
                <a:lnTo>
                  <a:pt x="50104" y="662308"/>
                </a:lnTo>
                <a:lnTo>
                  <a:pt x="41462" y="613038"/>
                </a:lnTo>
                <a:lnTo>
                  <a:pt x="35290" y="561245"/>
                </a:lnTo>
                <a:lnTo>
                  <a:pt x="31587" y="506928"/>
                </a:lnTo>
                <a:lnTo>
                  <a:pt x="30359" y="449795"/>
                </a:lnTo>
                <a:lnTo>
                  <a:pt x="31587" y="393498"/>
                </a:lnTo>
                <a:lnTo>
                  <a:pt x="35290" y="339390"/>
                </a:lnTo>
                <a:lnTo>
                  <a:pt x="41462" y="287745"/>
                </a:lnTo>
                <a:lnTo>
                  <a:pt x="50104" y="238544"/>
                </a:lnTo>
                <a:lnTo>
                  <a:pt x="61213" y="191769"/>
                </a:lnTo>
                <a:lnTo>
                  <a:pt x="78478" y="137789"/>
                </a:lnTo>
                <a:lnTo>
                  <a:pt x="99409" y="89582"/>
                </a:lnTo>
                <a:lnTo>
                  <a:pt x="124007" y="47162"/>
                </a:lnTo>
                <a:lnTo>
                  <a:pt x="152273" y="10540"/>
                </a:lnTo>
                <a:lnTo>
                  <a:pt x="142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82052" y="5216397"/>
            <a:ext cx="720725" cy="901065"/>
          </a:xfrm>
          <a:custGeom>
            <a:avLst/>
            <a:gdLst/>
            <a:ahLst/>
            <a:cxnLst/>
            <a:rect l="l" t="t" r="r" b="b"/>
            <a:pathLst>
              <a:path w="720725" h="901064">
                <a:moveTo>
                  <a:pt x="577596" y="0"/>
                </a:moveTo>
                <a:lnTo>
                  <a:pt x="568071" y="10540"/>
                </a:lnTo>
                <a:lnTo>
                  <a:pt x="596354" y="47162"/>
                </a:lnTo>
                <a:lnTo>
                  <a:pt x="620982" y="89582"/>
                </a:lnTo>
                <a:lnTo>
                  <a:pt x="641919" y="137789"/>
                </a:lnTo>
                <a:lnTo>
                  <a:pt x="659129" y="191769"/>
                </a:lnTo>
                <a:lnTo>
                  <a:pt x="670239" y="238544"/>
                </a:lnTo>
                <a:lnTo>
                  <a:pt x="678881" y="287745"/>
                </a:lnTo>
                <a:lnTo>
                  <a:pt x="685053" y="339390"/>
                </a:lnTo>
                <a:lnTo>
                  <a:pt x="688756" y="393498"/>
                </a:lnTo>
                <a:lnTo>
                  <a:pt x="689991" y="450088"/>
                </a:lnTo>
                <a:lnTo>
                  <a:pt x="688756" y="506928"/>
                </a:lnTo>
                <a:lnTo>
                  <a:pt x="685053" y="561245"/>
                </a:lnTo>
                <a:lnTo>
                  <a:pt x="678881" y="613038"/>
                </a:lnTo>
                <a:lnTo>
                  <a:pt x="670239" y="662308"/>
                </a:lnTo>
                <a:lnTo>
                  <a:pt x="659129" y="709053"/>
                </a:lnTo>
                <a:lnTo>
                  <a:pt x="641919" y="763015"/>
                </a:lnTo>
                <a:lnTo>
                  <a:pt x="620982" y="811190"/>
                </a:lnTo>
                <a:lnTo>
                  <a:pt x="596354" y="853578"/>
                </a:lnTo>
                <a:lnTo>
                  <a:pt x="568071" y="890181"/>
                </a:lnTo>
                <a:lnTo>
                  <a:pt x="577596" y="900747"/>
                </a:lnTo>
                <a:lnTo>
                  <a:pt x="609383" y="864721"/>
                </a:lnTo>
                <a:lnTo>
                  <a:pt x="637492" y="822574"/>
                </a:lnTo>
                <a:lnTo>
                  <a:pt x="661910" y="774304"/>
                </a:lnTo>
                <a:lnTo>
                  <a:pt x="682625" y="719912"/>
                </a:lnTo>
                <a:lnTo>
                  <a:pt x="696203" y="672342"/>
                </a:lnTo>
                <a:lnTo>
                  <a:pt x="706765" y="621544"/>
                </a:lnTo>
                <a:lnTo>
                  <a:pt x="714308" y="567521"/>
                </a:lnTo>
                <a:lnTo>
                  <a:pt x="718835" y="510271"/>
                </a:lnTo>
                <a:lnTo>
                  <a:pt x="720344" y="449795"/>
                </a:lnTo>
                <a:lnTo>
                  <a:pt x="718835" y="389738"/>
                </a:lnTo>
                <a:lnTo>
                  <a:pt x="714308" y="332813"/>
                </a:lnTo>
                <a:lnTo>
                  <a:pt x="706765" y="279021"/>
                </a:lnTo>
                <a:lnTo>
                  <a:pt x="696203" y="228366"/>
                </a:lnTo>
                <a:lnTo>
                  <a:pt x="682625" y="180847"/>
                </a:lnTo>
                <a:lnTo>
                  <a:pt x="661910" y="126462"/>
                </a:lnTo>
                <a:lnTo>
                  <a:pt x="637492" y="78184"/>
                </a:lnTo>
                <a:lnTo>
                  <a:pt x="609383" y="36026"/>
                </a:lnTo>
                <a:lnTo>
                  <a:pt x="577596" y="0"/>
                </a:lnTo>
                <a:close/>
              </a:path>
              <a:path w="720725" h="901064">
                <a:moveTo>
                  <a:pt x="142748" y="0"/>
                </a:moveTo>
                <a:lnTo>
                  <a:pt x="110960" y="36026"/>
                </a:lnTo>
                <a:lnTo>
                  <a:pt x="82851" y="78184"/>
                </a:lnTo>
                <a:lnTo>
                  <a:pt x="58433" y="126462"/>
                </a:lnTo>
                <a:lnTo>
                  <a:pt x="37719" y="180847"/>
                </a:lnTo>
                <a:lnTo>
                  <a:pt x="24140" y="228366"/>
                </a:lnTo>
                <a:lnTo>
                  <a:pt x="13578" y="279021"/>
                </a:lnTo>
                <a:lnTo>
                  <a:pt x="6035" y="332813"/>
                </a:lnTo>
                <a:lnTo>
                  <a:pt x="1508" y="389738"/>
                </a:lnTo>
                <a:lnTo>
                  <a:pt x="0" y="449795"/>
                </a:lnTo>
                <a:lnTo>
                  <a:pt x="1508" y="510271"/>
                </a:lnTo>
                <a:lnTo>
                  <a:pt x="6035" y="567521"/>
                </a:lnTo>
                <a:lnTo>
                  <a:pt x="13578" y="621544"/>
                </a:lnTo>
                <a:lnTo>
                  <a:pt x="24140" y="672342"/>
                </a:lnTo>
                <a:lnTo>
                  <a:pt x="37719" y="719912"/>
                </a:lnTo>
                <a:lnTo>
                  <a:pt x="58433" y="774304"/>
                </a:lnTo>
                <a:lnTo>
                  <a:pt x="82851" y="822574"/>
                </a:lnTo>
                <a:lnTo>
                  <a:pt x="110960" y="864721"/>
                </a:lnTo>
                <a:lnTo>
                  <a:pt x="142748" y="900747"/>
                </a:lnTo>
                <a:lnTo>
                  <a:pt x="152273" y="890181"/>
                </a:lnTo>
                <a:lnTo>
                  <a:pt x="124007" y="853578"/>
                </a:lnTo>
                <a:lnTo>
                  <a:pt x="99409" y="811190"/>
                </a:lnTo>
                <a:lnTo>
                  <a:pt x="78478" y="763015"/>
                </a:lnTo>
                <a:lnTo>
                  <a:pt x="61214" y="709053"/>
                </a:lnTo>
                <a:lnTo>
                  <a:pt x="50104" y="662308"/>
                </a:lnTo>
                <a:lnTo>
                  <a:pt x="41462" y="613038"/>
                </a:lnTo>
                <a:lnTo>
                  <a:pt x="35290" y="561245"/>
                </a:lnTo>
                <a:lnTo>
                  <a:pt x="31587" y="506928"/>
                </a:lnTo>
                <a:lnTo>
                  <a:pt x="30359" y="449795"/>
                </a:lnTo>
                <a:lnTo>
                  <a:pt x="31587" y="393498"/>
                </a:lnTo>
                <a:lnTo>
                  <a:pt x="35290" y="339390"/>
                </a:lnTo>
                <a:lnTo>
                  <a:pt x="41462" y="287745"/>
                </a:lnTo>
                <a:lnTo>
                  <a:pt x="50104" y="238544"/>
                </a:lnTo>
                <a:lnTo>
                  <a:pt x="61214" y="191769"/>
                </a:lnTo>
                <a:lnTo>
                  <a:pt x="78478" y="137789"/>
                </a:lnTo>
                <a:lnTo>
                  <a:pt x="99409" y="89582"/>
                </a:lnTo>
                <a:lnTo>
                  <a:pt x="124007" y="47162"/>
                </a:lnTo>
                <a:lnTo>
                  <a:pt x="152273" y="10540"/>
                </a:lnTo>
                <a:lnTo>
                  <a:pt x="142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025258" y="5120834"/>
          <a:ext cx="7668258" cy="1071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24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09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665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665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665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4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10820" algn="ctr">
                        <a:lnSpc>
                          <a:spcPts val="2665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13">
                <a:tc>
                  <a:txBody>
                    <a:bodyPr/>
                    <a:lstStyle/>
                    <a:p>
                      <a:pPr marL="91440">
                        <a:lnSpc>
                          <a:spcPts val="270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𝑤</a:t>
                      </a:r>
                      <a:r>
                        <a:rPr sz="24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700"/>
                        </a:lnSpc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−3.25</a:t>
                      </a:r>
                      <a:r>
                        <a:rPr sz="2400" spc="4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77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70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700"/>
                        </a:lnSpc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−3.25</a:t>
                      </a:r>
                      <a:r>
                        <a:rPr sz="2400" spc="4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2770"/>
                        </a:lnSpc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70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700"/>
                        </a:lnSpc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3.5</a:t>
                      </a:r>
                      <a:r>
                        <a:rPr sz="2400" spc="4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.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77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7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10820" algn="ctr">
                        <a:lnSpc>
                          <a:spcPts val="277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705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705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705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ctr">
                        <a:lnSpc>
                          <a:spcPts val="2705"/>
                        </a:lnSpc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−3</a:t>
                      </a:r>
                      <a:endParaRPr sz="240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3203663" y="1145021"/>
            <a:ext cx="4242707" cy="399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02296" y="248817"/>
            <a:ext cx="1475612" cy="2564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9"/>
          <p:cNvSpPr/>
          <p:nvPr/>
        </p:nvSpPr>
        <p:spPr>
          <a:xfrm>
            <a:off x="2985383" y="5194189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5" h="901064">
                <a:moveTo>
                  <a:pt x="350513" y="0"/>
                </a:moveTo>
                <a:lnTo>
                  <a:pt x="340988" y="10541"/>
                </a:lnTo>
                <a:lnTo>
                  <a:pt x="369271" y="47162"/>
                </a:lnTo>
                <a:lnTo>
                  <a:pt x="393900" y="89582"/>
                </a:lnTo>
                <a:lnTo>
                  <a:pt x="414837" y="137789"/>
                </a:lnTo>
                <a:lnTo>
                  <a:pt x="432047" y="191770"/>
                </a:lnTo>
                <a:lnTo>
                  <a:pt x="443157" y="238544"/>
                </a:lnTo>
                <a:lnTo>
                  <a:pt x="451798" y="287745"/>
                </a:lnTo>
                <a:lnTo>
                  <a:pt x="457970" y="339390"/>
                </a:lnTo>
                <a:lnTo>
                  <a:pt x="461674" y="393498"/>
                </a:lnTo>
                <a:lnTo>
                  <a:pt x="462908" y="450088"/>
                </a:lnTo>
                <a:lnTo>
                  <a:pt x="461674" y="506950"/>
                </a:lnTo>
                <a:lnTo>
                  <a:pt x="457970" y="561264"/>
                </a:lnTo>
                <a:lnTo>
                  <a:pt x="451798" y="613043"/>
                </a:lnTo>
                <a:lnTo>
                  <a:pt x="443157" y="662297"/>
                </a:lnTo>
                <a:lnTo>
                  <a:pt x="432047" y="709041"/>
                </a:lnTo>
                <a:lnTo>
                  <a:pt x="414837" y="763002"/>
                </a:lnTo>
                <a:lnTo>
                  <a:pt x="393900" y="811164"/>
                </a:lnTo>
                <a:lnTo>
                  <a:pt x="369271" y="853541"/>
                </a:lnTo>
                <a:lnTo>
                  <a:pt x="340988" y="890143"/>
                </a:lnTo>
                <a:lnTo>
                  <a:pt x="350513" y="900684"/>
                </a:lnTo>
                <a:lnTo>
                  <a:pt x="382301" y="864677"/>
                </a:lnTo>
                <a:lnTo>
                  <a:pt x="410410" y="822563"/>
                </a:lnTo>
                <a:lnTo>
                  <a:pt x="434827" y="774328"/>
                </a:lnTo>
                <a:lnTo>
                  <a:pt x="455542" y="719963"/>
                </a:lnTo>
                <a:lnTo>
                  <a:pt x="469121" y="672398"/>
                </a:lnTo>
                <a:lnTo>
                  <a:pt x="479682" y="621604"/>
                </a:lnTo>
                <a:lnTo>
                  <a:pt x="487226" y="567578"/>
                </a:lnTo>
                <a:lnTo>
                  <a:pt x="491752" y="510321"/>
                </a:lnTo>
                <a:lnTo>
                  <a:pt x="493261" y="449834"/>
                </a:lnTo>
                <a:lnTo>
                  <a:pt x="491752" y="389757"/>
                </a:lnTo>
                <a:lnTo>
                  <a:pt x="487226" y="332821"/>
                </a:lnTo>
                <a:lnTo>
                  <a:pt x="479682" y="279024"/>
                </a:lnTo>
                <a:lnTo>
                  <a:pt x="469121" y="228366"/>
                </a:lnTo>
                <a:lnTo>
                  <a:pt x="455542" y="180848"/>
                </a:lnTo>
                <a:lnTo>
                  <a:pt x="434827" y="126462"/>
                </a:lnTo>
                <a:lnTo>
                  <a:pt x="410410" y="78184"/>
                </a:lnTo>
                <a:lnTo>
                  <a:pt x="382301" y="36026"/>
                </a:lnTo>
                <a:lnTo>
                  <a:pt x="350513" y="0"/>
                </a:lnTo>
                <a:close/>
              </a:path>
              <a:path w="493395" h="901064">
                <a:moveTo>
                  <a:pt x="142741" y="0"/>
                </a:moveTo>
                <a:lnTo>
                  <a:pt x="110953" y="36026"/>
                </a:lnTo>
                <a:lnTo>
                  <a:pt x="82845" y="78184"/>
                </a:lnTo>
                <a:lnTo>
                  <a:pt x="58427" y="126462"/>
                </a:lnTo>
                <a:lnTo>
                  <a:pt x="37712" y="180848"/>
                </a:lnTo>
                <a:lnTo>
                  <a:pt x="24133" y="228366"/>
                </a:lnTo>
                <a:lnTo>
                  <a:pt x="13572" y="279024"/>
                </a:lnTo>
                <a:lnTo>
                  <a:pt x="6028" y="332821"/>
                </a:lnTo>
                <a:lnTo>
                  <a:pt x="1502" y="389757"/>
                </a:lnTo>
                <a:lnTo>
                  <a:pt x="0" y="450088"/>
                </a:lnTo>
                <a:lnTo>
                  <a:pt x="1502" y="510321"/>
                </a:lnTo>
                <a:lnTo>
                  <a:pt x="6028" y="567578"/>
                </a:lnTo>
                <a:lnTo>
                  <a:pt x="13572" y="621604"/>
                </a:lnTo>
                <a:lnTo>
                  <a:pt x="24133" y="672398"/>
                </a:lnTo>
                <a:lnTo>
                  <a:pt x="37712" y="719963"/>
                </a:lnTo>
                <a:lnTo>
                  <a:pt x="58427" y="774328"/>
                </a:lnTo>
                <a:lnTo>
                  <a:pt x="82845" y="822563"/>
                </a:lnTo>
                <a:lnTo>
                  <a:pt x="110953" y="864677"/>
                </a:lnTo>
                <a:lnTo>
                  <a:pt x="142741" y="900684"/>
                </a:lnTo>
                <a:lnTo>
                  <a:pt x="152266" y="890143"/>
                </a:lnTo>
                <a:lnTo>
                  <a:pt x="124001" y="853541"/>
                </a:lnTo>
                <a:lnTo>
                  <a:pt x="99402" y="811164"/>
                </a:lnTo>
                <a:lnTo>
                  <a:pt x="78471" y="763002"/>
                </a:lnTo>
                <a:lnTo>
                  <a:pt x="61207" y="709041"/>
                </a:lnTo>
                <a:lnTo>
                  <a:pt x="50097" y="662297"/>
                </a:lnTo>
                <a:lnTo>
                  <a:pt x="41456" y="613043"/>
                </a:lnTo>
                <a:lnTo>
                  <a:pt x="35284" y="561264"/>
                </a:lnTo>
                <a:lnTo>
                  <a:pt x="31581" y="506950"/>
                </a:lnTo>
                <a:lnTo>
                  <a:pt x="30352" y="449834"/>
                </a:lnTo>
                <a:lnTo>
                  <a:pt x="31581" y="393498"/>
                </a:lnTo>
                <a:lnTo>
                  <a:pt x="35284" y="339390"/>
                </a:lnTo>
                <a:lnTo>
                  <a:pt x="41456" y="287745"/>
                </a:lnTo>
                <a:lnTo>
                  <a:pt x="50097" y="238544"/>
                </a:lnTo>
                <a:lnTo>
                  <a:pt x="61207" y="191770"/>
                </a:lnTo>
                <a:lnTo>
                  <a:pt x="78471" y="137789"/>
                </a:lnTo>
                <a:lnTo>
                  <a:pt x="99402" y="89582"/>
                </a:lnTo>
                <a:lnTo>
                  <a:pt x="124001" y="47162"/>
                </a:lnTo>
                <a:lnTo>
                  <a:pt x="152266" y="10541"/>
                </a:lnTo>
                <a:lnTo>
                  <a:pt x="142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9"/>
          <p:cNvSpPr/>
          <p:nvPr/>
        </p:nvSpPr>
        <p:spPr>
          <a:xfrm>
            <a:off x="5240626" y="5239537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5" h="901064">
                <a:moveTo>
                  <a:pt x="350513" y="0"/>
                </a:moveTo>
                <a:lnTo>
                  <a:pt x="340988" y="10541"/>
                </a:lnTo>
                <a:lnTo>
                  <a:pt x="369271" y="47162"/>
                </a:lnTo>
                <a:lnTo>
                  <a:pt x="393900" y="89582"/>
                </a:lnTo>
                <a:lnTo>
                  <a:pt x="414837" y="137789"/>
                </a:lnTo>
                <a:lnTo>
                  <a:pt x="432047" y="191770"/>
                </a:lnTo>
                <a:lnTo>
                  <a:pt x="443157" y="238544"/>
                </a:lnTo>
                <a:lnTo>
                  <a:pt x="451798" y="287745"/>
                </a:lnTo>
                <a:lnTo>
                  <a:pt x="457970" y="339390"/>
                </a:lnTo>
                <a:lnTo>
                  <a:pt x="461674" y="393498"/>
                </a:lnTo>
                <a:lnTo>
                  <a:pt x="462908" y="450088"/>
                </a:lnTo>
                <a:lnTo>
                  <a:pt x="461674" y="506950"/>
                </a:lnTo>
                <a:lnTo>
                  <a:pt x="457970" y="561264"/>
                </a:lnTo>
                <a:lnTo>
                  <a:pt x="451798" y="613043"/>
                </a:lnTo>
                <a:lnTo>
                  <a:pt x="443157" y="662297"/>
                </a:lnTo>
                <a:lnTo>
                  <a:pt x="432047" y="709041"/>
                </a:lnTo>
                <a:lnTo>
                  <a:pt x="414837" y="763002"/>
                </a:lnTo>
                <a:lnTo>
                  <a:pt x="393900" y="811164"/>
                </a:lnTo>
                <a:lnTo>
                  <a:pt x="369271" y="853541"/>
                </a:lnTo>
                <a:lnTo>
                  <a:pt x="340988" y="890143"/>
                </a:lnTo>
                <a:lnTo>
                  <a:pt x="350513" y="900684"/>
                </a:lnTo>
                <a:lnTo>
                  <a:pt x="382301" y="864677"/>
                </a:lnTo>
                <a:lnTo>
                  <a:pt x="410410" y="822563"/>
                </a:lnTo>
                <a:lnTo>
                  <a:pt x="434827" y="774328"/>
                </a:lnTo>
                <a:lnTo>
                  <a:pt x="455542" y="719963"/>
                </a:lnTo>
                <a:lnTo>
                  <a:pt x="469121" y="672398"/>
                </a:lnTo>
                <a:lnTo>
                  <a:pt x="479682" y="621604"/>
                </a:lnTo>
                <a:lnTo>
                  <a:pt x="487226" y="567578"/>
                </a:lnTo>
                <a:lnTo>
                  <a:pt x="491752" y="510321"/>
                </a:lnTo>
                <a:lnTo>
                  <a:pt x="493261" y="449834"/>
                </a:lnTo>
                <a:lnTo>
                  <a:pt x="491752" y="389757"/>
                </a:lnTo>
                <a:lnTo>
                  <a:pt x="487226" y="332821"/>
                </a:lnTo>
                <a:lnTo>
                  <a:pt x="479682" y="279024"/>
                </a:lnTo>
                <a:lnTo>
                  <a:pt x="469121" y="228366"/>
                </a:lnTo>
                <a:lnTo>
                  <a:pt x="455542" y="180848"/>
                </a:lnTo>
                <a:lnTo>
                  <a:pt x="434827" y="126462"/>
                </a:lnTo>
                <a:lnTo>
                  <a:pt x="410410" y="78184"/>
                </a:lnTo>
                <a:lnTo>
                  <a:pt x="382301" y="36026"/>
                </a:lnTo>
                <a:lnTo>
                  <a:pt x="350513" y="0"/>
                </a:lnTo>
                <a:close/>
              </a:path>
              <a:path w="493395" h="901064">
                <a:moveTo>
                  <a:pt x="142741" y="0"/>
                </a:moveTo>
                <a:lnTo>
                  <a:pt x="110953" y="36026"/>
                </a:lnTo>
                <a:lnTo>
                  <a:pt x="82845" y="78184"/>
                </a:lnTo>
                <a:lnTo>
                  <a:pt x="58427" y="126462"/>
                </a:lnTo>
                <a:lnTo>
                  <a:pt x="37712" y="180848"/>
                </a:lnTo>
                <a:lnTo>
                  <a:pt x="24133" y="228366"/>
                </a:lnTo>
                <a:lnTo>
                  <a:pt x="13572" y="279024"/>
                </a:lnTo>
                <a:lnTo>
                  <a:pt x="6028" y="332821"/>
                </a:lnTo>
                <a:lnTo>
                  <a:pt x="1502" y="389757"/>
                </a:lnTo>
                <a:lnTo>
                  <a:pt x="0" y="450088"/>
                </a:lnTo>
                <a:lnTo>
                  <a:pt x="1502" y="510321"/>
                </a:lnTo>
                <a:lnTo>
                  <a:pt x="6028" y="567578"/>
                </a:lnTo>
                <a:lnTo>
                  <a:pt x="13572" y="621604"/>
                </a:lnTo>
                <a:lnTo>
                  <a:pt x="24133" y="672398"/>
                </a:lnTo>
                <a:lnTo>
                  <a:pt x="37712" y="719963"/>
                </a:lnTo>
                <a:lnTo>
                  <a:pt x="58427" y="774328"/>
                </a:lnTo>
                <a:lnTo>
                  <a:pt x="82845" y="822563"/>
                </a:lnTo>
                <a:lnTo>
                  <a:pt x="110953" y="864677"/>
                </a:lnTo>
                <a:lnTo>
                  <a:pt x="142741" y="900684"/>
                </a:lnTo>
                <a:lnTo>
                  <a:pt x="152266" y="890143"/>
                </a:lnTo>
                <a:lnTo>
                  <a:pt x="124001" y="853541"/>
                </a:lnTo>
                <a:lnTo>
                  <a:pt x="99402" y="811164"/>
                </a:lnTo>
                <a:lnTo>
                  <a:pt x="78471" y="763002"/>
                </a:lnTo>
                <a:lnTo>
                  <a:pt x="61207" y="709041"/>
                </a:lnTo>
                <a:lnTo>
                  <a:pt x="50097" y="662297"/>
                </a:lnTo>
                <a:lnTo>
                  <a:pt x="41456" y="613043"/>
                </a:lnTo>
                <a:lnTo>
                  <a:pt x="35284" y="561264"/>
                </a:lnTo>
                <a:lnTo>
                  <a:pt x="31581" y="506950"/>
                </a:lnTo>
                <a:lnTo>
                  <a:pt x="30352" y="449834"/>
                </a:lnTo>
                <a:lnTo>
                  <a:pt x="31581" y="393498"/>
                </a:lnTo>
                <a:lnTo>
                  <a:pt x="35284" y="339390"/>
                </a:lnTo>
                <a:lnTo>
                  <a:pt x="41456" y="287745"/>
                </a:lnTo>
                <a:lnTo>
                  <a:pt x="50097" y="238544"/>
                </a:lnTo>
                <a:lnTo>
                  <a:pt x="61207" y="191770"/>
                </a:lnTo>
                <a:lnTo>
                  <a:pt x="78471" y="137789"/>
                </a:lnTo>
                <a:lnTo>
                  <a:pt x="99402" y="89582"/>
                </a:lnTo>
                <a:lnTo>
                  <a:pt x="124001" y="47162"/>
                </a:lnTo>
                <a:lnTo>
                  <a:pt x="152266" y="10541"/>
                </a:lnTo>
                <a:lnTo>
                  <a:pt x="142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9"/>
          <p:cNvSpPr/>
          <p:nvPr/>
        </p:nvSpPr>
        <p:spPr>
          <a:xfrm>
            <a:off x="6962890" y="5179293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5" h="901064">
                <a:moveTo>
                  <a:pt x="350513" y="0"/>
                </a:moveTo>
                <a:lnTo>
                  <a:pt x="340988" y="10541"/>
                </a:lnTo>
                <a:lnTo>
                  <a:pt x="369271" y="47162"/>
                </a:lnTo>
                <a:lnTo>
                  <a:pt x="393900" y="89582"/>
                </a:lnTo>
                <a:lnTo>
                  <a:pt x="414837" y="137789"/>
                </a:lnTo>
                <a:lnTo>
                  <a:pt x="432047" y="191770"/>
                </a:lnTo>
                <a:lnTo>
                  <a:pt x="443157" y="238544"/>
                </a:lnTo>
                <a:lnTo>
                  <a:pt x="451798" y="287745"/>
                </a:lnTo>
                <a:lnTo>
                  <a:pt x="457970" y="339390"/>
                </a:lnTo>
                <a:lnTo>
                  <a:pt x="461674" y="393498"/>
                </a:lnTo>
                <a:lnTo>
                  <a:pt x="462908" y="450088"/>
                </a:lnTo>
                <a:lnTo>
                  <a:pt x="461674" y="506950"/>
                </a:lnTo>
                <a:lnTo>
                  <a:pt x="457970" y="561264"/>
                </a:lnTo>
                <a:lnTo>
                  <a:pt x="451798" y="613043"/>
                </a:lnTo>
                <a:lnTo>
                  <a:pt x="443157" y="662297"/>
                </a:lnTo>
                <a:lnTo>
                  <a:pt x="432047" y="709041"/>
                </a:lnTo>
                <a:lnTo>
                  <a:pt x="414837" y="763002"/>
                </a:lnTo>
                <a:lnTo>
                  <a:pt x="393900" y="811164"/>
                </a:lnTo>
                <a:lnTo>
                  <a:pt x="369271" y="853541"/>
                </a:lnTo>
                <a:lnTo>
                  <a:pt x="340988" y="890143"/>
                </a:lnTo>
                <a:lnTo>
                  <a:pt x="350513" y="900684"/>
                </a:lnTo>
                <a:lnTo>
                  <a:pt x="382301" y="864677"/>
                </a:lnTo>
                <a:lnTo>
                  <a:pt x="410410" y="822563"/>
                </a:lnTo>
                <a:lnTo>
                  <a:pt x="434827" y="774328"/>
                </a:lnTo>
                <a:lnTo>
                  <a:pt x="455542" y="719963"/>
                </a:lnTo>
                <a:lnTo>
                  <a:pt x="469121" y="672398"/>
                </a:lnTo>
                <a:lnTo>
                  <a:pt x="479682" y="621604"/>
                </a:lnTo>
                <a:lnTo>
                  <a:pt x="487226" y="567578"/>
                </a:lnTo>
                <a:lnTo>
                  <a:pt x="491752" y="510321"/>
                </a:lnTo>
                <a:lnTo>
                  <a:pt x="493261" y="449834"/>
                </a:lnTo>
                <a:lnTo>
                  <a:pt x="491752" y="389757"/>
                </a:lnTo>
                <a:lnTo>
                  <a:pt x="487226" y="332821"/>
                </a:lnTo>
                <a:lnTo>
                  <a:pt x="479682" y="279024"/>
                </a:lnTo>
                <a:lnTo>
                  <a:pt x="469121" y="228366"/>
                </a:lnTo>
                <a:lnTo>
                  <a:pt x="455542" y="180848"/>
                </a:lnTo>
                <a:lnTo>
                  <a:pt x="434827" y="126462"/>
                </a:lnTo>
                <a:lnTo>
                  <a:pt x="410410" y="78184"/>
                </a:lnTo>
                <a:lnTo>
                  <a:pt x="382301" y="36026"/>
                </a:lnTo>
                <a:lnTo>
                  <a:pt x="350513" y="0"/>
                </a:lnTo>
                <a:close/>
              </a:path>
              <a:path w="493395" h="901064">
                <a:moveTo>
                  <a:pt x="142741" y="0"/>
                </a:moveTo>
                <a:lnTo>
                  <a:pt x="110953" y="36026"/>
                </a:lnTo>
                <a:lnTo>
                  <a:pt x="82845" y="78184"/>
                </a:lnTo>
                <a:lnTo>
                  <a:pt x="58427" y="126462"/>
                </a:lnTo>
                <a:lnTo>
                  <a:pt x="37712" y="180848"/>
                </a:lnTo>
                <a:lnTo>
                  <a:pt x="24133" y="228366"/>
                </a:lnTo>
                <a:lnTo>
                  <a:pt x="13572" y="279024"/>
                </a:lnTo>
                <a:lnTo>
                  <a:pt x="6028" y="332821"/>
                </a:lnTo>
                <a:lnTo>
                  <a:pt x="1502" y="389757"/>
                </a:lnTo>
                <a:lnTo>
                  <a:pt x="0" y="450088"/>
                </a:lnTo>
                <a:lnTo>
                  <a:pt x="1502" y="510321"/>
                </a:lnTo>
                <a:lnTo>
                  <a:pt x="6028" y="567578"/>
                </a:lnTo>
                <a:lnTo>
                  <a:pt x="13572" y="621604"/>
                </a:lnTo>
                <a:lnTo>
                  <a:pt x="24133" y="672398"/>
                </a:lnTo>
                <a:lnTo>
                  <a:pt x="37712" y="719963"/>
                </a:lnTo>
                <a:lnTo>
                  <a:pt x="58427" y="774328"/>
                </a:lnTo>
                <a:lnTo>
                  <a:pt x="82845" y="822563"/>
                </a:lnTo>
                <a:lnTo>
                  <a:pt x="110953" y="864677"/>
                </a:lnTo>
                <a:lnTo>
                  <a:pt x="142741" y="900684"/>
                </a:lnTo>
                <a:lnTo>
                  <a:pt x="152266" y="890143"/>
                </a:lnTo>
                <a:lnTo>
                  <a:pt x="124001" y="853541"/>
                </a:lnTo>
                <a:lnTo>
                  <a:pt x="99402" y="811164"/>
                </a:lnTo>
                <a:lnTo>
                  <a:pt x="78471" y="763002"/>
                </a:lnTo>
                <a:lnTo>
                  <a:pt x="61207" y="709041"/>
                </a:lnTo>
                <a:lnTo>
                  <a:pt x="50097" y="662297"/>
                </a:lnTo>
                <a:lnTo>
                  <a:pt x="41456" y="613043"/>
                </a:lnTo>
                <a:lnTo>
                  <a:pt x="35284" y="561264"/>
                </a:lnTo>
                <a:lnTo>
                  <a:pt x="31581" y="506950"/>
                </a:lnTo>
                <a:lnTo>
                  <a:pt x="30352" y="449834"/>
                </a:lnTo>
                <a:lnTo>
                  <a:pt x="31581" y="393498"/>
                </a:lnTo>
                <a:lnTo>
                  <a:pt x="35284" y="339390"/>
                </a:lnTo>
                <a:lnTo>
                  <a:pt x="41456" y="287745"/>
                </a:lnTo>
                <a:lnTo>
                  <a:pt x="50097" y="238544"/>
                </a:lnTo>
                <a:lnTo>
                  <a:pt x="61207" y="191770"/>
                </a:lnTo>
                <a:lnTo>
                  <a:pt x="78471" y="137789"/>
                </a:lnTo>
                <a:lnTo>
                  <a:pt x="99402" y="89582"/>
                </a:lnTo>
                <a:lnTo>
                  <a:pt x="124001" y="47162"/>
                </a:lnTo>
                <a:lnTo>
                  <a:pt x="152266" y="10541"/>
                </a:lnTo>
                <a:lnTo>
                  <a:pt x="142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9"/>
          <p:cNvSpPr/>
          <p:nvPr/>
        </p:nvSpPr>
        <p:spPr>
          <a:xfrm>
            <a:off x="7951520" y="5194189"/>
            <a:ext cx="493395" cy="901065"/>
          </a:xfrm>
          <a:custGeom>
            <a:avLst/>
            <a:gdLst/>
            <a:ahLst/>
            <a:cxnLst/>
            <a:rect l="l" t="t" r="r" b="b"/>
            <a:pathLst>
              <a:path w="493395" h="901064">
                <a:moveTo>
                  <a:pt x="350513" y="0"/>
                </a:moveTo>
                <a:lnTo>
                  <a:pt x="340988" y="10541"/>
                </a:lnTo>
                <a:lnTo>
                  <a:pt x="369271" y="47162"/>
                </a:lnTo>
                <a:lnTo>
                  <a:pt x="393900" y="89582"/>
                </a:lnTo>
                <a:lnTo>
                  <a:pt x="414837" y="137789"/>
                </a:lnTo>
                <a:lnTo>
                  <a:pt x="432047" y="191770"/>
                </a:lnTo>
                <a:lnTo>
                  <a:pt x="443157" y="238544"/>
                </a:lnTo>
                <a:lnTo>
                  <a:pt x="451798" y="287745"/>
                </a:lnTo>
                <a:lnTo>
                  <a:pt x="457970" y="339390"/>
                </a:lnTo>
                <a:lnTo>
                  <a:pt x="461674" y="393498"/>
                </a:lnTo>
                <a:lnTo>
                  <a:pt x="462908" y="450088"/>
                </a:lnTo>
                <a:lnTo>
                  <a:pt x="461674" y="506950"/>
                </a:lnTo>
                <a:lnTo>
                  <a:pt x="457970" y="561264"/>
                </a:lnTo>
                <a:lnTo>
                  <a:pt x="451798" y="613043"/>
                </a:lnTo>
                <a:lnTo>
                  <a:pt x="443157" y="662297"/>
                </a:lnTo>
                <a:lnTo>
                  <a:pt x="432047" y="709041"/>
                </a:lnTo>
                <a:lnTo>
                  <a:pt x="414837" y="763002"/>
                </a:lnTo>
                <a:lnTo>
                  <a:pt x="393900" y="811164"/>
                </a:lnTo>
                <a:lnTo>
                  <a:pt x="369271" y="853541"/>
                </a:lnTo>
                <a:lnTo>
                  <a:pt x="340988" y="890143"/>
                </a:lnTo>
                <a:lnTo>
                  <a:pt x="350513" y="900684"/>
                </a:lnTo>
                <a:lnTo>
                  <a:pt x="382301" y="864677"/>
                </a:lnTo>
                <a:lnTo>
                  <a:pt x="410410" y="822563"/>
                </a:lnTo>
                <a:lnTo>
                  <a:pt x="434827" y="774328"/>
                </a:lnTo>
                <a:lnTo>
                  <a:pt x="455542" y="719963"/>
                </a:lnTo>
                <a:lnTo>
                  <a:pt x="469121" y="672398"/>
                </a:lnTo>
                <a:lnTo>
                  <a:pt x="479682" y="621604"/>
                </a:lnTo>
                <a:lnTo>
                  <a:pt x="487226" y="567578"/>
                </a:lnTo>
                <a:lnTo>
                  <a:pt x="491752" y="510321"/>
                </a:lnTo>
                <a:lnTo>
                  <a:pt x="493261" y="449834"/>
                </a:lnTo>
                <a:lnTo>
                  <a:pt x="491752" y="389757"/>
                </a:lnTo>
                <a:lnTo>
                  <a:pt x="487226" y="332821"/>
                </a:lnTo>
                <a:lnTo>
                  <a:pt x="479682" y="279024"/>
                </a:lnTo>
                <a:lnTo>
                  <a:pt x="469121" y="228366"/>
                </a:lnTo>
                <a:lnTo>
                  <a:pt x="455542" y="180848"/>
                </a:lnTo>
                <a:lnTo>
                  <a:pt x="434827" y="126462"/>
                </a:lnTo>
                <a:lnTo>
                  <a:pt x="410410" y="78184"/>
                </a:lnTo>
                <a:lnTo>
                  <a:pt x="382301" y="36026"/>
                </a:lnTo>
                <a:lnTo>
                  <a:pt x="350513" y="0"/>
                </a:lnTo>
                <a:close/>
              </a:path>
              <a:path w="493395" h="901064">
                <a:moveTo>
                  <a:pt x="142741" y="0"/>
                </a:moveTo>
                <a:lnTo>
                  <a:pt x="110953" y="36026"/>
                </a:lnTo>
                <a:lnTo>
                  <a:pt x="82845" y="78184"/>
                </a:lnTo>
                <a:lnTo>
                  <a:pt x="58427" y="126462"/>
                </a:lnTo>
                <a:lnTo>
                  <a:pt x="37712" y="180848"/>
                </a:lnTo>
                <a:lnTo>
                  <a:pt x="24133" y="228366"/>
                </a:lnTo>
                <a:lnTo>
                  <a:pt x="13572" y="279024"/>
                </a:lnTo>
                <a:lnTo>
                  <a:pt x="6028" y="332821"/>
                </a:lnTo>
                <a:lnTo>
                  <a:pt x="1502" y="389757"/>
                </a:lnTo>
                <a:lnTo>
                  <a:pt x="0" y="450088"/>
                </a:lnTo>
                <a:lnTo>
                  <a:pt x="1502" y="510321"/>
                </a:lnTo>
                <a:lnTo>
                  <a:pt x="6028" y="567578"/>
                </a:lnTo>
                <a:lnTo>
                  <a:pt x="13572" y="621604"/>
                </a:lnTo>
                <a:lnTo>
                  <a:pt x="24133" y="672398"/>
                </a:lnTo>
                <a:lnTo>
                  <a:pt x="37712" y="719963"/>
                </a:lnTo>
                <a:lnTo>
                  <a:pt x="58427" y="774328"/>
                </a:lnTo>
                <a:lnTo>
                  <a:pt x="82845" y="822563"/>
                </a:lnTo>
                <a:lnTo>
                  <a:pt x="110953" y="864677"/>
                </a:lnTo>
                <a:lnTo>
                  <a:pt x="142741" y="900684"/>
                </a:lnTo>
                <a:lnTo>
                  <a:pt x="152266" y="890143"/>
                </a:lnTo>
                <a:lnTo>
                  <a:pt x="124001" y="853541"/>
                </a:lnTo>
                <a:lnTo>
                  <a:pt x="99402" y="811164"/>
                </a:lnTo>
                <a:lnTo>
                  <a:pt x="78471" y="763002"/>
                </a:lnTo>
                <a:lnTo>
                  <a:pt x="61207" y="709041"/>
                </a:lnTo>
                <a:lnTo>
                  <a:pt x="50097" y="662297"/>
                </a:lnTo>
                <a:lnTo>
                  <a:pt x="41456" y="613043"/>
                </a:lnTo>
                <a:lnTo>
                  <a:pt x="35284" y="561264"/>
                </a:lnTo>
                <a:lnTo>
                  <a:pt x="31581" y="506950"/>
                </a:lnTo>
                <a:lnTo>
                  <a:pt x="30352" y="449834"/>
                </a:lnTo>
                <a:lnTo>
                  <a:pt x="31581" y="393498"/>
                </a:lnTo>
                <a:lnTo>
                  <a:pt x="35284" y="339390"/>
                </a:lnTo>
                <a:lnTo>
                  <a:pt x="41456" y="287745"/>
                </a:lnTo>
                <a:lnTo>
                  <a:pt x="50097" y="238544"/>
                </a:lnTo>
                <a:lnTo>
                  <a:pt x="61207" y="191770"/>
                </a:lnTo>
                <a:lnTo>
                  <a:pt x="78471" y="137789"/>
                </a:lnTo>
                <a:lnTo>
                  <a:pt x="99402" y="89582"/>
                </a:lnTo>
                <a:lnTo>
                  <a:pt x="124001" y="47162"/>
                </a:lnTo>
                <a:lnTo>
                  <a:pt x="152266" y="10541"/>
                </a:lnTo>
                <a:lnTo>
                  <a:pt x="142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7104" y="3923029"/>
            <a:ext cx="554990" cy="671195"/>
          </a:xfrm>
          <a:custGeom>
            <a:avLst/>
            <a:gdLst/>
            <a:ahLst/>
            <a:cxnLst/>
            <a:rect l="l" t="t" r="r" b="b"/>
            <a:pathLst>
              <a:path w="554989" h="671195">
                <a:moveTo>
                  <a:pt x="409702" y="0"/>
                </a:moveTo>
                <a:lnTo>
                  <a:pt x="403352" y="15875"/>
                </a:lnTo>
                <a:lnTo>
                  <a:pt x="428404" y="36238"/>
                </a:lnTo>
                <a:lnTo>
                  <a:pt x="450611" y="62674"/>
                </a:lnTo>
                <a:lnTo>
                  <a:pt x="486537" y="133858"/>
                </a:lnTo>
                <a:lnTo>
                  <a:pt x="499798" y="177696"/>
                </a:lnTo>
                <a:lnTo>
                  <a:pt x="509285" y="225964"/>
                </a:lnTo>
                <a:lnTo>
                  <a:pt x="514986" y="278661"/>
                </a:lnTo>
                <a:lnTo>
                  <a:pt x="516890" y="335788"/>
                </a:lnTo>
                <a:lnTo>
                  <a:pt x="515008" y="391983"/>
                </a:lnTo>
                <a:lnTo>
                  <a:pt x="509365" y="444166"/>
                </a:lnTo>
                <a:lnTo>
                  <a:pt x="499959" y="492325"/>
                </a:lnTo>
                <a:lnTo>
                  <a:pt x="486791" y="536448"/>
                </a:lnTo>
                <a:lnTo>
                  <a:pt x="470288" y="575452"/>
                </a:lnTo>
                <a:lnTo>
                  <a:pt x="450881" y="608266"/>
                </a:lnTo>
                <a:lnTo>
                  <a:pt x="403352" y="655320"/>
                </a:lnTo>
                <a:lnTo>
                  <a:pt x="409702" y="671195"/>
                </a:lnTo>
                <a:lnTo>
                  <a:pt x="469519" y="623395"/>
                </a:lnTo>
                <a:lnTo>
                  <a:pt x="494284" y="588666"/>
                </a:lnTo>
                <a:lnTo>
                  <a:pt x="515620" y="546735"/>
                </a:lnTo>
                <a:lnTo>
                  <a:pt x="532788" y="499445"/>
                </a:lnTo>
                <a:lnTo>
                  <a:pt x="545052" y="448452"/>
                </a:lnTo>
                <a:lnTo>
                  <a:pt x="552410" y="393769"/>
                </a:lnTo>
                <a:lnTo>
                  <a:pt x="554863" y="335407"/>
                </a:lnTo>
                <a:lnTo>
                  <a:pt x="552410" y="276756"/>
                </a:lnTo>
                <a:lnTo>
                  <a:pt x="545052" y="221964"/>
                </a:lnTo>
                <a:lnTo>
                  <a:pt x="532788" y="171029"/>
                </a:lnTo>
                <a:lnTo>
                  <a:pt x="515620" y="123952"/>
                </a:lnTo>
                <a:lnTo>
                  <a:pt x="494284" y="82403"/>
                </a:lnTo>
                <a:lnTo>
                  <a:pt x="469519" y="47879"/>
                </a:lnTo>
                <a:lnTo>
                  <a:pt x="441325" y="20403"/>
                </a:lnTo>
                <a:lnTo>
                  <a:pt x="409702" y="0"/>
                </a:lnTo>
                <a:close/>
              </a:path>
              <a:path w="554989" h="671195">
                <a:moveTo>
                  <a:pt x="144907" y="0"/>
                </a:moveTo>
                <a:lnTo>
                  <a:pt x="85312" y="47879"/>
                </a:lnTo>
                <a:lnTo>
                  <a:pt x="60575" y="82403"/>
                </a:lnTo>
                <a:lnTo>
                  <a:pt x="39243" y="123952"/>
                </a:lnTo>
                <a:lnTo>
                  <a:pt x="22074" y="171029"/>
                </a:lnTo>
                <a:lnTo>
                  <a:pt x="9810" y="221964"/>
                </a:lnTo>
                <a:lnTo>
                  <a:pt x="2452" y="276756"/>
                </a:lnTo>
                <a:lnTo>
                  <a:pt x="0" y="335407"/>
                </a:lnTo>
                <a:lnTo>
                  <a:pt x="2452" y="393769"/>
                </a:lnTo>
                <a:lnTo>
                  <a:pt x="9810" y="448452"/>
                </a:lnTo>
                <a:lnTo>
                  <a:pt x="22074" y="499445"/>
                </a:lnTo>
                <a:lnTo>
                  <a:pt x="39243" y="546735"/>
                </a:lnTo>
                <a:lnTo>
                  <a:pt x="60575" y="588666"/>
                </a:lnTo>
                <a:lnTo>
                  <a:pt x="85312" y="623395"/>
                </a:lnTo>
                <a:lnTo>
                  <a:pt x="113430" y="650908"/>
                </a:lnTo>
                <a:lnTo>
                  <a:pt x="144907" y="671195"/>
                </a:lnTo>
                <a:lnTo>
                  <a:pt x="151511" y="655320"/>
                </a:lnTo>
                <a:lnTo>
                  <a:pt x="126222" y="634888"/>
                </a:lnTo>
                <a:lnTo>
                  <a:pt x="103886" y="608266"/>
                </a:lnTo>
                <a:lnTo>
                  <a:pt x="84502" y="575452"/>
                </a:lnTo>
                <a:lnTo>
                  <a:pt x="68072" y="536448"/>
                </a:lnTo>
                <a:lnTo>
                  <a:pt x="54903" y="492325"/>
                </a:lnTo>
                <a:lnTo>
                  <a:pt x="45497" y="444166"/>
                </a:lnTo>
                <a:lnTo>
                  <a:pt x="39854" y="391983"/>
                </a:lnTo>
                <a:lnTo>
                  <a:pt x="37973" y="335788"/>
                </a:lnTo>
                <a:lnTo>
                  <a:pt x="39876" y="278661"/>
                </a:lnTo>
                <a:lnTo>
                  <a:pt x="45577" y="225964"/>
                </a:lnTo>
                <a:lnTo>
                  <a:pt x="55064" y="177696"/>
                </a:lnTo>
                <a:lnTo>
                  <a:pt x="68325" y="133858"/>
                </a:lnTo>
                <a:lnTo>
                  <a:pt x="84877" y="95206"/>
                </a:lnTo>
                <a:lnTo>
                  <a:pt x="126458" y="36238"/>
                </a:lnTo>
                <a:lnTo>
                  <a:pt x="151511" y="15875"/>
                </a:lnTo>
                <a:lnTo>
                  <a:pt x="14490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1575" y="1486344"/>
            <a:ext cx="8072120" cy="27101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Our </a:t>
            </a:r>
            <a:r>
              <a:rPr sz="3200" spc="-20" dirty="0">
                <a:latin typeface="Calibri"/>
                <a:cs typeface="Calibri"/>
              </a:rPr>
              <a:t>vectors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augmented </a:t>
            </a:r>
            <a:r>
              <a:rPr sz="3200" dirty="0">
                <a:latin typeface="Calibri"/>
                <a:cs typeface="Calibri"/>
              </a:rPr>
              <a:t>with a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bias.</a:t>
            </a:r>
            <a:endParaRPr sz="3200" dirty="0">
              <a:latin typeface="Calibri"/>
              <a:cs typeface="Calibri"/>
            </a:endParaRPr>
          </a:p>
          <a:p>
            <a:pPr marL="355600" marR="65722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Hence </a:t>
            </a:r>
            <a:r>
              <a:rPr sz="3200" spc="-15" dirty="0">
                <a:latin typeface="Calibri"/>
                <a:cs typeface="Calibri"/>
              </a:rPr>
              <a:t>we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15" dirty="0">
                <a:latin typeface="Calibri"/>
                <a:cs typeface="Calibri"/>
              </a:rPr>
              <a:t>equate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entry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dirty="0">
                <a:latin typeface="Cambria Math"/>
                <a:cs typeface="Cambria Math"/>
              </a:rPr>
              <a:t>𝑤 </a:t>
            </a:r>
            <a:r>
              <a:rPr sz="3200" dirty="0">
                <a:latin typeface="Calibri"/>
                <a:cs typeface="Calibri"/>
              </a:rPr>
              <a:t>as the  </a:t>
            </a:r>
            <a:r>
              <a:rPr sz="3200" spc="-15" dirty="0">
                <a:latin typeface="Calibri"/>
                <a:cs typeface="Calibri"/>
              </a:rPr>
              <a:t>hyper </a:t>
            </a:r>
            <a:r>
              <a:rPr sz="3200" spc="-5" dirty="0">
                <a:latin typeface="Calibri"/>
                <a:cs typeface="Calibri"/>
              </a:rPr>
              <a:t>plane </a:t>
            </a:r>
            <a:r>
              <a:rPr sz="3200" dirty="0">
                <a:latin typeface="Calibri"/>
                <a:cs typeface="Calibri"/>
              </a:rPr>
              <a:t>with an </a:t>
            </a:r>
            <a:r>
              <a:rPr sz="3200" spc="-20" dirty="0">
                <a:latin typeface="Calibri"/>
                <a:cs typeface="Calibri"/>
              </a:rPr>
              <a:t>offset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ts val="3654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Therefore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separating hyper </a:t>
            </a:r>
            <a:r>
              <a:rPr sz="3200" spc="-5" dirty="0">
                <a:latin typeface="Calibri"/>
                <a:cs typeface="Calibri"/>
              </a:rPr>
              <a:t>plane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equation</a:t>
            </a:r>
            <a:endParaRPr sz="3200" dirty="0">
              <a:latin typeface="Calibri"/>
              <a:cs typeface="Calibri"/>
            </a:endParaRPr>
          </a:p>
          <a:p>
            <a:pPr marL="787400" algn="ctr">
              <a:lnSpc>
                <a:spcPts val="3654"/>
              </a:lnSpc>
            </a:pPr>
            <a:r>
              <a:rPr sz="3200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9885" y="4212463"/>
            <a:ext cx="2508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8451" y="3954907"/>
            <a:ext cx="7628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9450" algn="l"/>
              </a:tabLst>
            </a:pPr>
            <a:r>
              <a:rPr sz="3200" dirty="0">
                <a:solidFill>
                  <a:srgbClr val="C00000"/>
                </a:solidFill>
                <a:latin typeface="Cambria Math"/>
                <a:cs typeface="Cambria Math"/>
              </a:rPr>
              <a:t>𝑦  = 𝑤𝑥 + 𝑏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mbria Math"/>
                <a:cs typeface="Cambria Math"/>
              </a:rPr>
              <a:t>𝑤</a:t>
            </a:r>
            <a:r>
              <a:rPr sz="3200" spc="28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C00000"/>
                </a:solidFill>
                <a:latin typeface="Cambria Math"/>
                <a:cs typeface="Cambria Math"/>
              </a:rPr>
              <a:t>=	</a:t>
            </a:r>
            <a:r>
              <a:rPr lang="en-IN" sz="320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offset </a:t>
            </a:r>
            <a:r>
              <a:rPr sz="3200" dirty="0">
                <a:solidFill>
                  <a:srgbClr val="C00000"/>
                </a:solidFill>
                <a:latin typeface="Cambria Math"/>
                <a:cs typeface="Cambria Math"/>
              </a:rPr>
              <a:t>𝑏 =</a:t>
            </a:r>
            <a:r>
              <a:rPr sz="3200" spc="-3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mbria Math"/>
                <a:cs typeface="Cambria Math"/>
              </a:rPr>
              <a:t>−3</a:t>
            </a:r>
            <a:r>
              <a:rPr sz="3200" spc="-5" dirty="0">
                <a:latin typeface="Cambria Math"/>
                <a:cs typeface="Cambria Math"/>
              </a:rPr>
              <a:t>.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1575" y="224496"/>
            <a:ext cx="425831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Support 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Vector</a:t>
            </a:r>
            <a:r>
              <a:rPr sz="32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Machines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31640" y="5157192"/>
            <a:ext cx="6054852" cy="75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438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5CACCCA6A2F4B826633AF63C01814" ma:contentTypeVersion="4" ma:contentTypeDescription="Create a new document." ma:contentTypeScope="" ma:versionID="39b57c08188997e0595fa070e682dae2">
  <xsd:schema xmlns:xsd="http://www.w3.org/2001/XMLSchema" xmlns:xs="http://www.w3.org/2001/XMLSchema" xmlns:p="http://schemas.microsoft.com/office/2006/metadata/properties" xmlns:ns2="aa8502c3-c2ce-4a7c-b654-b20deb31b3a4" targetNamespace="http://schemas.microsoft.com/office/2006/metadata/properties" ma:root="true" ma:fieldsID="9abee85fb150d4124e3837f8663e840f" ns2:_="">
    <xsd:import namespace="aa8502c3-c2ce-4a7c-b654-b20deb31b3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502c3-c2ce-4a7c-b654-b20deb31b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F011D1-E68B-4305-8A1C-38DD36195F90}"/>
</file>

<file path=customXml/itemProps2.xml><?xml version="1.0" encoding="utf-8"?>
<ds:datastoreItem xmlns:ds="http://schemas.openxmlformats.org/officeDocument/2006/customXml" ds:itemID="{6CE41CCF-53A8-444B-BA18-4D99EBE9C2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E89536-B53E-4769-8D6C-175410442C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ML_LECTURE12_SVM</Template>
  <TotalTime>8872</TotalTime>
  <Words>2137</Words>
  <Application>Microsoft Office PowerPoint</Application>
  <PresentationFormat>On-screen Show (4:3)</PresentationFormat>
  <Paragraphs>642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Cambria Math</vt:lpstr>
      <vt:lpstr>Century Schoolbook</vt:lpstr>
      <vt:lpstr>Times</vt:lpstr>
      <vt:lpstr>Times New Roman</vt:lpstr>
      <vt:lpstr>Wingdings</vt:lpstr>
      <vt:lpstr>Wingdings 2</vt:lpstr>
      <vt:lpstr>Oriel</vt:lpstr>
      <vt:lpstr>Machine Learning – Support Vector Machines </vt:lpstr>
      <vt:lpstr>Support Vector Machine</vt:lpstr>
      <vt:lpstr>Support Vector Machines</vt:lpstr>
      <vt:lpstr>Support Vector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Vector Machines</vt:lpstr>
      <vt:lpstr>Support Vector Machines –  Classification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Vector Machines</vt:lpstr>
      <vt:lpstr>Support Vector Machines</vt:lpstr>
      <vt:lpstr>Support Vector Machines</vt:lpstr>
      <vt:lpstr>Support Vector Machines - Non-linear</vt:lpstr>
      <vt:lpstr>Support Vector Machines - Non-linear</vt:lpstr>
      <vt:lpstr>Support Vector Machines - Non-linear</vt:lpstr>
      <vt:lpstr>Support Vector Machines - Non-linear</vt:lpstr>
      <vt:lpstr>PowerPoint Presentation</vt:lpstr>
      <vt:lpstr>Selection of Support Vectors</vt:lpstr>
      <vt:lpstr>Augmented Support Vectors</vt:lpstr>
      <vt:lpstr>Finding Parameters</vt:lpstr>
      <vt:lpstr>PowerPoint Presentation</vt:lpstr>
      <vt:lpstr>PowerPoint Presentation</vt:lpstr>
      <vt:lpstr>PowerPoint Presentation</vt:lpstr>
      <vt:lpstr>Equation for Discriminating  Hyper Plane</vt:lpstr>
      <vt:lpstr>Hyper Plane Seperating the  Two Classes</vt:lpstr>
      <vt:lpstr>PowerPoint Presentation</vt:lpstr>
      <vt:lpstr>PowerPoint Presentation</vt:lpstr>
      <vt:lpstr>References</vt:lpstr>
      <vt:lpstr>PowerPoint Presentation</vt:lpstr>
    </vt:vector>
  </TitlesOfParts>
  <Company>Ĳ ɦ禜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Nierstrasz</dc:creator>
  <cp:lastModifiedBy>Selvi C (CSE)</cp:lastModifiedBy>
  <cp:revision>890</cp:revision>
  <cp:lastPrinted>2019-02-02T03:48:28Z</cp:lastPrinted>
  <dcterms:created xsi:type="dcterms:W3CDTF">2011-02-07T14:33:57Z</dcterms:created>
  <dcterms:modified xsi:type="dcterms:W3CDTF">2021-10-11T01:26:55Z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0x01010016D5CACCCA6A2F4B826633AF63C01814</vt:lpwstr>
  </property>
</Properties>
</file>