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7"/>
  </p:notesMasterIdLst>
  <p:sldIdLst>
    <p:sldId id="264" r:id="rId3"/>
    <p:sldId id="308" r:id="rId4"/>
    <p:sldId id="333" r:id="rId5"/>
    <p:sldId id="309" r:id="rId6"/>
    <p:sldId id="268" r:id="rId7"/>
    <p:sldId id="269" r:id="rId8"/>
    <p:sldId id="310" r:id="rId9"/>
    <p:sldId id="271" r:id="rId10"/>
    <p:sldId id="267" r:id="rId11"/>
    <p:sldId id="272" r:id="rId12"/>
    <p:sldId id="266" r:id="rId13"/>
    <p:sldId id="336" r:id="rId14"/>
    <p:sldId id="337" r:id="rId15"/>
    <p:sldId id="311" r:id="rId16"/>
    <p:sldId id="312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5" r:id="rId27"/>
    <p:sldId id="296" r:id="rId28"/>
    <p:sldId id="352" r:id="rId29"/>
    <p:sldId id="353" r:id="rId30"/>
    <p:sldId id="354" r:id="rId31"/>
    <p:sldId id="355" r:id="rId32"/>
    <p:sldId id="361" r:id="rId33"/>
    <p:sldId id="357" r:id="rId34"/>
    <p:sldId id="358" r:id="rId35"/>
    <p:sldId id="360" r:id="rId3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9CCE-4639-4867-9F6D-4183489112FE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A153A-802E-4E22-9740-983139508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3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8146-287B-41CB-94F7-949AA2695A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4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8472" y="6583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923" y="380492"/>
            <a:ext cx="4956553" cy="1029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42E3-0777-4FBB-AE64-476C2991B4B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7D79-DDE5-4E31-B616-915D58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0584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10058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5.png"/><Relationship Id="rId7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91.png"/><Relationship Id="rId7" Type="http://schemas.openxmlformats.org/officeDocument/2006/relationships/image" Target="../media/image81.png"/><Relationship Id="rId12" Type="http://schemas.openxmlformats.org/officeDocument/2006/relationships/image" Target="../media/image96.png"/><Relationship Id="rId2" Type="http://schemas.openxmlformats.org/officeDocument/2006/relationships/image" Target="../media/image90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95.png"/><Relationship Id="rId5" Type="http://schemas.openxmlformats.org/officeDocument/2006/relationships/image" Target="../media/image87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1.png"/><Relationship Id="rId7" Type="http://schemas.openxmlformats.org/officeDocument/2006/relationships/image" Target="../media/image8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2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28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03BDF88-5E0B-444D-B7A1-740A791C4894}"/>
              </a:ext>
            </a:extLst>
          </p:cNvPr>
          <p:cNvSpPr txBox="1">
            <a:spLocks/>
          </p:cNvSpPr>
          <p:nvPr/>
        </p:nvSpPr>
        <p:spPr>
          <a:xfrm>
            <a:off x="2743200" y="2351419"/>
            <a:ext cx="4670870" cy="759632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3970">
              <a:spcBef>
                <a:spcPts val="116"/>
              </a:spcBef>
            </a:pPr>
            <a:r>
              <a:rPr lang="en-IN" sz="4840" kern="0" spc="-11" dirty="0">
                <a:solidFill>
                  <a:sysClr val="windowText" lastClr="000000"/>
                </a:solidFill>
              </a:rPr>
              <a:t>Regular</a:t>
            </a:r>
            <a:r>
              <a:rPr lang="en-IN" sz="4840" kern="0" spc="-83" dirty="0">
                <a:solidFill>
                  <a:sysClr val="windowText" lastClr="000000"/>
                </a:solidFill>
              </a:rPr>
              <a:t> </a:t>
            </a:r>
            <a:r>
              <a:rPr lang="en-IN" sz="4840" kern="0" spc="-22" dirty="0">
                <a:solidFill>
                  <a:sysClr val="windowText" lastClr="000000"/>
                </a:solidFill>
              </a:rPr>
              <a:t>Grammars</a:t>
            </a:r>
            <a:endParaRPr lang="en-IN" sz="484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9932" y="1552956"/>
            <a:ext cx="8061960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80" y="2653284"/>
            <a:ext cx="1712976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5560" y="2993136"/>
            <a:ext cx="143256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7044" y="2807208"/>
            <a:ext cx="312420" cy="269875"/>
          </a:xfrm>
          <a:custGeom>
            <a:avLst/>
            <a:gdLst/>
            <a:ahLst/>
            <a:cxnLst/>
            <a:rect l="l" t="t" r="r" b="b"/>
            <a:pathLst>
              <a:path w="312420" h="269875">
                <a:moveTo>
                  <a:pt x="310896" y="0"/>
                </a:moveTo>
                <a:lnTo>
                  <a:pt x="301752" y="0"/>
                </a:lnTo>
                <a:lnTo>
                  <a:pt x="297180" y="7620"/>
                </a:lnTo>
                <a:lnTo>
                  <a:pt x="294132" y="12192"/>
                </a:lnTo>
                <a:lnTo>
                  <a:pt x="284988" y="16764"/>
                </a:lnTo>
                <a:lnTo>
                  <a:pt x="277368" y="16764"/>
                </a:lnTo>
                <a:lnTo>
                  <a:pt x="272796" y="15240"/>
                </a:lnTo>
                <a:lnTo>
                  <a:pt x="265176" y="12192"/>
                </a:lnTo>
                <a:lnTo>
                  <a:pt x="250936" y="7072"/>
                </a:lnTo>
                <a:lnTo>
                  <a:pt x="235839" y="3238"/>
                </a:lnTo>
                <a:lnTo>
                  <a:pt x="220170" y="833"/>
                </a:lnTo>
                <a:lnTo>
                  <a:pt x="204216" y="0"/>
                </a:lnTo>
                <a:lnTo>
                  <a:pt x="181356" y="1413"/>
                </a:lnTo>
                <a:lnTo>
                  <a:pt x="136921" y="12215"/>
                </a:lnTo>
                <a:lnTo>
                  <a:pt x="101226" y="29027"/>
                </a:lnTo>
                <a:lnTo>
                  <a:pt x="59436" y="60960"/>
                </a:lnTo>
                <a:lnTo>
                  <a:pt x="26217" y="105751"/>
                </a:lnTo>
                <a:lnTo>
                  <a:pt x="9001" y="142017"/>
                </a:lnTo>
                <a:lnTo>
                  <a:pt x="904" y="180879"/>
                </a:lnTo>
                <a:lnTo>
                  <a:pt x="0" y="201168"/>
                </a:lnTo>
                <a:lnTo>
                  <a:pt x="857" y="216931"/>
                </a:lnTo>
                <a:lnTo>
                  <a:pt x="3429" y="232410"/>
                </a:lnTo>
                <a:lnTo>
                  <a:pt x="7715" y="247888"/>
                </a:lnTo>
                <a:lnTo>
                  <a:pt x="13716" y="263652"/>
                </a:lnTo>
                <a:lnTo>
                  <a:pt x="17501" y="269747"/>
                </a:lnTo>
                <a:lnTo>
                  <a:pt x="48768" y="269747"/>
                </a:lnTo>
                <a:lnTo>
                  <a:pt x="48768" y="204216"/>
                </a:lnTo>
                <a:lnTo>
                  <a:pt x="51054" y="171902"/>
                </a:lnTo>
                <a:lnTo>
                  <a:pt x="69342" y="111847"/>
                </a:lnTo>
                <a:lnTo>
                  <a:pt x="109918" y="54054"/>
                </a:lnTo>
                <a:lnTo>
                  <a:pt x="169354" y="20812"/>
                </a:lnTo>
                <a:lnTo>
                  <a:pt x="204216" y="16764"/>
                </a:lnTo>
                <a:lnTo>
                  <a:pt x="220170" y="17638"/>
                </a:lnTo>
                <a:lnTo>
                  <a:pt x="259080" y="33528"/>
                </a:lnTo>
                <a:lnTo>
                  <a:pt x="280416" y="74676"/>
                </a:lnTo>
                <a:lnTo>
                  <a:pt x="280416" y="100584"/>
                </a:lnTo>
                <a:lnTo>
                  <a:pt x="286512" y="100584"/>
                </a:lnTo>
                <a:lnTo>
                  <a:pt x="310896" y="0"/>
                </a:lnTo>
                <a:close/>
              </a:path>
              <a:path w="312420" h="269875">
                <a:moveTo>
                  <a:pt x="64395" y="269747"/>
                </a:moveTo>
                <a:lnTo>
                  <a:pt x="61626" y="265080"/>
                </a:lnTo>
                <a:lnTo>
                  <a:pt x="54483" y="246507"/>
                </a:lnTo>
                <a:lnTo>
                  <a:pt x="50196" y="226218"/>
                </a:lnTo>
                <a:lnTo>
                  <a:pt x="48768" y="204216"/>
                </a:lnTo>
                <a:lnTo>
                  <a:pt x="48768" y="269747"/>
                </a:lnTo>
                <a:lnTo>
                  <a:pt x="64395" y="269747"/>
                </a:lnTo>
                <a:close/>
              </a:path>
              <a:path w="312420" h="269875">
                <a:moveTo>
                  <a:pt x="312419" y="164592"/>
                </a:moveTo>
                <a:lnTo>
                  <a:pt x="181356" y="164592"/>
                </a:lnTo>
                <a:lnTo>
                  <a:pt x="178308" y="173736"/>
                </a:lnTo>
                <a:lnTo>
                  <a:pt x="184404" y="173736"/>
                </a:lnTo>
                <a:lnTo>
                  <a:pt x="194976" y="174283"/>
                </a:lnTo>
                <a:lnTo>
                  <a:pt x="222504" y="188976"/>
                </a:lnTo>
                <a:lnTo>
                  <a:pt x="222504" y="269747"/>
                </a:lnTo>
                <a:lnTo>
                  <a:pt x="245910" y="269747"/>
                </a:lnTo>
                <a:lnTo>
                  <a:pt x="257556" y="228600"/>
                </a:lnTo>
                <a:lnTo>
                  <a:pt x="269748" y="192024"/>
                </a:lnTo>
                <a:lnTo>
                  <a:pt x="310896" y="173736"/>
                </a:lnTo>
                <a:lnTo>
                  <a:pt x="312419" y="164592"/>
                </a:lnTo>
                <a:close/>
              </a:path>
              <a:path w="312420" h="269875">
                <a:moveTo>
                  <a:pt x="222504" y="269747"/>
                </a:moveTo>
                <a:lnTo>
                  <a:pt x="222504" y="193548"/>
                </a:lnTo>
                <a:lnTo>
                  <a:pt x="222218" y="199334"/>
                </a:lnTo>
                <a:lnTo>
                  <a:pt x="221361" y="205549"/>
                </a:lnTo>
                <a:lnTo>
                  <a:pt x="219932" y="212621"/>
                </a:lnTo>
                <a:lnTo>
                  <a:pt x="217932" y="220980"/>
                </a:lnTo>
                <a:lnTo>
                  <a:pt x="204129" y="269747"/>
                </a:lnTo>
                <a:lnTo>
                  <a:pt x="222504" y="269747"/>
                </a:lnTo>
                <a:close/>
              </a:path>
              <a:path w="312420" h="269875">
                <a:moveTo>
                  <a:pt x="280416" y="100584"/>
                </a:moveTo>
                <a:lnTo>
                  <a:pt x="280416" y="74676"/>
                </a:lnTo>
                <a:lnTo>
                  <a:pt x="280154" y="78938"/>
                </a:lnTo>
                <a:lnTo>
                  <a:pt x="279463" y="84772"/>
                </a:lnTo>
                <a:lnTo>
                  <a:pt x="277368" y="100584"/>
                </a:lnTo>
                <a:lnTo>
                  <a:pt x="280416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8919" y="3779520"/>
            <a:ext cx="501650" cy="105410"/>
          </a:xfrm>
          <a:custGeom>
            <a:avLst/>
            <a:gdLst/>
            <a:ahLst/>
            <a:cxnLst/>
            <a:rect l="l" t="t" r="r" b="b"/>
            <a:pathLst>
              <a:path w="501650" h="105410">
                <a:moveTo>
                  <a:pt x="79184" y="7620"/>
                </a:moveTo>
                <a:lnTo>
                  <a:pt x="71564" y="7620"/>
                </a:lnTo>
                <a:lnTo>
                  <a:pt x="0" y="105155"/>
                </a:lnTo>
                <a:lnTo>
                  <a:pt x="18968" y="105155"/>
                </a:lnTo>
                <a:lnTo>
                  <a:pt x="33464" y="85344"/>
                </a:lnTo>
                <a:lnTo>
                  <a:pt x="33464" y="105155"/>
                </a:lnTo>
                <a:lnTo>
                  <a:pt x="70163" y="105155"/>
                </a:lnTo>
                <a:lnTo>
                  <a:pt x="79184" y="7620"/>
                </a:lnTo>
                <a:close/>
              </a:path>
              <a:path w="501650" h="105410">
                <a:moveTo>
                  <a:pt x="33464" y="105155"/>
                </a:moveTo>
                <a:lnTo>
                  <a:pt x="33464" y="85344"/>
                </a:lnTo>
                <a:lnTo>
                  <a:pt x="31531" y="105155"/>
                </a:lnTo>
                <a:lnTo>
                  <a:pt x="33464" y="105155"/>
                </a:lnTo>
                <a:close/>
              </a:path>
              <a:path w="501650" h="105410">
                <a:moveTo>
                  <a:pt x="501332" y="0"/>
                </a:moveTo>
                <a:lnTo>
                  <a:pt x="420560" y="12192"/>
                </a:lnTo>
                <a:lnTo>
                  <a:pt x="420560" y="21336"/>
                </a:lnTo>
                <a:lnTo>
                  <a:pt x="428180" y="21336"/>
                </a:lnTo>
                <a:lnTo>
                  <a:pt x="432752" y="19812"/>
                </a:lnTo>
                <a:lnTo>
                  <a:pt x="443420" y="19812"/>
                </a:lnTo>
                <a:lnTo>
                  <a:pt x="447992" y="21336"/>
                </a:lnTo>
                <a:lnTo>
                  <a:pt x="452564" y="24384"/>
                </a:lnTo>
                <a:lnTo>
                  <a:pt x="454088" y="25908"/>
                </a:lnTo>
                <a:lnTo>
                  <a:pt x="455612" y="28956"/>
                </a:lnTo>
                <a:lnTo>
                  <a:pt x="455612" y="105155"/>
                </a:lnTo>
                <a:lnTo>
                  <a:pt x="471571" y="105155"/>
                </a:lnTo>
                <a:lnTo>
                  <a:pt x="501332" y="0"/>
                </a:lnTo>
                <a:close/>
              </a:path>
              <a:path w="501650" h="105410">
                <a:moveTo>
                  <a:pt x="455612" y="105155"/>
                </a:moveTo>
                <a:lnTo>
                  <a:pt x="455612" y="33528"/>
                </a:lnTo>
                <a:lnTo>
                  <a:pt x="455064" y="37266"/>
                </a:lnTo>
                <a:lnTo>
                  <a:pt x="447992" y="67056"/>
                </a:lnTo>
                <a:lnTo>
                  <a:pt x="436800" y="105155"/>
                </a:lnTo>
                <a:lnTo>
                  <a:pt x="4556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2244" y="3787140"/>
            <a:ext cx="193548" cy="97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94704" y="3866388"/>
            <a:ext cx="33020" cy="18415"/>
          </a:xfrm>
          <a:custGeom>
            <a:avLst/>
            <a:gdLst/>
            <a:ahLst/>
            <a:cxnLst/>
            <a:rect l="l" t="t" r="r" b="b"/>
            <a:pathLst>
              <a:path w="33020" h="18414">
                <a:moveTo>
                  <a:pt x="32761" y="18287"/>
                </a:moveTo>
                <a:lnTo>
                  <a:pt x="16764" y="0"/>
                </a:lnTo>
                <a:lnTo>
                  <a:pt x="0" y="16764"/>
                </a:lnTo>
                <a:lnTo>
                  <a:pt x="1232" y="18287"/>
                </a:lnTo>
                <a:lnTo>
                  <a:pt x="32761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4268" y="3781044"/>
            <a:ext cx="67056" cy="100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7944" y="3596640"/>
            <a:ext cx="312420" cy="288290"/>
          </a:xfrm>
          <a:custGeom>
            <a:avLst/>
            <a:gdLst/>
            <a:ahLst/>
            <a:cxnLst/>
            <a:rect l="l" t="t" r="r" b="b"/>
            <a:pathLst>
              <a:path w="312419" h="288289">
                <a:moveTo>
                  <a:pt x="310896" y="0"/>
                </a:moveTo>
                <a:lnTo>
                  <a:pt x="301752" y="0"/>
                </a:lnTo>
                <a:lnTo>
                  <a:pt x="297180" y="6096"/>
                </a:lnTo>
                <a:lnTo>
                  <a:pt x="294132" y="10668"/>
                </a:lnTo>
                <a:lnTo>
                  <a:pt x="284988" y="15240"/>
                </a:lnTo>
                <a:lnTo>
                  <a:pt x="277368" y="15240"/>
                </a:lnTo>
                <a:lnTo>
                  <a:pt x="272796" y="13716"/>
                </a:lnTo>
                <a:lnTo>
                  <a:pt x="265176" y="10668"/>
                </a:lnTo>
                <a:lnTo>
                  <a:pt x="251150" y="5786"/>
                </a:lnTo>
                <a:lnTo>
                  <a:pt x="236410" y="2476"/>
                </a:lnTo>
                <a:lnTo>
                  <a:pt x="221384" y="664"/>
                </a:lnTo>
                <a:lnTo>
                  <a:pt x="219932" y="563"/>
                </a:lnTo>
                <a:lnTo>
                  <a:pt x="204216" y="0"/>
                </a:lnTo>
                <a:lnTo>
                  <a:pt x="181617" y="1166"/>
                </a:lnTo>
                <a:lnTo>
                  <a:pt x="137564" y="10929"/>
                </a:lnTo>
                <a:lnTo>
                  <a:pt x="101226" y="27503"/>
                </a:lnTo>
                <a:lnTo>
                  <a:pt x="59436" y="59436"/>
                </a:lnTo>
                <a:lnTo>
                  <a:pt x="26217" y="104441"/>
                </a:lnTo>
                <a:lnTo>
                  <a:pt x="9644" y="141374"/>
                </a:lnTo>
                <a:lnTo>
                  <a:pt x="1119" y="180855"/>
                </a:lnTo>
                <a:lnTo>
                  <a:pt x="0" y="201168"/>
                </a:lnTo>
                <a:lnTo>
                  <a:pt x="881" y="216050"/>
                </a:lnTo>
                <a:lnTo>
                  <a:pt x="15240" y="262128"/>
                </a:lnTo>
                <a:lnTo>
                  <a:pt x="32335" y="288035"/>
                </a:lnTo>
                <a:lnTo>
                  <a:pt x="48768" y="288035"/>
                </a:lnTo>
                <a:lnTo>
                  <a:pt x="48768" y="204216"/>
                </a:lnTo>
                <a:lnTo>
                  <a:pt x="51054" y="171688"/>
                </a:lnTo>
                <a:lnTo>
                  <a:pt x="69342" y="111204"/>
                </a:lnTo>
                <a:lnTo>
                  <a:pt x="109918" y="53816"/>
                </a:lnTo>
                <a:lnTo>
                  <a:pt x="169354" y="19526"/>
                </a:lnTo>
                <a:lnTo>
                  <a:pt x="204216" y="15240"/>
                </a:lnTo>
                <a:lnTo>
                  <a:pt x="221384" y="16359"/>
                </a:lnTo>
                <a:lnTo>
                  <a:pt x="260604" y="32004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6512" y="99060"/>
                </a:lnTo>
                <a:lnTo>
                  <a:pt x="310896" y="0"/>
                </a:lnTo>
                <a:close/>
              </a:path>
              <a:path w="312419" h="288289">
                <a:moveTo>
                  <a:pt x="78638" y="288035"/>
                </a:moveTo>
                <a:lnTo>
                  <a:pt x="54483" y="245173"/>
                </a:lnTo>
                <a:lnTo>
                  <a:pt x="48768" y="204216"/>
                </a:lnTo>
                <a:lnTo>
                  <a:pt x="48768" y="288035"/>
                </a:lnTo>
                <a:lnTo>
                  <a:pt x="78638" y="288035"/>
                </a:lnTo>
                <a:close/>
              </a:path>
              <a:path w="312419" h="288289">
                <a:moveTo>
                  <a:pt x="312420" y="164592"/>
                </a:moveTo>
                <a:lnTo>
                  <a:pt x="181356" y="164592"/>
                </a:lnTo>
                <a:lnTo>
                  <a:pt x="178308" y="173736"/>
                </a:lnTo>
                <a:lnTo>
                  <a:pt x="185928" y="173736"/>
                </a:lnTo>
                <a:lnTo>
                  <a:pt x="195619" y="174045"/>
                </a:lnTo>
                <a:lnTo>
                  <a:pt x="222504" y="187452"/>
                </a:lnTo>
                <a:lnTo>
                  <a:pt x="222504" y="288035"/>
                </a:lnTo>
                <a:lnTo>
                  <a:pt x="240303" y="288035"/>
                </a:lnTo>
                <a:lnTo>
                  <a:pt x="257556" y="227076"/>
                </a:lnTo>
                <a:lnTo>
                  <a:pt x="269748" y="190500"/>
                </a:lnTo>
                <a:lnTo>
                  <a:pt x="310896" y="173736"/>
                </a:lnTo>
                <a:lnTo>
                  <a:pt x="312420" y="164592"/>
                </a:lnTo>
                <a:close/>
              </a:path>
              <a:path w="312419" h="288289">
                <a:moveTo>
                  <a:pt x="222504" y="288035"/>
                </a:moveTo>
                <a:lnTo>
                  <a:pt x="222504" y="193548"/>
                </a:lnTo>
                <a:lnTo>
                  <a:pt x="222218" y="198667"/>
                </a:lnTo>
                <a:lnTo>
                  <a:pt x="221361" y="204787"/>
                </a:lnTo>
                <a:lnTo>
                  <a:pt x="219932" y="211764"/>
                </a:lnTo>
                <a:lnTo>
                  <a:pt x="217932" y="219456"/>
                </a:lnTo>
                <a:lnTo>
                  <a:pt x="198882" y="288035"/>
                </a:lnTo>
                <a:lnTo>
                  <a:pt x="222504" y="288035"/>
                </a:lnTo>
                <a:close/>
              </a:path>
              <a:path w="312419" h="288289">
                <a:moveTo>
                  <a:pt x="280416" y="99060"/>
                </a:moveTo>
                <a:lnTo>
                  <a:pt x="280416" y="73152"/>
                </a:lnTo>
                <a:lnTo>
                  <a:pt x="280154" y="78057"/>
                </a:lnTo>
                <a:lnTo>
                  <a:pt x="279463" y="83820"/>
                </a:lnTo>
                <a:lnTo>
                  <a:pt x="277368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7940" y="3076955"/>
            <a:ext cx="167640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4545" y="3076955"/>
            <a:ext cx="228600" cy="62865"/>
          </a:xfrm>
          <a:custGeom>
            <a:avLst/>
            <a:gdLst/>
            <a:ahLst/>
            <a:cxnLst/>
            <a:rect l="l" t="t" r="r" b="b"/>
            <a:pathLst>
              <a:path w="228600" h="62864">
                <a:moveTo>
                  <a:pt x="228408" y="0"/>
                </a:moveTo>
                <a:lnTo>
                  <a:pt x="186628" y="0"/>
                </a:lnTo>
                <a:lnTo>
                  <a:pt x="177570" y="32004"/>
                </a:lnTo>
                <a:lnTo>
                  <a:pt x="167854" y="35147"/>
                </a:lnTo>
                <a:lnTo>
                  <a:pt x="159282" y="37719"/>
                </a:lnTo>
                <a:lnTo>
                  <a:pt x="151852" y="39719"/>
                </a:lnTo>
                <a:lnTo>
                  <a:pt x="145566" y="41148"/>
                </a:lnTo>
                <a:lnTo>
                  <a:pt x="139470" y="42672"/>
                </a:lnTo>
                <a:lnTo>
                  <a:pt x="131850" y="44196"/>
                </a:lnTo>
                <a:lnTo>
                  <a:pt x="124230" y="44196"/>
                </a:lnTo>
                <a:lnTo>
                  <a:pt x="82891" y="36195"/>
                </a:lnTo>
                <a:lnTo>
                  <a:pt x="46893" y="0"/>
                </a:lnTo>
                <a:lnTo>
                  <a:pt x="0" y="0"/>
                </a:lnTo>
                <a:lnTo>
                  <a:pt x="27932" y="32694"/>
                </a:lnTo>
                <a:lnTo>
                  <a:pt x="78510" y="57150"/>
                </a:lnTo>
                <a:lnTo>
                  <a:pt x="124230" y="62484"/>
                </a:lnTo>
                <a:lnTo>
                  <a:pt x="134517" y="62198"/>
                </a:lnTo>
                <a:lnTo>
                  <a:pt x="175617" y="55054"/>
                </a:lnTo>
                <a:lnTo>
                  <a:pt x="217194" y="39624"/>
                </a:lnTo>
                <a:lnTo>
                  <a:pt x="228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3954" y="4492752"/>
            <a:ext cx="697865" cy="196850"/>
          </a:xfrm>
          <a:custGeom>
            <a:avLst/>
            <a:gdLst/>
            <a:ahLst/>
            <a:cxnLst/>
            <a:rect l="l" t="t" r="r" b="b"/>
            <a:pathLst>
              <a:path w="697864" h="196850">
                <a:moveTo>
                  <a:pt x="183985" y="120396"/>
                </a:moveTo>
                <a:lnTo>
                  <a:pt x="147409" y="126492"/>
                </a:lnTo>
                <a:lnTo>
                  <a:pt x="139789" y="153924"/>
                </a:lnTo>
                <a:lnTo>
                  <a:pt x="136336" y="145589"/>
                </a:lnTo>
                <a:lnTo>
                  <a:pt x="110833" y="120396"/>
                </a:lnTo>
                <a:lnTo>
                  <a:pt x="101689" y="120396"/>
                </a:lnTo>
                <a:lnTo>
                  <a:pt x="63327" y="131968"/>
                </a:lnTo>
                <a:lnTo>
                  <a:pt x="18821" y="169735"/>
                </a:lnTo>
                <a:lnTo>
                  <a:pt x="0" y="196595"/>
                </a:lnTo>
                <a:lnTo>
                  <a:pt x="31853" y="196595"/>
                </a:lnTo>
                <a:lnTo>
                  <a:pt x="36681" y="187475"/>
                </a:lnTo>
                <a:lnTo>
                  <a:pt x="47206" y="171640"/>
                </a:lnTo>
                <a:lnTo>
                  <a:pt x="77686" y="140946"/>
                </a:lnTo>
                <a:lnTo>
                  <a:pt x="101689" y="132588"/>
                </a:lnTo>
                <a:lnTo>
                  <a:pt x="110833" y="132588"/>
                </a:lnTo>
                <a:lnTo>
                  <a:pt x="130645" y="170688"/>
                </a:lnTo>
                <a:lnTo>
                  <a:pt x="130645" y="196595"/>
                </a:lnTo>
                <a:lnTo>
                  <a:pt x="162737" y="196595"/>
                </a:lnTo>
                <a:lnTo>
                  <a:pt x="183985" y="120396"/>
                </a:lnTo>
                <a:close/>
              </a:path>
              <a:path w="697864" h="196850">
                <a:moveTo>
                  <a:pt x="130645" y="196595"/>
                </a:moveTo>
                <a:lnTo>
                  <a:pt x="130645" y="170688"/>
                </a:lnTo>
                <a:lnTo>
                  <a:pt x="128109" y="196595"/>
                </a:lnTo>
                <a:lnTo>
                  <a:pt x="130645" y="196595"/>
                </a:lnTo>
                <a:close/>
              </a:path>
              <a:path w="697864" h="196850">
                <a:moveTo>
                  <a:pt x="423253" y="184404"/>
                </a:moveTo>
                <a:lnTo>
                  <a:pt x="406489" y="138684"/>
                </a:lnTo>
                <a:lnTo>
                  <a:pt x="365341" y="120396"/>
                </a:lnTo>
                <a:lnTo>
                  <a:pt x="356221" y="120967"/>
                </a:lnTo>
                <a:lnTo>
                  <a:pt x="312191" y="142113"/>
                </a:lnTo>
                <a:lnTo>
                  <a:pt x="290665" y="161544"/>
                </a:lnTo>
                <a:lnTo>
                  <a:pt x="290665" y="33528"/>
                </a:lnTo>
                <a:lnTo>
                  <a:pt x="290117" y="37480"/>
                </a:lnTo>
                <a:lnTo>
                  <a:pt x="288569" y="44577"/>
                </a:lnTo>
                <a:lnTo>
                  <a:pt x="283045" y="67056"/>
                </a:lnTo>
                <a:lnTo>
                  <a:pt x="244993" y="196595"/>
                </a:lnTo>
                <a:lnTo>
                  <a:pt x="281569" y="196595"/>
                </a:lnTo>
                <a:lnTo>
                  <a:pt x="307429" y="160020"/>
                </a:lnTo>
                <a:lnTo>
                  <a:pt x="350101" y="143256"/>
                </a:lnTo>
                <a:lnTo>
                  <a:pt x="356697" y="144089"/>
                </a:lnTo>
                <a:lnTo>
                  <a:pt x="384558" y="179022"/>
                </a:lnTo>
                <a:lnTo>
                  <a:pt x="385153" y="188976"/>
                </a:lnTo>
                <a:lnTo>
                  <a:pt x="385153" y="196595"/>
                </a:lnTo>
                <a:lnTo>
                  <a:pt x="422469" y="196595"/>
                </a:lnTo>
                <a:lnTo>
                  <a:pt x="423253" y="184404"/>
                </a:lnTo>
                <a:close/>
              </a:path>
              <a:path w="697864" h="196850">
                <a:moveTo>
                  <a:pt x="337909" y="0"/>
                </a:moveTo>
                <a:lnTo>
                  <a:pt x="257137" y="13716"/>
                </a:lnTo>
                <a:lnTo>
                  <a:pt x="257137" y="22860"/>
                </a:lnTo>
                <a:lnTo>
                  <a:pt x="263233" y="21336"/>
                </a:lnTo>
                <a:lnTo>
                  <a:pt x="278473" y="21336"/>
                </a:lnTo>
                <a:lnTo>
                  <a:pt x="287617" y="24384"/>
                </a:lnTo>
                <a:lnTo>
                  <a:pt x="290665" y="30480"/>
                </a:lnTo>
                <a:lnTo>
                  <a:pt x="290665" y="161544"/>
                </a:lnTo>
                <a:lnTo>
                  <a:pt x="337909" y="0"/>
                </a:lnTo>
                <a:close/>
              </a:path>
              <a:path w="697864" h="196850">
                <a:moveTo>
                  <a:pt x="385153" y="196595"/>
                </a:moveTo>
                <a:lnTo>
                  <a:pt x="385153" y="188976"/>
                </a:lnTo>
                <a:lnTo>
                  <a:pt x="384686" y="196595"/>
                </a:lnTo>
                <a:lnTo>
                  <a:pt x="385153" y="196595"/>
                </a:lnTo>
                <a:close/>
              </a:path>
              <a:path w="697864" h="196850">
                <a:moveTo>
                  <a:pt x="697573" y="9144"/>
                </a:moveTo>
                <a:lnTo>
                  <a:pt x="688429" y="9144"/>
                </a:lnTo>
                <a:lnTo>
                  <a:pt x="683857" y="16764"/>
                </a:lnTo>
                <a:lnTo>
                  <a:pt x="680809" y="21336"/>
                </a:lnTo>
                <a:lnTo>
                  <a:pt x="676237" y="22860"/>
                </a:lnTo>
                <a:lnTo>
                  <a:pt x="673189" y="25908"/>
                </a:lnTo>
                <a:lnTo>
                  <a:pt x="670141" y="27432"/>
                </a:lnTo>
                <a:lnTo>
                  <a:pt x="660997" y="27432"/>
                </a:lnTo>
                <a:lnTo>
                  <a:pt x="657949" y="25908"/>
                </a:lnTo>
                <a:lnTo>
                  <a:pt x="656425" y="25908"/>
                </a:lnTo>
                <a:lnTo>
                  <a:pt x="651853" y="24384"/>
                </a:lnTo>
                <a:lnTo>
                  <a:pt x="642709" y="19812"/>
                </a:lnTo>
                <a:lnTo>
                  <a:pt x="634160" y="16668"/>
                </a:lnTo>
                <a:lnTo>
                  <a:pt x="626707" y="14031"/>
                </a:lnTo>
                <a:lnTo>
                  <a:pt x="621063" y="12096"/>
                </a:lnTo>
                <a:lnTo>
                  <a:pt x="616801" y="10668"/>
                </a:lnTo>
                <a:lnTo>
                  <a:pt x="609181" y="9144"/>
                </a:lnTo>
                <a:lnTo>
                  <a:pt x="592417" y="9144"/>
                </a:lnTo>
                <a:lnTo>
                  <a:pt x="541839" y="22002"/>
                </a:lnTo>
                <a:lnTo>
                  <a:pt x="509930" y="57912"/>
                </a:lnTo>
                <a:lnTo>
                  <a:pt x="504025" y="88392"/>
                </a:lnTo>
                <a:lnTo>
                  <a:pt x="504620" y="98655"/>
                </a:lnTo>
                <a:lnTo>
                  <a:pt x="519003" y="134564"/>
                </a:lnTo>
                <a:lnTo>
                  <a:pt x="543649" y="163068"/>
                </a:lnTo>
                <a:lnTo>
                  <a:pt x="543649" y="73152"/>
                </a:lnTo>
                <a:lnTo>
                  <a:pt x="544530" y="64293"/>
                </a:lnTo>
                <a:lnTo>
                  <a:pt x="575843" y="30861"/>
                </a:lnTo>
                <a:lnTo>
                  <a:pt x="598513" y="27432"/>
                </a:lnTo>
                <a:lnTo>
                  <a:pt x="612777" y="28336"/>
                </a:lnTo>
                <a:lnTo>
                  <a:pt x="655282" y="53935"/>
                </a:lnTo>
                <a:lnTo>
                  <a:pt x="665569" y="91440"/>
                </a:lnTo>
                <a:lnTo>
                  <a:pt x="665569" y="114300"/>
                </a:lnTo>
                <a:lnTo>
                  <a:pt x="673189" y="114300"/>
                </a:lnTo>
                <a:lnTo>
                  <a:pt x="697573" y="9144"/>
                </a:lnTo>
                <a:close/>
              </a:path>
              <a:path w="697864" h="196850">
                <a:moveTo>
                  <a:pt x="637095" y="196595"/>
                </a:moveTo>
                <a:lnTo>
                  <a:pt x="636422" y="195500"/>
                </a:lnTo>
                <a:lnTo>
                  <a:pt x="626707" y="183261"/>
                </a:lnTo>
                <a:lnTo>
                  <a:pt x="613562" y="169306"/>
                </a:lnTo>
                <a:lnTo>
                  <a:pt x="596989" y="153924"/>
                </a:lnTo>
                <a:lnTo>
                  <a:pt x="581297" y="137945"/>
                </a:lnTo>
                <a:lnTo>
                  <a:pt x="552793" y="105156"/>
                </a:lnTo>
                <a:lnTo>
                  <a:pt x="543649" y="73152"/>
                </a:lnTo>
                <a:lnTo>
                  <a:pt x="543649" y="163068"/>
                </a:lnTo>
                <a:lnTo>
                  <a:pt x="565366" y="185356"/>
                </a:lnTo>
                <a:lnTo>
                  <a:pt x="575583" y="196595"/>
                </a:lnTo>
                <a:lnTo>
                  <a:pt x="637095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5500" y="4581144"/>
            <a:ext cx="119497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3040" y="4501896"/>
            <a:ext cx="192024" cy="1874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23460" y="4511040"/>
            <a:ext cx="214115" cy="1783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3332" y="4495800"/>
            <a:ext cx="652780" cy="193675"/>
          </a:xfrm>
          <a:custGeom>
            <a:avLst/>
            <a:gdLst/>
            <a:ahLst/>
            <a:cxnLst/>
            <a:rect l="l" t="t" r="r" b="b"/>
            <a:pathLst>
              <a:path w="652779" h="193675">
                <a:moveTo>
                  <a:pt x="143727" y="9144"/>
                </a:moveTo>
                <a:lnTo>
                  <a:pt x="136107" y="9144"/>
                </a:lnTo>
                <a:lnTo>
                  <a:pt x="0" y="193547"/>
                </a:lnTo>
                <a:lnTo>
                  <a:pt x="18834" y="193547"/>
                </a:lnTo>
                <a:lnTo>
                  <a:pt x="98007" y="85344"/>
                </a:lnTo>
                <a:lnTo>
                  <a:pt x="98007" y="193547"/>
                </a:lnTo>
                <a:lnTo>
                  <a:pt x="127645" y="193547"/>
                </a:lnTo>
                <a:lnTo>
                  <a:pt x="143727" y="9144"/>
                </a:lnTo>
                <a:close/>
              </a:path>
              <a:path w="652779" h="193675">
                <a:moveTo>
                  <a:pt x="98007" y="193547"/>
                </a:moveTo>
                <a:lnTo>
                  <a:pt x="98007" y="85344"/>
                </a:lnTo>
                <a:lnTo>
                  <a:pt x="87450" y="193547"/>
                </a:lnTo>
                <a:lnTo>
                  <a:pt x="98007" y="193547"/>
                </a:lnTo>
                <a:close/>
              </a:path>
              <a:path w="652779" h="193675">
                <a:moveTo>
                  <a:pt x="414999" y="120396"/>
                </a:moveTo>
                <a:lnTo>
                  <a:pt x="376899" y="126492"/>
                </a:lnTo>
                <a:lnTo>
                  <a:pt x="369279" y="152400"/>
                </a:lnTo>
                <a:lnTo>
                  <a:pt x="366469" y="144732"/>
                </a:lnTo>
                <a:lnTo>
                  <a:pt x="340323" y="120396"/>
                </a:lnTo>
                <a:lnTo>
                  <a:pt x="331179" y="120396"/>
                </a:lnTo>
                <a:lnTo>
                  <a:pt x="293460" y="131968"/>
                </a:lnTo>
                <a:lnTo>
                  <a:pt x="249073" y="168973"/>
                </a:lnTo>
                <a:lnTo>
                  <a:pt x="230660" y="193547"/>
                </a:lnTo>
                <a:lnTo>
                  <a:pt x="263377" y="193547"/>
                </a:lnTo>
                <a:lnTo>
                  <a:pt x="266814" y="187452"/>
                </a:lnTo>
                <a:lnTo>
                  <a:pt x="277267" y="171450"/>
                </a:lnTo>
                <a:lnTo>
                  <a:pt x="308033" y="140303"/>
                </a:lnTo>
                <a:lnTo>
                  <a:pt x="331179" y="132588"/>
                </a:lnTo>
                <a:lnTo>
                  <a:pt x="340323" y="132588"/>
                </a:lnTo>
                <a:lnTo>
                  <a:pt x="360135" y="170688"/>
                </a:lnTo>
                <a:lnTo>
                  <a:pt x="360135" y="193547"/>
                </a:lnTo>
                <a:lnTo>
                  <a:pt x="393898" y="193547"/>
                </a:lnTo>
                <a:lnTo>
                  <a:pt x="414999" y="120396"/>
                </a:lnTo>
                <a:close/>
              </a:path>
              <a:path w="652779" h="193675">
                <a:moveTo>
                  <a:pt x="360135" y="193547"/>
                </a:moveTo>
                <a:lnTo>
                  <a:pt x="360135" y="170688"/>
                </a:lnTo>
                <a:lnTo>
                  <a:pt x="357897" y="193547"/>
                </a:lnTo>
                <a:lnTo>
                  <a:pt x="360135" y="193547"/>
                </a:lnTo>
                <a:close/>
              </a:path>
              <a:path w="652779" h="193675">
                <a:moveTo>
                  <a:pt x="520155" y="179199"/>
                </a:moveTo>
                <a:lnTo>
                  <a:pt x="520155" y="33528"/>
                </a:lnTo>
                <a:lnTo>
                  <a:pt x="519822" y="37480"/>
                </a:lnTo>
                <a:lnTo>
                  <a:pt x="518631" y="44577"/>
                </a:lnTo>
                <a:lnTo>
                  <a:pt x="516297" y="54530"/>
                </a:lnTo>
                <a:lnTo>
                  <a:pt x="475378" y="193547"/>
                </a:lnTo>
                <a:lnTo>
                  <a:pt x="512025" y="193547"/>
                </a:lnTo>
                <a:lnTo>
                  <a:pt x="518821" y="180975"/>
                </a:lnTo>
                <a:lnTo>
                  <a:pt x="520155" y="179199"/>
                </a:lnTo>
                <a:close/>
              </a:path>
              <a:path w="652779" h="193675">
                <a:moveTo>
                  <a:pt x="567399" y="0"/>
                </a:moveTo>
                <a:lnTo>
                  <a:pt x="486627" y="13716"/>
                </a:lnTo>
                <a:lnTo>
                  <a:pt x="486627" y="22860"/>
                </a:lnTo>
                <a:lnTo>
                  <a:pt x="492723" y="21336"/>
                </a:lnTo>
                <a:lnTo>
                  <a:pt x="497295" y="19812"/>
                </a:lnTo>
                <a:lnTo>
                  <a:pt x="507963" y="19812"/>
                </a:lnTo>
                <a:lnTo>
                  <a:pt x="514059" y="21336"/>
                </a:lnTo>
                <a:lnTo>
                  <a:pt x="520155" y="27432"/>
                </a:lnTo>
                <a:lnTo>
                  <a:pt x="520155" y="179199"/>
                </a:lnTo>
                <a:lnTo>
                  <a:pt x="521679" y="177170"/>
                </a:lnTo>
                <a:lnTo>
                  <a:pt x="521679" y="161544"/>
                </a:lnTo>
                <a:lnTo>
                  <a:pt x="567399" y="0"/>
                </a:lnTo>
                <a:close/>
              </a:path>
              <a:path w="652779" h="193675">
                <a:moveTo>
                  <a:pt x="652743" y="184404"/>
                </a:moveTo>
                <a:lnTo>
                  <a:pt x="644385" y="146899"/>
                </a:lnTo>
                <a:lnTo>
                  <a:pt x="607071" y="121515"/>
                </a:lnTo>
                <a:lnTo>
                  <a:pt x="594831" y="120396"/>
                </a:lnTo>
                <a:lnTo>
                  <a:pt x="585711" y="120967"/>
                </a:lnTo>
                <a:lnTo>
                  <a:pt x="541872" y="142113"/>
                </a:lnTo>
                <a:lnTo>
                  <a:pt x="521679" y="161544"/>
                </a:lnTo>
                <a:lnTo>
                  <a:pt x="521679" y="177170"/>
                </a:lnTo>
                <a:lnTo>
                  <a:pt x="527227" y="169783"/>
                </a:lnTo>
                <a:lnTo>
                  <a:pt x="536919" y="160020"/>
                </a:lnTo>
                <a:lnTo>
                  <a:pt x="547230" y="152900"/>
                </a:lnTo>
                <a:lnTo>
                  <a:pt x="557683" y="147637"/>
                </a:lnTo>
                <a:lnTo>
                  <a:pt x="568423" y="144375"/>
                </a:lnTo>
                <a:lnTo>
                  <a:pt x="579591" y="143256"/>
                </a:lnTo>
                <a:lnTo>
                  <a:pt x="586187" y="144089"/>
                </a:lnTo>
                <a:lnTo>
                  <a:pt x="614048" y="178379"/>
                </a:lnTo>
                <a:lnTo>
                  <a:pt x="614643" y="188976"/>
                </a:lnTo>
                <a:lnTo>
                  <a:pt x="614643" y="193547"/>
                </a:lnTo>
                <a:lnTo>
                  <a:pt x="652155" y="193547"/>
                </a:lnTo>
                <a:lnTo>
                  <a:pt x="652743" y="184404"/>
                </a:lnTo>
                <a:close/>
              </a:path>
              <a:path w="652779" h="193675">
                <a:moveTo>
                  <a:pt x="614643" y="193547"/>
                </a:moveTo>
                <a:lnTo>
                  <a:pt x="614643" y="188976"/>
                </a:lnTo>
                <a:lnTo>
                  <a:pt x="614416" y="193547"/>
                </a:lnTo>
                <a:lnTo>
                  <a:pt x="614643" y="193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8828" y="4504944"/>
            <a:ext cx="145251" cy="184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9879" y="3881627"/>
            <a:ext cx="283845" cy="230504"/>
          </a:xfrm>
          <a:custGeom>
            <a:avLst/>
            <a:gdLst/>
            <a:ahLst/>
            <a:cxnLst/>
            <a:rect l="l" t="t" r="r" b="b"/>
            <a:pathLst>
              <a:path w="283845" h="230504">
                <a:moveTo>
                  <a:pt x="210238" y="0"/>
                </a:moveTo>
                <a:lnTo>
                  <a:pt x="191276" y="0"/>
                </a:lnTo>
                <a:lnTo>
                  <a:pt x="71628" y="163068"/>
                </a:lnTo>
                <a:lnTo>
                  <a:pt x="59007" y="178998"/>
                </a:lnTo>
                <a:lnTo>
                  <a:pt x="32004" y="208788"/>
                </a:lnTo>
                <a:lnTo>
                  <a:pt x="1524" y="220980"/>
                </a:lnTo>
                <a:lnTo>
                  <a:pt x="0" y="225553"/>
                </a:lnTo>
                <a:lnTo>
                  <a:pt x="0" y="230124"/>
                </a:lnTo>
                <a:lnTo>
                  <a:pt x="68580" y="230124"/>
                </a:lnTo>
                <a:lnTo>
                  <a:pt x="68580" y="198120"/>
                </a:lnTo>
                <a:lnTo>
                  <a:pt x="70104" y="195072"/>
                </a:lnTo>
                <a:lnTo>
                  <a:pt x="73152" y="185928"/>
                </a:lnTo>
                <a:lnTo>
                  <a:pt x="77724" y="178308"/>
                </a:lnTo>
                <a:lnTo>
                  <a:pt x="85344" y="169164"/>
                </a:lnTo>
                <a:lnTo>
                  <a:pt x="117348" y="124968"/>
                </a:lnTo>
                <a:lnTo>
                  <a:pt x="131064" y="124968"/>
                </a:lnTo>
                <a:lnTo>
                  <a:pt x="131064" y="108204"/>
                </a:lnTo>
                <a:lnTo>
                  <a:pt x="210238" y="0"/>
                </a:lnTo>
                <a:close/>
              </a:path>
              <a:path w="283845" h="230504">
                <a:moveTo>
                  <a:pt x="94488" y="220980"/>
                </a:moveTo>
                <a:lnTo>
                  <a:pt x="85344" y="220980"/>
                </a:lnTo>
                <a:lnTo>
                  <a:pt x="79248" y="217932"/>
                </a:lnTo>
                <a:lnTo>
                  <a:pt x="74676" y="214884"/>
                </a:lnTo>
                <a:lnTo>
                  <a:pt x="71628" y="211836"/>
                </a:lnTo>
                <a:lnTo>
                  <a:pt x="68580" y="207264"/>
                </a:lnTo>
                <a:lnTo>
                  <a:pt x="68580" y="230124"/>
                </a:lnTo>
                <a:lnTo>
                  <a:pt x="92964" y="230124"/>
                </a:lnTo>
                <a:lnTo>
                  <a:pt x="94488" y="220980"/>
                </a:lnTo>
                <a:close/>
              </a:path>
              <a:path w="283845" h="230504">
                <a:moveTo>
                  <a:pt x="259485" y="0"/>
                </a:moveTo>
                <a:lnTo>
                  <a:pt x="220868" y="0"/>
                </a:lnTo>
                <a:lnTo>
                  <a:pt x="210312" y="108204"/>
                </a:lnTo>
                <a:lnTo>
                  <a:pt x="131064" y="108204"/>
                </a:lnTo>
                <a:lnTo>
                  <a:pt x="131064" y="124968"/>
                </a:lnTo>
                <a:lnTo>
                  <a:pt x="208788" y="124968"/>
                </a:lnTo>
                <a:lnTo>
                  <a:pt x="208788" y="230124"/>
                </a:lnTo>
                <a:lnTo>
                  <a:pt x="242316" y="230124"/>
                </a:lnTo>
                <a:lnTo>
                  <a:pt x="242316" y="188976"/>
                </a:lnTo>
                <a:lnTo>
                  <a:pt x="243840" y="181356"/>
                </a:lnTo>
                <a:lnTo>
                  <a:pt x="243840" y="169164"/>
                </a:lnTo>
                <a:lnTo>
                  <a:pt x="259485" y="0"/>
                </a:lnTo>
                <a:close/>
              </a:path>
              <a:path w="283845" h="230504">
                <a:moveTo>
                  <a:pt x="208788" y="230124"/>
                </a:moveTo>
                <a:lnTo>
                  <a:pt x="208788" y="124968"/>
                </a:lnTo>
                <a:lnTo>
                  <a:pt x="204216" y="166116"/>
                </a:lnTo>
                <a:lnTo>
                  <a:pt x="203073" y="177784"/>
                </a:lnTo>
                <a:lnTo>
                  <a:pt x="201930" y="187452"/>
                </a:lnTo>
                <a:lnTo>
                  <a:pt x="173736" y="220980"/>
                </a:lnTo>
                <a:lnTo>
                  <a:pt x="158496" y="220980"/>
                </a:lnTo>
                <a:lnTo>
                  <a:pt x="156972" y="230124"/>
                </a:lnTo>
                <a:lnTo>
                  <a:pt x="208788" y="230124"/>
                </a:lnTo>
                <a:close/>
              </a:path>
              <a:path w="283845" h="230504">
                <a:moveTo>
                  <a:pt x="283464" y="220980"/>
                </a:moveTo>
                <a:lnTo>
                  <a:pt x="245364" y="207264"/>
                </a:lnTo>
                <a:lnTo>
                  <a:pt x="242316" y="199644"/>
                </a:lnTo>
                <a:lnTo>
                  <a:pt x="242316" y="230124"/>
                </a:lnTo>
                <a:lnTo>
                  <a:pt x="280416" y="230124"/>
                </a:lnTo>
                <a:lnTo>
                  <a:pt x="283464" y="22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4492" y="3899916"/>
            <a:ext cx="213360" cy="216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25284" y="3881627"/>
            <a:ext cx="211836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1284" y="3881627"/>
            <a:ext cx="232597" cy="236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25184" y="4584192"/>
            <a:ext cx="116286" cy="1051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7524" y="3881627"/>
            <a:ext cx="434340" cy="236220"/>
          </a:xfrm>
          <a:custGeom>
            <a:avLst/>
            <a:gdLst/>
            <a:ahLst/>
            <a:cxnLst/>
            <a:rect l="l" t="t" r="r" b="b"/>
            <a:pathLst>
              <a:path w="434340" h="236220">
                <a:moveTo>
                  <a:pt x="379476" y="124968"/>
                </a:moveTo>
                <a:lnTo>
                  <a:pt x="379476" y="97536"/>
                </a:lnTo>
                <a:lnTo>
                  <a:pt x="0" y="97536"/>
                </a:lnTo>
                <a:lnTo>
                  <a:pt x="0" y="124968"/>
                </a:lnTo>
                <a:lnTo>
                  <a:pt x="379476" y="124968"/>
                </a:lnTo>
                <a:close/>
              </a:path>
              <a:path w="434340" h="236220">
                <a:moveTo>
                  <a:pt x="434340" y="111252"/>
                </a:moveTo>
                <a:lnTo>
                  <a:pt x="402883" y="80558"/>
                </a:lnTo>
                <a:lnTo>
                  <a:pt x="373570" y="50863"/>
                </a:lnTo>
                <a:lnTo>
                  <a:pt x="344543" y="19740"/>
                </a:lnTo>
                <a:lnTo>
                  <a:pt x="327274" y="0"/>
                </a:lnTo>
                <a:lnTo>
                  <a:pt x="298704" y="0"/>
                </a:lnTo>
                <a:lnTo>
                  <a:pt x="340042" y="53530"/>
                </a:lnTo>
                <a:lnTo>
                  <a:pt x="379476" y="97536"/>
                </a:lnTo>
                <a:lnTo>
                  <a:pt x="379476" y="165501"/>
                </a:lnTo>
                <a:lnTo>
                  <a:pt x="402883" y="141922"/>
                </a:lnTo>
                <a:lnTo>
                  <a:pt x="434340" y="111252"/>
                </a:lnTo>
                <a:close/>
              </a:path>
              <a:path w="434340" h="236220">
                <a:moveTo>
                  <a:pt x="379476" y="165501"/>
                </a:moveTo>
                <a:lnTo>
                  <a:pt x="379476" y="124968"/>
                </a:lnTo>
                <a:lnTo>
                  <a:pt x="362116" y="142732"/>
                </a:lnTo>
                <a:lnTo>
                  <a:pt x="340042" y="167640"/>
                </a:lnTo>
                <a:lnTo>
                  <a:pt x="317111" y="194834"/>
                </a:lnTo>
                <a:lnTo>
                  <a:pt x="297180" y="219456"/>
                </a:lnTo>
                <a:lnTo>
                  <a:pt x="313944" y="236220"/>
                </a:lnTo>
                <a:lnTo>
                  <a:pt x="344543" y="202120"/>
                </a:lnTo>
                <a:lnTo>
                  <a:pt x="373570" y="171450"/>
                </a:lnTo>
                <a:lnTo>
                  <a:pt x="379476" y="165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5522" y="4495800"/>
            <a:ext cx="0" cy="193675"/>
          </a:xfrm>
          <a:custGeom>
            <a:avLst/>
            <a:gdLst/>
            <a:ahLst/>
            <a:cxnLst/>
            <a:rect l="l" t="t" r="r" b="b"/>
            <a:pathLst>
              <a:path h="193675">
                <a:moveTo>
                  <a:pt x="0" y="0"/>
                </a:moveTo>
                <a:lnTo>
                  <a:pt x="0" y="19354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48840" y="3881627"/>
            <a:ext cx="94488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7893" y="3881627"/>
            <a:ext cx="211454" cy="45720"/>
          </a:xfrm>
          <a:custGeom>
            <a:avLst/>
            <a:gdLst/>
            <a:ahLst/>
            <a:cxnLst/>
            <a:rect l="l" t="t" r="r" b="b"/>
            <a:pathLst>
              <a:path w="211455" h="45720">
                <a:moveTo>
                  <a:pt x="211216" y="0"/>
                </a:moveTo>
                <a:lnTo>
                  <a:pt x="169779" y="0"/>
                </a:lnTo>
                <a:lnTo>
                  <a:pt x="165122" y="16764"/>
                </a:lnTo>
                <a:lnTo>
                  <a:pt x="155406" y="19907"/>
                </a:lnTo>
                <a:lnTo>
                  <a:pt x="146834" y="22479"/>
                </a:lnTo>
                <a:lnTo>
                  <a:pt x="139404" y="24479"/>
                </a:lnTo>
                <a:lnTo>
                  <a:pt x="133118" y="25908"/>
                </a:lnTo>
                <a:lnTo>
                  <a:pt x="127022" y="27432"/>
                </a:lnTo>
                <a:lnTo>
                  <a:pt x="111782" y="27432"/>
                </a:lnTo>
                <a:lnTo>
                  <a:pt x="89470" y="25432"/>
                </a:lnTo>
                <a:lnTo>
                  <a:pt x="70443" y="19431"/>
                </a:lnTo>
                <a:lnTo>
                  <a:pt x="54560" y="9430"/>
                </a:lnTo>
                <a:lnTo>
                  <a:pt x="45884" y="0"/>
                </a:lnTo>
                <a:lnTo>
                  <a:pt x="0" y="0"/>
                </a:lnTo>
                <a:lnTo>
                  <a:pt x="31010" y="27432"/>
                </a:lnTo>
                <a:lnTo>
                  <a:pt x="87803" y="44577"/>
                </a:lnTo>
                <a:lnTo>
                  <a:pt x="111782" y="45720"/>
                </a:lnTo>
                <a:lnTo>
                  <a:pt x="122069" y="45434"/>
                </a:lnTo>
                <a:lnTo>
                  <a:pt x="163169" y="38290"/>
                </a:lnTo>
                <a:lnTo>
                  <a:pt x="204746" y="22860"/>
                </a:lnTo>
                <a:lnTo>
                  <a:pt x="211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6104" y="5330952"/>
            <a:ext cx="211835" cy="1630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2669" y="5218176"/>
            <a:ext cx="242570" cy="276225"/>
          </a:xfrm>
          <a:custGeom>
            <a:avLst/>
            <a:gdLst/>
            <a:ahLst/>
            <a:cxnLst/>
            <a:rect l="l" t="t" r="r" b="b"/>
            <a:pathLst>
              <a:path w="242569" h="276225">
                <a:moveTo>
                  <a:pt x="21415" y="213360"/>
                </a:moveTo>
                <a:lnTo>
                  <a:pt x="13795" y="213360"/>
                </a:lnTo>
                <a:lnTo>
                  <a:pt x="0" y="275843"/>
                </a:lnTo>
                <a:lnTo>
                  <a:pt x="19891" y="275843"/>
                </a:lnTo>
                <a:lnTo>
                  <a:pt x="19891" y="242316"/>
                </a:lnTo>
                <a:lnTo>
                  <a:pt x="19914" y="236077"/>
                </a:lnTo>
                <a:lnTo>
                  <a:pt x="20081" y="228981"/>
                </a:lnTo>
                <a:lnTo>
                  <a:pt x="20534" y="221313"/>
                </a:lnTo>
                <a:lnTo>
                  <a:pt x="21415" y="213360"/>
                </a:lnTo>
                <a:close/>
              </a:path>
              <a:path w="242569" h="276225">
                <a:moveTo>
                  <a:pt x="27067" y="275843"/>
                </a:moveTo>
                <a:lnTo>
                  <a:pt x="24653" y="271081"/>
                </a:lnTo>
                <a:lnTo>
                  <a:pt x="21057" y="257484"/>
                </a:lnTo>
                <a:lnTo>
                  <a:pt x="19891" y="242316"/>
                </a:lnTo>
                <a:lnTo>
                  <a:pt x="19891" y="275843"/>
                </a:lnTo>
                <a:lnTo>
                  <a:pt x="27067" y="275843"/>
                </a:lnTo>
                <a:close/>
              </a:path>
              <a:path w="242569" h="276225">
                <a:moveTo>
                  <a:pt x="242395" y="0"/>
                </a:moveTo>
                <a:lnTo>
                  <a:pt x="234775" y="0"/>
                </a:lnTo>
                <a:lnTo>
                  <a:pt x="230203" y="7620"/>
                </a:lnTo>
                <a:lnTo>
                  <a:pt x="222583" y="15240"/>
                </a:lnTo>
                <a:lnTo>
                  <a:pt x="219535" y="16764"/>
                </a:lnTo>
                <a:lnTo>
                  <a:pt x="214963" y="18288"/>
                </a:lnTo>
                <a:lnTo>
                  <a:pt x="204295" y="18288"/>
                </a:lnTo>
                <a:lnTo>
                  <a:pt x="202771" y="16764"/>
                </a:lnTo>
                <a:lnTo>
                  <a:pt x="189055" y="12192"/>
                </a:lnTo>
                <a:lnTo>
                  <a:pt x="180506" y="8191"/>
                </a:lnTo>
                <a:lnTo>
                  <a:pt x="173243" y="5334"/>
                </a:lnTo>
                <a:lnTo>
                  <a:pt x="167409" y="3619"/>
                </a:lnTo>
                <a:lnTo>
                  <a:pt x="163147" y="3048"/>
                </a:lnTo>
                <a:lnTo>
                  <a:pt x="157170" y="1928"/>
                </a:lnTo>
                <a:lnTo>
                  <a:pt x="150764" y="952"/>
                </a:lnTo>
                <a:lnTo>
                  <a:pt x="144073" y="261"/>
                </a:lnTo>
                <a:lnTo>
                  <a:pt x="137239" y="0"/>
                </a:lnTo>
                <a:lnTo>
                  <a:pt x="118903" y="1428"/>
                </a:lnTo>
                <a:lnTo>
                  <a:pt x="74755" y="22860"/>
                </a:lnTo>
                <a:lnTo>
                  <a:pt x="51823" y="64436"/>
                </a:lnTo>
                <a:lnTo>
                  <a:pt x="50371" y="80772"/>
                </a:lnTo>
                <a:lnTo>
                  <a:pt x="50966" y="90820"/>
                </a:lnTo>
                <a:lnTo>
                  <a:pt x="64706" y="126706"/>
                </a:lnTo>
                <a:lnTo>
                  <a:pt x="89995" y="153924"/>
                </a:lnTo>
                <a:lnTo>
                  <a:pt x="89995" y="65532"/>
                </a:lnTo>
                <a:lnTo>
                  <a:pt x="90876" y="56435"/>
                </a:lnTo>
                <a:lnTo>
                  <a:pt x="121999" y="21717"/>
                </a:lnTo>
                <a:lnTo>
                  <a:pt x="143335" y="18288"/>
                </a:lnTo>
                <a:lnTo>
                  <a:pt x="158479" y="19431"/>
                </a:lnTo>
                <a:lnTo>
                  <a:pt x="193627" y="36576"/>
                </a:lnTo>
                <a:lnTo>
                  <a:pt x="211915" y="82296"/>
                </a:lnTo>
                <a:lnTo>
                  <a:pt x="211915" y="105156"/>
                </a:lnTo>
                <a:lnTo>
                  <a:pt x="219535" y="105156"/>
                </a:lnTo>
                <a:lnTo>
                  <a:pt x="242395" y="0"/>
                </a:lnTo>
                <a:close/>
              </a:path>
              <a:path w="242569" h="276225">
                <a:moveTo>
                  <a:pt x="199723" y="237744"/>
                </a:moveTo>
                <a:lnTo>
                  <a:pt x="189055" y="196596"/>
                </a:lnTo>
                <a:lnTo>
                  <a:pt x="159051" y="160805"/>
                </a:lnTo>
                <a:lnTo>
                  <a:pt x="127642" y="129016"/>
                </a:lnTo>
                <a:lnTo>
                  <a:pt x="114950" y="115824"/>
                </a:lnTo>
                <a:lnTo>
                  <a:pt x="92281" y="81343"/>
                </a:lnTo>
                <a:lnTo>
                  <a:pt x="89995" y="65532"/>
                </a:lnTo>
                <a:lnTo>
                  <a:pt x="89995" y="153924"/>
                </a:lnTo>
                <a:lnTo>
                  <a:pt x="128666" y="196215"/>
                </a:lnTo>
                <a:lnTo>
                  <a:pt x="151669" y="229385"/>
                </a:lnTo>
                <a:lnTo>
                  <a:pt x="155527" y="251460"/>
                </a:lnTo>
                <a:lnTo>
                  <a:pt x="155527" y="275843"/>
                </a:lnTo>
                <a:lnTo>
                  <a:pt x="190007" y="275843"/>
                </a:lnTo>
                <a:lnTo>
                  <a:pt x="192007" y="272034"/>
                </a:lnTo>
                <a:lnTo>
                  <a:pt x="196294" y="260604"/>
                </a:lnTo>
                <a:lnTo>
                  <a:pt x="198865" y="249174"/>
                </a:lnTo>
                <a:lnTo>
                  <a:pt x="199723" y="237744"/>
                </a:lnTo>
                <a:close/>
              </a:path>
              <a:path w="242569" h="276225">
                <a:moveTo>
                  <a:pt x="155527" y="275843"/>
                </a:moveTo>
                <a:lnTo>
                  <a:pt x="155527" y="251460"/>
                </a:lnTo>
                <a:lnTo>
                  <a:pt x="154646" y="263509"/>
                </a:lnTo>
                <a:lnTo>
                  <a:pt x="151907" y="274701"/>
                </a:lnTo>
                <a:lnTo>
                  <a:pt x="151397" y="275843"/>
                </a:lnTo>
                <a:lnTo>
                  <a:pt x="155527" y="275843"/>
                </a:lnTo>
                <a:close/>
              </a:path>
              <a:path w="242569" h="276225">
                <a:moveTo>
                  <a:pt x="211915" y="105156"/>
                </a:moveTo>
                <a:lnTo>
                  <a:pt x="211915" y="96012"/>
                </a:lnTo>
                <a:lnTo>
                  <a:pt x="210391" y="105156"/>
                </a:lnTo>
                <a:lnTo>
                  <a:pt x="211915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56104" y="4689347"/>
            <a:ext cx="681355" cy="143510"/>
          </a:xfrm>
          <a:custGeom>
            <a:avLst/>
            <a:gdLst/>
            <a:ahLst/>
            <a:cxnLst/>
            <a:rect l="l" t="t" r="r" b="b"/>
            <a:pathLst>
              <a:path w="681355" h="143510">
                <a:moveTo>
                  <a:pt x="59704" y="0"/>
                </a:moveTo>
                <a:lnTo>
                  <a:pt x="27850" y="0"/>
                </a:lnTo>
                <a:lnTo>
                  <a:pt x="21336" y="10668"/>
                </a:lnTo>
                <a:lnTo>
                  <a:pt x="11572" y="30956"/>
                </a:lnTo>
                <a:lnTo>
                  <a:pt x="4953" y="50673"/>
                </a:lnTo>
                <a:lnTo>
                  <a:pt x="1190" y="69818"/>
                </a:lnTo>
                <a:lnTo>
                  <a:pt x="0" y="88392"/>
                </a:lnTo>
                <a:lnTo>
                  <a:pt x="619" y="100131"/>
                </a:lnTo>
                <a:lnTo>
                  <a:pt x="25527" y="138112"/>
                </a:lnTo>
                <a:lnTo>
                  <a:pt x="36576" y="141225"/>
                </a:lnTo>
                <a:lnTo>
                  <a:pt x="36576" y="79248"/>
                </a:lnTo>
                <a:lnTo>
                  <a:pt x="37719" y="63579"/>
                </a:lnTo>
                <a:lnTo>
                  <a:pt x="41148" y="46482"/>
                </a:lnTo>
                <a:lnTo>
                  <a:pt x="46863" y="28242"/>
                </a:lnTo>
                <a:lnTo>
                  <a:pt x="54864" y="9144"/>
                </a:lnTo>
                <a:lnTo>
                  <a:pt x="59704" y="0"/>
                </a:lnTo>
                <a:close/>
              </a:path>
              <a:path w="681355" h="143510">
                <a:moveTo>
                  <a:pt x="190588" y="0"/>
                </a:moveTo>
                <a:lnTo>
                  <a:pt x="155948" y="119"/>
                </a:lnTo>
                <a:lnTo>
                  <a:pt x="148399" y="25717"/>
                </a:lnTo>
                <a:lnTo>
                  <a:pt x="135993" y="51030"/>
                </a:lnTo>
                <a:lnTo>
                  <a:pt x="103417" y="93083"/>
                </a:lnTo>
                <a:lnTo>
                  <a:pt x="62484" y="114300"/>
                </a:lnTo>
                <a:lnTo>
                  <a:pt x="56388" y="114300"/>
                </a:lnTo>
                <a:lnTo>
                  <a:pt x="36576" y="79248"/>
                </a:lnTo>
                <a:lnTo>
                  <a:pt x="36576" y="141225"/>
                </a:lnTo>
                <a:lnTo>
                  <a:pt x="77724" y="129540"/>
                </a:lnTo>
                <a:lnTo>
                  <a:pt x="118657" y="92678"/>
                </a:lnTo>
                <a:lnTo>
                  <a:pt x="134112" y="74676"/>
                </a:lnTo>
                <a:lnTo>
                  <a:pt x="134112" y="140716"/>
                </a:lnTo>
                <a:lnTo>
                  <a:pt x="137160" y="141732"/>
                </a:lnTo>
                <a:lnTo>
                  <a:pt x="143256" y="141732"/>
                </a:lnTo>
                <a:lnTo>
                  <a:pt x="151042" y="140875"/>
                </a:lnTo>
                <a:lnTo>
                  <a:pt x="158686" y="138303"/>
                </a:lnTo>
                <a:lnTo>
                  <a:pt x="161544" y="136758"/>
                </a:lnTo>
                <a:lnTo>
                  <a:pt x="161544" y="103632"/>
                </a:lnTo>
                <a:lnTo>
                  <a:pt x="190588" y="0"/>
                </a:lnTo>
                <a:close/>
              </a:path>
              <a:path w="681355" h="143510">
                <a:moveTo>
                  <a:pt x="134112" y="140716"/>
                </a:moveTo>
                <a:lnTo>
                  <a:pt x="134112" y="74676"/>
                </a:lnTo>
                <a:lnTo>
                  <a:pt x="128016" y="91440"/>
                </a:lnTo>
                <a:lnTo>
                  <a:pt x="126015" y="100274"/>
                </a:lnTo>
                <a:lnTo>
                  <a:pt x="124587" y="108394"/>
                </a:lnTo>
                <a:lnTo>
                  <a:pt x="123729" y="115657"/>
                </a:lnTo>
                <a:lnTo>
                  <a:pt x="123444" y="121920"/>
                </a:lnTo>
                <a:lnTo>
                  <a:pt x="123444" y="128016"/>
                </a:lnTo>
                <a:lnTo>
                  <a:pt x="124968" y="132588"/>
                </a:lnTo>
                <a:lnTo>
                  <a:pt x="132588" y="140208"/>
                </a:lnTo>
                <a:lnTo>
                  <a:pt x="134112" y="140716"/>
                </a:lnTo>
                <a:close/>
              </a:path>
              <a:path w="681355" h="143510">
                <a:moveTo>
                  <a:pt x="208788" y="91440"/>
                </a:moveTo>
                <a:lnTo>
                  <a:pt x="199644" y="85344"/>
                </a:lnTo>
                <a:lnTo>
                  <a:pt x="193071" y="95655"/>
                </a:lnTo>
                <a:lnTo>
                  <a:pt x="187071" y="103822"/>
                </a:lnTo>
                <a:lnTo>
                  <a:pt x="181641" y="109990"/>
                </a:lnTo>
                <a:lnTo>
                  <a:pt x="176784" y="114300"/>
                </a:lnTo>
                <a:lnTo>
                  <a:pt x="172212" y="115824"/>
                </a:lnTo>
                <a:lnTo>
                  <a:pt x="170688" y="117348"/>
                </a:lnTo>
                <a:lnTo>
                  <a:pt x="164592" y="117348"/>
                </a:lnTo>
                <a:lnTo>
                  <a:pt x="161544" y="114300"/>
                </a:lnTo>
                <a:lnTo>
                  <a:pt x="161544" y="136758"/>
                </a:lnTo>
                <a:lnTo>
                  <a:pt x="192024" y="113157"/>
                </a:lnTo>
                <a:lnTo>
                  <a:pt x="200548" y="103156"/>
                </a:lnTo>
                <a:lnTo>
                  <a:pt x="208788" y="91440"/>
                </a:lnTo>
                <a:close/>
              </a:path>
              <a:path w="681355" h="143510">
                <a:moveTo>
                  <a:pt x="309420" y="0"/>
                </a:moveTo>
                <a:lnTo>
                  <a:pt x="272843" y="0"/>
                </a:lnTo>
                <a:lnTo>
                  <a:pt x="239268" y="114300"/>
                </a:lnTo>
                <a:lnTo>
                  <a:pt x="258198" y="126301"/>
                </a:lnTo>
                <a:lnTo>
                  <a:pt x="274320" y="133888"/>
                </a:lnTo>
                <a:lnTo>
                  <a:pt x="274320" y="117348"/>
                </a:lnTo>
                <a:lnTo>
                  <a:pt x="304800" y="12192"/>
                </a:lnTo>
                <a:lnTo>
                  <a:pt x="309420" y="0"/>
                </a:lnTo>
                <a:close/>
              </a:path>
              <a:path w="681355" h="143510">
                <a:moveTo>
                  <a:pt x="450320" y="0"/>
                </a:moveTo>
                <a:lnTo>
                  <a:pt x="412537" y="0"/>
                </a:lnTo>
                <a:lnTo>
                  <a:pt x="411884" y="10644"/>
                </a:lnTo>
                <a:lnTo>
                  <a:pt x="408622" y="28765"/>
                </a:lnTo>
                <a:lnTo>
                  <a:pt x="387929" y="80891"/>
                </a:lnTo>
                <a:lnTo>
                  <a:pt x="358140" y="115824"/>
                </a:lnTo>
                <a:lnTo>
                  <a:pt x="315468" y="129540"/>
                </a:lnTo>
                <a:lnTo>
                  <a:pt x="306252" y="128921"/>
                </a:lnTo>
                <a:lnTo>
                  <a:pt x="296608" y="126873"/>
                </a:lnTo>
                <a:lnTo>
                  <a:pt x="286107" y="123111"/>
                </a:lnTo>
                <a:lnTo>
                  <a:pt x="274320" y="117348"/>
                </a:lnTo>
                <a:lnTo>
                  <a:pt x="274320" y="133888"/>
                </a:lnTo>
                <a:lnTo>
                  <a:pt x="276415" y="134874"/>
                </a:lnTo>
                <a:lnTo>
                  <a:pt x="294346" y="140017"/>
                </a:lnTo>
                <a:lnTo>
                  <a:pt x="312420" y="141732"/>
                </a:lnTo>
                <a:lnTo>
                  <a:pt x="328422" y="140327"/>
                </a:lnTo>
                <a:lnTo>
                  <a:pt x="376428" y="120396"/>
                </a:lnTo>
                <a:lnTo>
                  <a:pt x="405955" y="95440"/>
                </a:lnTo>
                <a:lnTo>
                  <a:pt x="429768" y="62484"/>
                </a:lnTo>
                <a:lnTo>
                  <a:pt x="446151" y="25146"/>
                </a:lnTo>
                <a:lnTo>
                  <a:pt x="449913" y="6334"/>
                </a:lnTo>
                <a:lnTo>
                  <a:pt x="450320" y="0"/>
                </a:lnTo>
                <a:close/>
              </a:path>
              <a:path w="681355" h="143510">
                <a:moveTo>
                  <a:pt x="502920" y="25908"/>
                </a:moveTo>
                <a:lnTo>
                  <a:pt x="495300" y="25908"/>
                </a:lnTo>
                <a:lnTo>
                  <a:pt x="469392" y="143256"/>
                </a:lnTo>
                <a:lnTo>
                  <a:pt x="478536" y="143256"/>
                </a:lnTo>
                <a:lnTo>
                  <a:pt x="482512" y="135017"/>
                </a:lnTo>
                <a:lnTo>
                  <a:pt x="487489" y="128778"/>
                </a:lnTo>
                <a:lnTo>
                  <a:pt x="493323" y="124825"/>
                </a:lnTo>
                <a:lnTo>
                  <a:pt x="499872" y="123444"/>
                </a:lnTo>
                <a:lnTo>
                  <a:pt x="501396" y="123444"/>
                </a:lnTo>
                <a:lnTo>
                  <a:pt x="501396" y="53340"/>
                </a:lnTo>
                <a:lnTo>
                  <a:pt x="501634" y="47339"/>
                </a:lnTo>
                <a:lnTo>
                  <a:pt x="502681" y="33623"/>
                </a:lnTo>
                <a:lnTo>
                  <a:pt x="502920" y="25908"/>
                </a:lnTo>
                <a:close/>
              </a:path>
              <a:path w="681355" h="143510">
                <a:moveTo>
                  <a:pt x="638556" y="127027"/>
                </a:moveTo>
                <a:lnTo>
                  <a:pt x="638556" y="64008"/>
                </a:lnTo>
                <a:lnTo>
                  <a:pt x="637436" y="76033"/>
                </a:lnTo>
                <a:lnTo>
                  <a:pt x="634174" y="87058"/>
                </a:lnTo>
                <a:lnTo>
                  <a:pt x="602361" y="121158"/>
                </a:lnTo>
                <a:lnTo>
                  <a:pt x="576072" y="126492"/>
                </a:lnTo>
                <a:lnTo>
                  <a:pt x="560022" y="125087"/>
                </a:lnTo>
                <a:lnTo>
                  <a:pt x="522732" y="105156"/>
                </a:lnTo>
                <a:lnTo>
                  <a:pt x="502800" y="68723"/>
                </a:lnTo>
                <a:lnTo>
                  <a:pt x="501396" y="53340"/>
                </a:lnTo>
                <a:lnTo>
                  <a:pt x="501396" y="123444"/>
                </a:lnTo>
                <a:lnTo>
                  <a:pt x="504444" y="123444"/>
                </a:lnTo>
                <a:lnTo>
                  <a:pt x="509016" y="124968"/>
                </a:lnTo>
                <a:lnTo>
                  <a:pt x="515112" y="128016"/>
                </a:lnTo>
                <a:lnTo>
                  <a:pt x="527065" y="132278"/>
                </a:lnTo>
                <a:lnTo>
                  <a:pt x="566166" y="142303"/>
                </a:lnTo>
                <a:lnTo>
                  <a:pt x="579120" y="143256"/>
                </a:lnTo>
                <a:lnTo>
                  <a:pt x="593455" y="142422"/>
                </a:lnTo>
                <a:lnTo>
                  <a:pt x="606933" y="140017"/>
                </a:lnTo>
                <a:lnTo>
                  <a:pt x="619839" y="136184"/>
                </a:lnTo>
                <a:lnTo>
                  <a:pt x="632460" y="131064"/>
                </a:lnTo>
                <a:lnTo>
                  <a:pt x="638556" y="127027"/>
                </a:lnTo>
                <a:close/>
              </a:path>
              <a:path w="681355" h="143510">
                <a:moveTo>
                  <a:pt x="681228" y="48768"/>
                </a:moveTo>
                <a:lnTo>
                  <a:pt x="670560" y="9144"/>
                </a:lnTo>
                <a:lnTo>
                  <a:pt x="664945" y="0"/>
                </a:lnTo>
                <a:lnTo>
                  <a:pt x="603434" y="0"/>
                </a:lnTo>
                <a:lnTo>
                  <a:pt x="610362" y="7620"/>
                </a:lnTo>
                <a:lnTo>
                  <a:pt x="622935" y="23050"/>
                </a:lnTo>
                <a:lnTo>
                  <a:pt x="638556" y="64008"/>
                </a:lnTo>
                <a:lnTo>
                  <a:pt x="638556" y="127027"/>
                </a:lnTo>
                <a:lnTo>
                  <a:pt x="643318" y="123873"/>
                </a:lnTo>
                <a:lnTo>
                  <a:pt x="674155" y="84558"/>
                </a:lnTo>
                <a:lnTo>
                  <a:pt x="680394" y="61079"/>
                </a:lnTo>
                <a:lnTo>
                  <a:pt x="681228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0556" y="4689347"/>
            <a:ext cx="211836" cy="1432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6796" y="5297424"/>
            <a:ext cx="436245" cy="200025"/>
          </a:xfrm>
          <a:custGeom>
            <a:avLst/>
            <a:gdLst/>
            <a:ahLst/>
            <a:cxnLst/>
            <a:rect l="l" t="t" r="r" b="b"/>
            <a:pathLst>
              <a:path w="436244" h="200025">
                <a:moveTo>
                  <a:pt x="381000" y="138684"/>
                </a:moveTo>
                <a:lnTo>
                  <a:pt x="381000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4" h="200025">
                <a:moveTo>
                  <a:pt x="435864" y="126492"/>
                </a:moveTo>
                <a:lnTo>
                  <a:pt x="403550" y="94940"/>
                </a:lnTo>
                <a:lnTo>
                  <a:pt x="373951" y="64960"/>
                </a:lnTo>
                <a:lnTo>
                  <a:pt x="345209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420" y="41409"/>
                </a:lnTo>
                <a:lnTo>
                  <a:pt x="340995" y="68770"/>
                </a:lnTo>
                <a:lnTo>
                  <a:pt x="362997" y="94130"/>
                </a:lnTo>
                <a:lnTo>
                  <a:pt x="381000" y="112776"/>
                </a:lnTo>
                <a:lnTo>
                  <a:pt x="381000" y="179658"/>
                </a:lnTo>
                <a:lnTo>
                  <a:pt x="403550" y="157162"/>
                </a:lnTo>
                <a:lnTo>
                  <a:pt x="435864" y="126492"/>
                </a:lnTo>
                <a:close/>
              </a:path>
              <a:path w="436244" h="200025">
                <a:moveTo>
                  <a:pt x="381000" y="179658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27006" y="199643"/>
                </a:lnTo>
                <a:lnTo>
                  <a:pt x="361812" y="199643"/>
                </a:lnTo>
                <a:lnTo>
                  <a:pt x="373951" y="186690"/>
                </a:lnTo>
                <a:lnTo>
                  <a:pt x="381000" y="179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6796" y="4689347"/>
            <a:ext cx="436245" cy="143510"/>
          </a:xfrm>
          <a:custGeom>
            <a:avLst/>
            <a:gdLst/>
            <a:ahLst/>
            <a:cxnLst/>
            <a:rect l="l" t="t" r="r" b="b"/>
            <a:pathLst>
              <a:path w="436244" h="143510">
                <a:moveTo>
                  <a:pt x="381000" y="30480"/>
                </a:moveTo>
                <a:lnTo>
                  <a:pt x="381000" y="3048"/>
                </a:lnTo>
                <a:lnTo>
                  <a:pt x="0" y="3048"/>
                </a:lnTo>
                <a:lnTo>
                  <a:pt x="0" y="30480"/>
                </a:lnTo>
                <a:lnTo>
                  <a:pt x="381000" y="30480"/>
                </a:lnTo>
                <a:close/>
              </a:path>
              <a:path w="436244" h="143510">
                <a:moveTo>
                  <a:pt x="381000" y="70081"/>
                </a:moveTo>
                <a:lnTo>
                  <a:pt x="381000" y="30480"/>
                </a:lnTo>
                <a:lnTo>
                  <a:pt x="362997" y="49125"/>
                </a:lnTo>
                <a:lnTo>
                  <a:pt x="340995" y="74485"/>
                </a:lnTo>
                <a:lnTo>
                  <a:pt x="318420" y="101846"/>
                </a:lnTo>
                <a:lnTo>
                  <a:pt x="298704" y="126492"/>
                </a:lnTo>
                <a:lnTo>
                  <a:pt x="315468" y="143256"/>
                </a:lnTo>
                <a:lnTo>
                  <a:pt x="345209" y="108275"/>
                </a:lnTo>
                <a:lnTo>
                  <a:pt x="373951" y="77152"/>
                </a:lnTo>
                <a:lnTo>
                  <a:pt x="381000" y="70081"/>
                </a:lnTo>
                <a:close/>
              </a:path>
              <a:path w="436244" h="143510">
                <a:moveTo>
                  <a:pt x="435864" y="16764"/>
                </a:moveTo>
                <a:lnTo>
                  <a:pt x="418201" y="0"/>
                </a:lnTo>
                <a:lnTo>
                  <a:pt x="377910" y="0"/>
                </a:lnTo>
                <a:lnTo>
                  <a:pt x="381000" y="3048"/>
                </a:lnTo>
                <a:lnTo>
                  <a:pt x="381000" y="70081"/>
                </a:lnTo>
                <a:lnTo>
                  <a:pt x="403550" y="47458"/>
                </a:lnTo>
                <a:lnTo>
                  <a:pt x="43586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6019" y="5334000"/>
            <a:ext cx="213129" cy="1600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46386" y="5228844"/>
            <a:ext cx="241935" cy="265430"/>
          </a:xfrm>
          <a:custGeom>
            <a:avLst/>
            <a:gdLst/>
            <a:ahLst/>
            <a:cxnLst/>
            <a:rect l="l" t="t" r="r" b="b"/>
            <a:pathLst>
              <a:path w="241935" h="265429">
                <a:moveTo>
                  <a:pt x="67673" y="167640"/>
                </a:moveTo>
                <a:lnTo>
                  <a:pt x="67673" y="27432"/>
                </a:lnTo>
                <a:lnTo>
                  <a:pt x="67125" y="32885"/>
                </a:lnTo>
                <a:lnTo>
                  <a:pt x="65578" y="40195"/>
                </a:lnTo>
                <a:lnTo>
                  <a:pt x="63173" y="49506"/>
                </a:lnTo>
                <a:lnTo>
                  <a:pt x="60053" y="60960"/>
                </a:lnTo>
                <a:lnTo>
                  <a:pt x="0" y="265175"/>
                </a:lnTo>
                <a:lnTo>
                  <a:pt x="39806" y="265175"/>
                </a:lnTo>
                <a:lnTo>
                  <a:pt x="67673" y="167640"/>
                </a:lnTo>
                <a:close/>
              </a:path>
              <a:path w="241935" h="265429">
                <a:moveTo>
                  <a:pt x="241409" y="67056"/>
                </a:moveTo>
                <a:lnTo>
                  <a:pt x="223574" y="25836"/>
                </a:lnTo>
                <a:lnTo>
                  <a:pt x="185474" y="4500"/>
                </a:lnTo>
                <a:lnTo>
                  <a:pt x="146969" y="60"/>
                </a:lnTo>
                <a:lnTo>
                  <a:pt x="32621" y="0"/>
                </a:lnTo>
                <a:lnTo>
                  <a:pt x="29573" y="7620"/>
                </a:lnTo>
                <a:lnTo>
                  <a:pt x="49385" y="7620"/>
                </a:lnTo>
                <a:lnTo>
                  <a:pt x="57005" y="9144"/>
                </a:lnTo>
                <a:lnTo>
                  <a:pt x="61577" y="13716"/>
                </a:lnTo>
                <a:lnTo>
                  <a:pt x="66149" y="16764"/>
                </a:lnTo>
                <a:lnTo>
                  <a:pt x="67673" y="21336"/>
                </a:lnTo>
                <a:lnTo>
                  <a:pt x="67673" y="167640"/>
                </a:lnTo>
                <a:lnTo>
                  <a:pt x="70721" y="156972"/>
                </a:lnTo>
                <a:lnTo>
                  <a:pt x="76817" y="156972"/>
                </a:lnTo>
                <a:lnTo>
                  <a:pt x="76817" y="138684"/>
                </a:lnTo>
                <a:lnTo>
                  <a:pt x="111869" y="18288"/>
                </a:lnTo>
                <a:lnTo>
                  <a:pt x="121013" y="15240"/>
                </a:lnTo>
                <a:lnTo>
                  <a:pt x="135729" y="15300"/>
                </a:lnTo>
                <a:lnTo>
                  <a:pt x="180449" y="28956"/>
                </a:lnTo>
                <a:lnTo>
                  <a:pt x="194165" y="65532"/>
                </a:lnTo>
                <a:lnTo>
                  <a:pt x="194165" y="135723"/>
                </a:lnTo>
                <a:lnTo>
                  <a:pt x="195308" y="135255"/>
                </a:lnTo>
                <a:lnTo>
                  <a:pt x="229836" y="104346"/>
                </a:lnTo>
                <a:lnTo>
                  <a:pt x="240028" y="80248"/>
                </a:lnTo>
                <a:lnTo>
                  <a:pt x="241409" y="67056"/>
                </a:lnTo>
                <a:close/>
              </a:path>
              <a:path w="241935" h="265429">
                <a:moveTo>
                  <a:pt x="194165" y="135723"/>
                </a:moveTo>
                <a:lnTo>
                  <a:pt x="194165" y="65532"/>
                </a:lnTo>
                <a:lnTo>
                  <a:pt x="192736" y="80938"/>
                </a:lnTo>
                <a:lnTo>
                  <a:pt x="188450" y="95059"/>
                </a:lnTo>
                <a:lnTo>
                  <a:pt x="157518" y="127992"/>
                </a:lnTo>
                <a:lnTo>
                  <a:pt x="98153" y="140208"/>
                </a:lnTo>
                <a:lnTo>
                  <a:pt x="87485" y="140208"/>
                </a:lnTo>
                <a:lnTo>
                  <a:pt x="76817" y="138684"/>
                </a:lnTo>
                <a:lnTo>
                  <a:pt x="76817" y="156972"/>
                </a:lnTo>
                <a:lnTo>
                  <a:pt x="78341" y="156972"/>
                </a:lnTo>
                <a:lnTo>
                  <a:pt x="84437" y="155448"/>
                </a:lnTo>
                <a:lnTo>
                  <a:pt x="89009" y="155448"/>
                </a:lnTo>
                <a:lnTo>
                  <a:pt x="135729" y="165092"/>
                </a:lnTo>
                <a:lnTo>
                  <a:pt x="157589" y="188677"/>
                </a:lnTo>
                <a:lnTo>
                  <a:pt x="157589" y="147828"/>
                </a:lnTo>
                <a:lnTo>
                  <a:pt x="177877" y="142398"/>
                </a:lnTo>
                <a:lnTo>
                  <a:pt x="194165" y="135723"/>
                </a:lnTo>
                <a:close/>
              </a:path>
              <a:path w="241935" h="265429">
                <a:moveTo>
                  <a:pt x="163685" y="265175"/>
                </a:moveTo>
                <a:lnTo>
                  <a:pt x="163685" y="216408"/>
                </a:lnTo>
                <a:lnTo>
                  <a:pt x="161732" y="234696"/>
                </a:lnTo>
                <a:lnTo>
                  <a:pt x="156065" y="250698"/>
                </a:lnTo>
                <a:lnTo>
                  <a:pt x="146969" y="264414"/>
                </a:lnTo>
                <a:lnTo>
                  <a:pt x="146153" y="265175"/>
                </a:lnTo>
                <a:lnTo>
                  <a:pt x="163685" y="265175"/>
                </a:lnTo>
                <a:close/>
              </a:path>
              <a:path w="241935" h="265429">
                <a:moveTo>
                  <a:pt x="212453" y="216408"/>
                </a:moveTo>
                <a:lnTo>
                  <a:pt x="198737" y="176784"/>
                </a:lnTo>
                <a:lnTo>
                  <a:pt x="157589" y="147828"/>
                </a:lnTo>
                <a:lnTo>
                  <a:pt x="157589" y="188677"/>
                </a:lnTo>
                <a:lnTo>
                  <a:pt x="159113" y="191452"/>
                </a:lnTo>
                <a:lnTo>
                  <a:pt x="162542" y="203287"/>
                </a:lnTo>
                <a:lnTo>
                  <a:pt x="163685" y="216408"/>
                </a:lnTo>
                <a:lnTo>
                  <a:pt x="163685" y="265175"/>
                </a:lnTo>
                <a:lnTo>
                  <a:pt x="197559" y="265175"/>
                </a:lnTo>
                <a:lnTo>
                  <a:pt x="200261" y="260604"/>
                </a:lnTo>
                <a:lnTo>
                  <a:pt x="206024" y="250055"/>
                </a:lnTo>
                <a:lnTo>
                  <a:pt x="209786" y="239077"/>
                </a:lnTo>
                <a:lnTo>
                  <a:pt x="211834" y="227814"/>
                </a:lnTo>
                <a:lnTo>
                  <a:pt x="212453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44968" y="4689347"/>
            <a:ext cx="265430" cy="139065"/>
          </a:xfrm>
          <a:custGeom>
            <a:avLst/>
            <a:gdLst/>
            <a:ahLst/>
            <a:cxnLst/>
            <a:rect l="l" t="t" r="r" b="b"/>
            <a:pathLst>
              <a:path w="265429" h="139064">
                <a:moveTo>
                  <a:pt x="117500" y="0"/>
                </a:moveTo>
                <a:lnTo>
                  <a:pt x="78492" y="0"/>
                </a:lnTo>
                <a:lnTo>
                  <a:pt x="56388" y="74676"/>
                </a:lnTo>
                <a:lnTo>
                  <a:pt x="51863" y="89249"/>
                </a:lnTo>
                <a:lnTo>
                  <a:pt x="33528" y="123444"/>
                </a:lnTo>
                <a:lnTo>
                  <a:pt x="15240" y="129540"/>
                </a:lnTo>
                <a:lnTo>
                  <a:pt x="3048" y="129540"/>
                </a:lnTo>
                <a:lnTo>
                  <a:pt x="0" y="138684"/>
                </a:lnTo>
                <a:lnTo>
                  <a:pt x="82296" y="138684"/>
                </a:lnTo>
                <a:lnTo>
                  <a:pt x="82296" y="117348"/>
                </a:lnTo>
                <a:lnTo>
                  <a:pt x="117500" y="0"/>
                </a:lnTo>
                <a:close/>
              </a:path>
              <a:path w="265429" h="139064">
                <a:moveTo>
                  <a:pt x="214884" y="120740"/>
                </a:moveTo>
                <a:lnTo>
                  <a:pt x="214884" y="39624"/>
                </a:lnTo>
                <a:lnTo>
                  <a:pt x="213169" y="57912"/>
                </a:lnTo>
                <a:lnTo>
                  <a:pt x="208026" y="73914"/>
                </a:lnTo>
                <a:lnTo>
                  <a:pt x="172283" y="109061"/>
                </a:lnTo>
                <a:lnTo>
                  <a:pt x="121920" y="121920"/>
                </a:lnTo>
                <a:lnTo>
                  <a:pt x="114228" y="121634"/>
                </a:lnTo>
                <a:lnTo>
                  <a:pt x="104965" y="120777"/>
                </a:lnTo>
                <a:lnTo>
                  <a:pt x="94273" y="119348"/>
                </a:lnTo>
                <a:lnTo>
                  <a:pt x="82296" y="117348"/>
                </a:lnTo>
                <a:lnTo>
                  <a:pt x="82296" y="138684"/>
                </a:lnTo>
                <a:lnTo>
                  <a:pt x="121920" y="138593"/>
                </a:lnTo>
                <a:lnTo>
                  <a:pt x="164687" y="136112"/>
                </a:lnTo>
                <a:lnTo>
                  <a:pt x="211264" y="122753"/>
                </a:lnTo>
                <a:lnTo>
                  <a:pt x="214884" y="120740"/>
                </a:lnTo>
                <a:close/>
              </a:path>
              <a:path w="265429" h="139064">
                <a:moveTo>
                  <a:pt x="265176" y="38100"/>
                </a:moveTo>
                <a:lnTo>
                  <a:pt x="264318" y="28075"/>
                </a:lnTo>
                <a:lnTo>
                  <a:pt x="261747" y="18478"/>
                </a:lnTo>
                <a:lnTo>
                  <a:pt x="257460" y="9168"/>
                </a:lnTo>
                <a:lnTo>
                  <a:pt x="251459" y="0"/>
                </a:lnTo>
                <a:lnTo>
                  <a:pt x="201804" y="0"/>
                </a:lnTo>
                <a:lnTo>
                  <a:pt x="205239" y="4262"/>
                </a:lnTo>
                <a:lnTo>
                  <a:pt x="210502" y="14668"/>
                </a:lnTo>
                <a:lnTo>
                  <a:pt x="213764" y="26503"/>
                </a:lnTo>
                <a:lnTo>
                  <a:pt x="214884" y="39624"/>
                </a:lnTo>
                <a:lnTo>
                  <a:pt x="214884" y="120740"/>
                </a:lnTo>
                <a:lnTo>
                  <a:pt x="220980" y="117348"/>
                </a:lnTo>
                <a:lnTo>
                  <a:pt x="252984" y="83820"/>
                </a:lnTo>
                <a:lnTo>
                  <a:pt x="264342" y="50173"/>
                </a:lnTo>
                <a:lnTo>
                  <a:pt x="2651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88835" y="4689347"/>
            <a:ext cx="777240" cy="144780"/>
          </a:xfrm>
          <a:custGeom>
            <a:avLst/>
            <a:gdLst/>
            <a:ahLst/>
            <a:cxnLst/>
            <a:rect l="l" t="t" r="r" b="b"/>
            <a:pathLst>
              <a:path w="777240" h="144779">
                <a:moveTo>
                  <a:pt x="143330" y="0"/>
                </a:moveTo>
                <a:lnTo>
                  <a:pt x="124496" y="0"/>
                </a:lnTo>
                <a:lnTo>
                  <a:pt x="71628" y="71628"/>
                </a:lnTo>
                <a:lnTo>
                  <a:pt x="59650" y="88225"/>
                </a:lnTo>
                <a:lnTo>
                  <a:pt x="48958" y="101536"/>
                </a:lnTo>
                <a:lnTo>
                  <a:pt x="17907" y="126492"/>
                </a:lnTo>
                <a:lnTo>
                  <a:pt x="1524" y="129540"/>
                </a:lnTo>
                <a:lnTo>
                  <a:pt x="0" y="138684"/>
                </a:lnTo>
                <a:lnTo>
                  <a:pt x="68580" y="138684"/>
                </a:lnTo>
                <a:lnTo>
                  <a:pt x="68580" y="108204"/>
                </a:lnTo>
                <a:lnTo>
                  <a:pt x="71628" y="99060"/>
                </a:lnTo>
                <a:lnTo>
                  <a:pt x="74676" y="94488"/>
                </a:lnTo>
                <a:lnTo>
                  <a:pt x="79248" y="88392"/>
                </a:lnTo>
                <a:lnTo>
                  <a:pt x="85344" y="77724"/>
                </a:lnTo>
                <a:lnTo>
                  <a:pt x="117348" y="35052"/>
                </a:lnTo>
                <a:lnTo>
                  <a:pt x="131064" y="35052"/>
                </a:lnTo>
                <a:lnTo>
                  <a:pt x="131064" y="16764"/>
                </a:lnTo>
                <a:lnTo>
                  <a:pt x="143330" y="0"/>
                </a:lnTo>
                <a:close/>
              </a:path>
              <a:path w="777240" h="144779">
                <a:moveTo>
                  <a:pt x="96012" y="129540"/>
                </a:moveTo>
                <a:lnTo>
                  <a:pt x="86868" y="129540"/>
                </a:lnTo>
                <a:lnTo>
                  <a:pt x="79248" y="128016"/>
                </a:lnTo>
                <a:lnTo>
                  <a:pt x="71628" y="120396"/>
                </a:lnTo>
                <a:lnTo>
                  <a:pt x="68580" y="115824"/>
                </a:lnTo>
                <a:lnTo>
                  <a:pt x="68580" y="138684"/>
                </a:lnTo>
                <a:lnTo>
                  <a:pt x="92964" y="138684"/>
                </a:lnTo>
                <a:lnTo>
                  <a:pt x="96012" y="129540"/>
                </a:lnTo>
                <a:close/>
              </a:path>
              <a:path w="777240" h="144779">
                <a:moveTo>
                  <a:pt x="252142" y="0"/>
                </a:moveTo>
                <a:lnTo>
                  <a:pt x="211947" y="0"/>
                </a:lnTo>
                <a:lnTo>
                  <a:pt x="210312" y="16764"/>
                </a:lnTo>
                <a:lnTo>
                  <a:pt x="131064" y="16764"/>
                </a:lnTo>
                <a:lnTo>
                  <a:pt x="131064" y="35052"/>
                </a:lnTo>
                <a:lnTo>
                  <a:pt x="208788" y="35052"/>
                </a:lnTo>
                <a:lnTo>
                  <a:pt x="208788" y="138684"/>
                </a:lnTo>
                <a:lnTo>
                  <a:pt x="242316" y="138684"/>
                </a:lnTo>
                <a:lnTo>
                  <a:pt x="242316" y="99060"/>
                </a:lnTo>
                <a:lnTo>
                  <a:pt x="243840" y="89916"/>
                </a:lnTo>
                <a:lnTo>
                  <a:pt x="245364" y="77724"/>
                </a:lnTo>
                <a:lnTo>
                  <a:pt x="252142" y="0"/>
                </a:lnTo>
                <a:close/>
              </a:path>
              <a:path w="777240" h="144779">
                <a:moveTo>
                  <a:pt x="208788" y="138684"/>
                </a:moveTo>
                <a:lnTo>
                  <a:pt x="208788" y="35052"/>
                </a:lnTo>
                <a:lnTo>
                  <a:pt x="204216" y="74676"/>
                </a:lnTo>
                <a:lnTo>
                  <a:pt x="203073" y="86987"/>
                </a:lnTo>
                <a:lnTo>
                  <a:pt x="201930" y="96583"/>
                </a:lnTo>
                <a:lnTo>
                  <a:pt x="200787" y="103608"/>
                </a:lnTo>
                <a:lnTo>
                  <a:pt x="199644" y="108204"/>
                </a:lnTo>
                <a:lnTo>
                  <a:pt x="198120" y="115824"/>
                </a:lnTo>
                <a:lnTo>
                  <a:pt x="193548" y="120396"/>
                </a:lnTo>
                <a:lnTo>
                  <a:pt x="188976" y="123444"/>
                </a:lnTo>
                <a:lnTo>
                  <a:pt x="182880" y="128016"/>
                </a:lnTo>
                <a:lnTo>
                  <a:pt x="175260" y="129540"/>
                </a:lnTo>
                <a:lnTo>
                  <a:pt x="160020" y="129540"/>
                </a:lnTo>
                <a:lnTo>
                  <a:pt x="156972" y="138684"/>
                </a:lnTo>
                <a:lnTo>
                  <a:pt x="208788" y="138684"/>
                </a:lnTo>
                <a:close/>
              </a:path>
              <a:path w="777240" h="144779">
                <a:moveTo>
                  <a:pt x="283464" y="129540"/>
                </a:moveTo>
                <a:lnTo>
                  <a:pt x="271272" y="129540"/>
                </a:lnTo>
                <a:lnTo>
                  <a:pt x="263652" y="128016"/>
                </a:lnTo>
                <a:lnTo>
                  <a:pt x="259080" y="126492"/>
                </a:lnTo>
                <a:lnTo>
                  <a:pt x="252984" y="124968"/>
                </a:lnTo>
                <a:lnTo>
                  <a:pt x="246888" y="115824"/>
                </a:lnTo>
                <a:lnTo>
                  <a:pt x="243840" y="112776"/>
                </a:lnTo>
                <a:lnTo>
                  <a:pt x="242316" y="108204"/>
                </a:lnTo>
                <a:lnTo>
                  <a:pt x="242316" y="138684"/>
                </a:lnTo>
                <a:lnTo>
                  <a:pt x="281940" y="138684"/>
                </a:lnTo>
                <a:lnTo>
                  <a:pt x="283464" y="129540"/>
                </a:lnTo>
                <a:close/>
              </a:path>
              <a:path w="777240" h="144779">
                <a:moveTo>
                  <a:pt x="387874" y="0"/>
                </a:moveTo>
                <a:lnTo>
                  <a:pt x="355157" y="0"/>
                </a:lnTo>
                <a:lnTo>
                  <a:pt x="347472" y="12192"/>
                </a:lnTo>
                <a:lnTo>
                  <a:pt x="338328" y="32790"/>
                </a:lnTo>
                <a:lnTo>
                  <a:pt x="331660" y="52959"/>
                </a:lnTo>
                <a:lnTo>
                  <a:pt x="327540" y="72628"/>
                </a:lnTo>
                <a:lnTo>
                  <a:pt x="326136" y="91440"/>
                </a:lnTo>
                <a:lnTo>
                  <a:pt x="326755" y="103179"/>
                </a:lnTo>
                <a:lnTo>
                  <a:pt x="351663" y="140589"/>
                </a:lnTo>
                <a:lnTo>
                  <a:pt x="362712" y="144150"/>
                </a:lnTo>
                <a:lnTo>
                  <a:pt x="362712" y="82296"/>
                </a:lnTo>
                <a:lnTo>
                  <a:pt x="363855" y="65984"/>
                </a:lnTo>
                <a:lnTo>
                  <a:pt x="367284" y="48958"/>
                </a:lnTo>
                <a:lnTo>
                  <a:pt x="372999" y="31075"/>
                </a:lnTo>
                <a:lnTo>
                  <a:pt x="381000" y="12192"/>
                </a:lnTo>
                <a:lnTo>
                  <a:pt x="387874" y="0"/>
                </a:lnTo>
                <a:close/>
              </a:path>
              <a:path w="777240" h="144779">
                <a:moveTo>
                  <a:pt x="518394" y="0"/>
                </a:moveTo>
                <a:lnTo>
                  <a:pt x="482394" y="0"/>
                </a:lnTo>
                <a:lnTo>
                  <a:pt x="482084" y="3167"/>
                </a:lnTo>
                <a:lnTo>
                  <a:pt x="474535" y="28765"/>
                </a:lnTo>
                <a:lnTo>
                  <a:pt x="445008" y="79248"/>
                </a:lnTo>
                <a:lnTo>
                  <a:pt x="416242" y="108013"/>
                </a:lnTo>
                <a:lnTo>
                  <a:pt x="388620" y="117348"/>
                </a:lnTo>
                <a:lnTo>
                  <a:pt x="382524" y="117348"/>
                </a:lnTo>
                <a:lnTo>
                  <a:pt x="362712" y="82296"/>
                </a:lnTo>
                <a:lnTo>
                  <a:pt x="362712" y="144150"/>
                </a:lnTo>
                <a:lnTo>
                  <a:pt x="403860" y="132588"/>
                </a:lnTo>
                <a:lnTo>
                  <a:pt x="444793" y="95083"/>
                </a:lnTo>
                <a:lnTo>
                  <a:pt x="460248" y="76200"/>
                </a:lnTo>
                <a:lnTo>
                  <a:pt x="460248" y="142748"/>
                </a:lnTo>
                <a:lnTo>
                  <a:pt x="463296" y="144780"/>
                </a:lnTo>
                <a:lnTo>
                  <a:pt x="469392" y="144780"/>
                </a:lnTo>
                <a:lnTo>
                  <a:pt x="477393" y="143923"/>
                </a:lnTo>
                <a:lnTo>
                  <a:pt x="485394" y="141351"/>
                </a:lnTo>
                <a:lnTo>
                  <a:pt x="487680" y="140126"/>
                </a:lnTo>
                <a:lnTo>
                  <a:pt x="487680" y="106680"/>
                </a:lnTo>
                <a:lnTo>
                  <a:pt x="518394" y="0"/>
                </a:lnTo>
                <a:close/>
              </a:path>
              <a:path w="777240" h="144779">
                <a:moveTo>
                  <a:pt x="460248" y="142748"/>
                </a:moveTo>
                <a:lnTo>
                  <a:pt x="460248" y="76200"/>
                </a:lnTo>
                <a:lnTo>
                  <a:pt x="455676" y="94488"/>
                </a:lnTo>
                <a:lnTo>
                  <a:pt x="452794" y="103322"/>
                </a:lnTo>
                <a:lnTo>
                  <a:pt x="450913" y="111442"/>
                </a:lnTo>
                <a:lnTo>
                  <a:pt x="449889" y="118705"/>
                </a:lnTo>
                <a:lnTo>
                  <a:pt x="449580" y="124968"/>
                </a:lnTo>
                <a:lnTo>
                  <a:pt x="449580" y="131064"/>
                </a:lnTo>
                <a:lnTo>
                  <a:pt x="451104" y="135636"/>
                </a:lnTo>
                <a:lnTo>
                  <a:pt x="455676" y="138684"/>
                </a:lnTo>
                <a:lnTo>
                  <a:pt x="458724" y="141732"/>
                </a:lnTo>
                <a:lnTo>
                  <a:pt x="460248" y="142748"/>
                </a:lnTo>
                <a:close/>
              </a:path>
              <a:path w="777240" h="144779">
                <a:moveTo>
                  <a:pt x="534924" y="94488"/>
                </a:moveTo>
                <a:lnTo>
                  <a:pt x="527304" y="88392"/>
                </a:lnTo>
                <a:lnTo>
                  <a:pt x="519850" y="98703"/>
                </a:lnTo>
                <a:lnTo>
                  <a:pt x="513397" y="106870"/>
                </a:lnTo>
                <a:lnTo>
                  <a:pt x="507801" y="113038"/>
                </a:lnTo>
                <a:lnTo>
                  <a:pt x="502920" y="117348"/>
                </a:lnTo>
                <a:lnTo>
                  <a:pt x="496824" y="120396"/>
                </a:lnTo>
                <a:lnTo>
                  <a:pt x="490728" y="120396"/>
                </a:lnTo>
                <a:lnTo>
                  <a:pt x="489204" y="118872"/>
                </a:lnTo>
                <a:lnTo>
                  <a:pt x="487680" y="115824"/>
                </a:lnTo>
                <a:lnTo>
                  <a:pt x="487680" y="140126"/>
                </a:lnTo>
                <a:lnTo>
                  <a:pt x="493395" y="137065"/>
                </a:lnTo>
                <a:lnTo>
                  <a:pt x="501396" y="131064"/>
                </a:lnTo>
                <a:lnTo>
                  <a:pt x="510278" y="124492"/>
                </a:lnTo>
                <a:lnTo>
                  <a:pt x="518731" y="116205"/>
                </a:lnTo>
                <a:lnTo>
                  <a:pt x="526899" y="106204"/>
                </a:lnTo>
                <a:lnTo>
                  <a:pt x="534924" y="94488"/>
                </a:lnTo>
                <a:close/>
              </a:path>
              <a:path w="777240" h="144779">
                <a:moveTo>
                  <a:pt x="636521" y="0"/>
                </a:moveTo>
                <a:lnTo>
                  <a:pt x="599875" y="0"/>
                </a:lnTo>
                <a:lnTo>
                  <a:pt x="565404" y="117348"/>
                </a:lnTo>
                <a:lnTo>
                  <a:pt x="584549" y="129349"/>
                </a:lnTo>
                <a:lnTo>
                  <a:pt x="600456" y="136691"/>
                </a:lnTo>
                <a:lnTo>
                  <a:pt x="600456" y="120396"/>
                </a:lnTo>
                <a:lnTo>
                  <a:pt x="630936" y="15240"/>
                </a:lnTo>
                <a:lnTo>
                  <a:pt x="636341" y="333"/>
                </a:lnTo>
                <a:lnTo>
                  <a:pt x="636521" y="0"/>
                </a:lnTo>
                <a:close/>
              </a:path>
              <a:path w="777240" h="144779">
                <a:moveTo>
                  <a:pt x="776652" y="0"/>
                </a:moveTo>
                <a:lnTo>
                  <a:pt x="738913" y="0"/>
                </a:lnTo>
                <a:lnTo>
                  <a:pt x="738235" y="13692"/>
                </a:lnTo>
                <a:lnTo>
                  <a:pt x="735330" y="31813"/>
                </a:lnTo>
                <a:lnTo>
                  <a:pt x="714065" y="83915"/>
                </a:lnTo>
                <a:lnTo>
                  <a:pt x="684276" y="117348"/>
                </a:lnTo>
                <a:lnTo>
                  <a:pt x="641604" y="132588"/>
                </a:lnTo>
                <a:lnTo>
                  <a:pt x="633031" y="131969"/>
                </a:lnTo>
                <a:lnTo>
                  <a:pt x="623316" y="129921"/>
                </a:lnTo>
                <a:lnTo>
                  <a:pt x="612457" y="126159"/>
                </a:lnTo>
                <a:lnTo>
                  <a:pt x="600456" y="120396"/>
                </a:lnTo>
                <a:lnTo>
                  <a:pt x="600456" y="136691"/>
                </a:lnTo>
                <a:lnTo>
                  <a:pt x="603123" y="137922"/>
                </a:lnTo>
                <a:lnTo>
                  <a:pt x="621125" y="143065"/>
                </a:lnTo>
                <a:lnTo>
                  <a:pt x="638556" y="144780"/>
                </a:lnTo>
                <a:lnTo>
                  <a:pt x="654558" y="143375"/>
                </a:lnTo>
                <a:lnTo>
                  <a:pt x="702564" y="123444"/>
                </a:lnTo>
                <a:lnTo>
                  <a:pt x="732091" y="98488"/>
                </a:lnTo>
                <a:lnTo>
                  <a:pt x="755904" y="65532"/>
                </a:lnTo>
                <a:lnTo>
                  <a:pt x="772287" y="28194"/>
                </a:lnTo>
                <a:lnTo>
                  <a:pt x="776049" y="9382"/>
                </a:lnTo>
                <a:lnTo>
                  <a:pt x="776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4332" y="4689347"/>
            <a:ext cx="285115" cy="139065"/>
          </a:xfrm>
          <a:custGeom>
            <a:avLst/>
            <a:gdLst/>
            <a:ahLst/>
            <a:cxnLst/>
            <a:rect l="l" t="t" r="r" b="b"/>
            <a:pathLst>
              <a:path w="285114" h="139064">
                <a:moveTo>
                  <a:pt x="143330" y="0"/>
                </a:moveTo>
                <a:lnTo>
                  <a:pt x="124496" y="0"/>
                </a:lnTo>
                <a:lnTo>
                  <a:pt x="71628" y="71628"/>
                </a:lnTo>
                <a:lnTo>
                  <a:pt x="59650" y="88225"/>
                </a:lnTo>
                <a:lnTo>
                  <a:pt x="48958" y="101536"/>
                </a:lnTo>
                <a:lnTo>
                  <a:pt x="18669" y="126492"/>
                </a:lnTo>
                <a:lnTo>
                  <a:pt x="3048" y="129540"/>
                </a:lnTo>
                <a:lnTo>
                  <a:pt x="0" y="138684"/>
                </a:lnTo>
                <a:lnTo>
                  <a:pt x="70104" y="138684"/>
                </a:lnTo>
                <a:lnTo>
                  <a:pt x="70104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9248" y="88392"/>
                </a:lnTo>
                <a:lnTo>
                  <a:pt x="86868" y="77724"/>
                </a:lnTo>
                <a:lnTo>
                  <a:pt x="118872" y="35052"/>
                </a:lnTo>
                <a:lnTo>
                  <a:pt x="131064" y="35052"/>
                </a:lnTo>
                <a:lnTo>
                  <a:pt x="131064" y="16764"/>
                </a:lnTo>
                <a:lnTo>
                  <a:pt x="143330" y="0"/>
                </a:lnTo>
                <a:close/>
              </a:path>
              <a:path w="285114" h="139064">
                <a:moveTo>
                  <a:pt x="96012" y="129540"/>
                </a:moveTo>
                <a:lnTo>
                  <a:pt x="86868" y="129540"/>
                </a:lnTo>
                <a:lnTo>
                  <a:pt x="79248" y="128016"/>
                </a:lnTo>
                <a:lnTo>
                  <a:pt x="76200" y="123444"/>
                </a:lnTo>
                <a:lnTo>
                  <a:pt x="71628" y="120396"/>
                </a:lnTo>
                <a:lnTo>
                  <a:pt x="70104" y="115824"/>
                </a:lnTo>
                <a:lnTo>
                  <a:pt x="70104" y="138684"/>
                </a:lnTo>
                <a:lnTo>
                  <a:pt x="92964" y="138684"/>
                </a:lnTo>
                <a:lnTo>
                  <a:pt x="96012" y="129540"/>
                </a:lnTo>
                <a:close/>
              </a:path>
              <a:path w="285114" h="139064">
                <a:moveTo>
                  <a:pt x="252594" y="0"/>
                </a:moveTo>
                <a:lnTo>
                  <a:pt x="211947" y="0"/>
                </a:lnTo>
                <a:lnTo>
                  <a:pt x="210312" y="16764"/>
                </a:lnTo>
                <a:lnTo>
                  <a:pt x="131064" y="16764"/>
                </a:lnTo>
                <a:lnTo>
                  <a:pt x="131064" y="35052"/>
                </a:lnTo>
                <a:lnTo>
                  <a:pt x="208788" y="35052"/>
                </a:lnTo>
                <a:lnTo>
                  <a:pt x="208788" y="138684"/>
                </a:lnTo>
                <a:lnTo>
                  <a:pt x="243840" y="138684"/>
                </a:lnTo>
                <a:lnTo>
                  <a:pt x="243840" y="89916"/>
                </a:lnTo>
                <a:lnTo>
                  <a:pt x="245364" y="77724"/>
                </a:lnTo>
                <a:lnTo>
                  <a:pt x="252594" y="0"/>
                </a:lnTo>
                <a:close/>
              </a:path>
              <a:path w="285114" h="139064">
                <a:moveTo>
                  <a:pt x="208788" y="138684"/>
                </a:moveTo>
                <a:lnTo>
                  <a:pt x="208788" y="35052"/>
                </a:lnTo>
                <a:lnTo>
                  <a:pt x="205740" y="74676"/>
                </a:lnTo>
                <a:lnTo>
                  <a:pt x="204597" y="86987"/>
                </a:lnTo>
                <a:lnTo>
                  <a:pt x="190500" y="123444"/>
                </a:lnTo>
                <a:lnTo>
                  <a:pt x="164592" y="129540"/>
                </a:lnTo>
                <a:lnTo>
                  <a:pt x="160020" y="129540"/>
                </a:lnTo>
                <a:lnTo>
                  <a:pt x="156972" y="138684"/>
                </a:lnTo>
                <a:lnTo>
                  <a:pt x="208788" y="138684"/>
                </a:lnTo>
                <a:close/>
              </a:path>
              <a:path w="285114" h="139064">
                <a:moveTo>
                  <a:pt x="284988" y="129540"/>
                </a:moveTo>
                <a:lnTo>
                  <a:pt x="246888" y="115824"/>
                </a:lnTo>
                <a:lnTo>
                  <a:pt x="243840" y="112776"/>
                </a:lnTo>
                <a:lnTo>
                  <a:pt x="243840" y="138684"/>
                </a:lnTo>
                <a:lnTo>
                  <a:pt x="281940" y="138684"/>
                </a:lnTo>
                <a:lnTo>
                  <a:pt x="284988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26480" y="5300472"/>
            <a:ext cx="436245" cy="193675"/>
          </a:xfrm>
          <a:custGeom>
            <a:avLst/>
            <a:gdLst/>
            <a:ahLst/>
            <a:cxnLst/>
            <a:rect l="l" t="t" r="r" b="b"/>
            <a:pathLst>
              <a:path w="436245" h="193675">
                <a:moveTo>
                  <a:pt x="381000" y="138684"/>
                </a:moveTo>
                <a:lnTo>
                  <a:pt x="381000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5" h="193675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420" y="41409"/>
                </a:lnTo>
                <a:lnTo>
                  <a:pt x="340995" y="68770"/>
                </a:lnTo>
                <a:lnTo>
                  <a:pt x="362997" y="94130"/>
                </a:lnTo>
                <a:lnTo>
                  <a:pt x="381000" y="112776"/>
                </a:lnTo>
                <a:lnTo>
                  <a:pt x="381000" y="179360"/>
                </a:lnTo>
                <a:lnTo>
                  <a:pt x="403550" y="156519"/>
                </a:lnTo>
                <a:lnTo>
                  <a:pt x="435864" y="124968"/>
                </a:lnTo>
                <a:close/>
              </a:path>
              <a:path w="436245" h="193675">
                <a:moveTo>
                  <a:pt x="381000" y="179360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32036" y="193547"/>
                </a:lnTo>
                <a:lnTo>
                  <a:pt x="367382" y="193547"/>
                </a:lnTo>
                <a:lnTo>
                  <a:pt x="373951" y="186499"/>
                </a:lnTo>
                <a:lnTo>
                  <a:pt x="381000" y="17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6480" y="4689347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5">
                <a:moveTo>
                  <a:pt x="381000" y="33528"/>
                </a:moveTo>
                <a:lnTo>
                  <a:pt x="381000" y="6096"/>
                </a:lnTo>
                <a:lnTo>
                  <a:pt x="0" y="6096"/>
                </a:lnTo>
                <a:lnTo>
                  <a:pt x="0" y="33528"/>
                </a:lnTo>
                <a:lnTo>
                  <a:pt x="381000" y="33528"/>
                </a:lnTo>
                <a:close/>
              </a:path>
              <a:path w="436245" h="146685">
                <a:moveTo>
                  <a:pt x="381000" y="73129"/>
                </a:moveTo>
                <a:lnTo>
                  <a:pt x="381000" y="33528"/>
                </a:lnTo>
                <a:lnTo>
                  <a:pt x="362997" y="52173"/>
                </a:lnTo>
                <a:lnTo>
                  <a:pt x="340995" y="77533"/>
                </a:lnTo>
                <a:lnTo>
                  <a:pt x="318420" y="104894"/>
                </a:lnTo>
                <a:lnTo>
                  <a:pt x="298704" y="129540"/>
                </a:lnTo>
                <a:lnTo>
                  <a:pt x="315468" y="146304"/>
                </a:lnTo>
                <a:lnTo>
                  <a:pt x="345209" y="111323"/>
                </a:lnTo>
                <a:lnTo>
                  <a:pt x="373951" y="80200"/>
                </a:lnTo>
                <a:lnTo>
                  <a:pt x="381000" y="73129"/>
                </a:lnTo>
                <a:close/>
              </a:path>
              <a:path w="436245" h="146685">
                <a:moveTo>
                  <a:pt x="435864" y="19812"/>
                </a:moveTo>
                <a:lnTo>
                  <a:pt x="414990" y="0"/>
                </a:lnTo>
                <a:lnTo>
                  <a:pt x="375106" y="0"/>
                </a:lnTo>
                <a:lnTo>
                  <a:pt x="381000" y="6096"/>
                </a:lnTo>
                <a:lnTo>
                  <a:pt x="381000" y="73129"/>
                </a:lnTo>
                <a:lnTo>
                  <a:pt x="403550" y="50506"/>
                </a:lnTo>
                <a:lnTo>
                  <a:pt x="435864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05522" y="4689347"/>
            <a:ext cx="0" cy="242570"/>
          </a:xfrm>
          <a:custGeom>
            <a:avLst/>
            <a:gdLst/>
            <a:ahLst/>
            <a:cxnLst/>
            <a:rect l="l" t="t" r="r" b="b"/>
            <a:pathLst>
              <a:path h="242570">
                <a:moveTo>
                  <a:pt x="0" y="0"/>
                </a:moveTo>
                <a:lnTo>
                  <a:pt x="0" y="2423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6104" y="5494019"/>
            <a:ext cx="208915" cy="53340"/>
          </a:xfrm>
          <a:custGeom>
            <a:avLst/>
            <a:gdLst/>
            <a:ahLst/>
            <a:cxnLst/>
            <a:rect l="l" t="t" r="r" b="b"/>
            <a:pathLst>
              <a:path w="208914" h="53339">
                <a:moveTo>
                  <a:pt x="166233" y="0"/>
                </a:moveTo>
                <a:lnTo>
                  <a:pt x="129124" y="0"/>
                </a:lnTo>
                <a:lnTo>
                  <a:pt x="128015" y="3048"/>
                </a:lnTo>
                <a:lnTo>
                  <a:pt x="126015" y="12525"/>
                </a:lnTo>
                <a:lnTo>
                  <a:pt x="124586" y="20574"/>
                </a:lnTo>
                <a:lnTo>
                  <a:pt x="123729" y="27480"/>
                </a:lnTo>
                <a:lnTo>
                  <a:pt x="123443" y="33528"/>
                </a:lnTo>
                <a:lnTo>
                  <a:pt x="123443" y="39624"/>
                </a:lnTo>
                <a:lnTo>
                  <a:pt x="124967" y="44196"/>
                </a:lnTo>
                <a:lnTo>
                  <a:pt x="128015" y="48768"/>
                </a:lnTo>
                <a:lnTo>
                  <a:pt x="132587" y="51816"/>
                </a:lnTo>
                <a:lnTo>
                  <a:pt x="137159" y="53340"/>
                </a:lnTo>
                <a:lnTo>
                  <a:pt x="143255" y="53340"/>
                </a:lnTo>
                <a:lnTo>
                  <a:pt x="151042" y="52507"/>
                </a:lnTo>
                <a:lnTo>
                  <a:pt x="158686" y="50101"/>
                </a:lnTo>
                <a:lnTo>
                  <a:pt x="161543" y="48720"/>
                </a:lnTo>
                <a:lnTo>
                  <a:pt x="161543" y="15240"/>
                </a:lnTo>
                <a:lnTo>
                  <a:pt x="166233" y="0"/>
                </a:lnTo>
                <a:close/>
              </a:path>
              <a:path w="208914" h="53339">
                <a:moveTo>
                  <a:pt x="208787" y="3048"/>
                </a:moveTo>
                <a:lnTo>
                  <a:pt x="202691" y="0"/>
                </a:lnTo>
                <a:lnTo>
                  <a:pt x="198582" y="0"/>
                </a:lnTo>
                <a:lnTo>
                  <a:pt x="193071" y="7906"/>
                </a:lnTo>
                <a:lnTo>
                  <a:pt x="187070" y="15621"/>
                </a:lnTo>
                <a:lnTo>
                  <a:pt x="181641" y="21622"/>
                </a:lnTo>
                <a:lnTo>
                  <a:pt x="176783" y="25908"/>
                </a:lnTo>
                <a:lnTo>
                  <a:pt x="172211" y="28956"/>
                </a:lnTo>
                <a:lnTo>
                  <a:pt x="170687" y="30480"/>
                </a:lnTo>
                <a:lnTo>
                  <a:pt x="166115" y="30480"/>
                </a:lnTo>
                <a:lnTo>
                  <a:pt x="161543" y="25908"/>
                </a:lnTo>
                <a:lnTo>
                  <a:pt x="161543" y="48720"/>
                </a:lnTo>
                <a:lnTo>
                  <a:pt x="192023" y="24955"/>
                </a:lnTo>
                <a:lnTo>
                  <a:pt x="200548" y="14788"/>
                </a:lnTo>
                <a:lnTo>
                  <a:pt x="208787" y="3048"/>
                </a:lnTo>
                <a:close/>
              </a:path>
              <a:path w="208914" h="53339">
                <a:moveTo>
                  <a:pt x="122476" y="0"/>
                </a:moveTo>
                <a:lnTo>
                  <a:pt x="108569" y="0"/>
                </a:lnTo>
                <a:lnTo>
                  <a:pt x="103417" y="5334"/>
                </a:lnTo>
                <a:lnTo>
                  <a:pt x="88963" y="16764"/>
                </a:lnTo>
                <a:lnTo>
                  <a:pt x="75366" y="23622"/>
                </a:lnTo>
                <a:lnTo>
                  <a:pt x="62483" y="25908"/>
                </a:lnTo>
                <a:lnTo>
                  <a:pt x="56387" y="25908"/>
                </a:lnTo>
                <a:lnTo>
                  <a:pt x="37163" y="0"/>
                </a:lnTo>
                <a:lnTo>
                  <a:pt x="0" y="0"/>
                </a:lnTo>
                <a:lnTo>
                  <a:pt x="12191" y="39624"/>
                </a:lnTo>
                <a:lnTo>
                  <a:pt x="41147" y="53340"/>
                </a:lnTo>
                <a:lnTo>
                  <a:pt x="50291" y="52507"/>
                </a:lnTo>
                <a:lnTo>
                  <a:pt x="90606" y="32361"/>
                </a:lnTo>
                <a:lnTo>
                  <a:pt x="118657" y="4501"/>
                </a:lnTo>
                <a:lnTo>
                  <a:pt x="122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0556" y="5494019"/>
            <a:ext cx="202565" cy="55244"/>
          </a:xfrm>
          <a:custGeom>
            <a:avLst/>
            <a:gdLst/>
            <a:ahLst/>
            <a:cxnLst/>
            <a:rect l="l" t="t" r="r" b="b"/>
            <a:pathLst>
              <a:path w="202565" h="55245">
                <a:moveTo>
                  <a:pt x="202120" y="0"/>
                </a:moveTo>
                <a:lnTo>
                  <a:pt x="163510" y="0"/>
                </a:lnTo>
                <a:lnTo>
                  <a:pt x="159281" y="9477"/>
                </a:lnTo>
                <a:lnTo>
                  <a:pt x="152400" y="19812"/>
                </a:lnTo>
                <a:lnTo>
                  <a:pt x="143517" y="27813"/>
                </a:lnTo>
                <a:lnTo>
                  <a:pt x="132778" y="33528"/>
                </a:lnTo>
                <a:lnTo>
                  <a:pt x="120038" y="36957"/>
                </a:lnTo>
                <a:lnTo>
                  <a:pt x="105156" y="38100"/>
                </a:lnTo>
                <a:lnTo>
                  <a:pt x="89749" y="36719"/>
                </a:lnTo>
                <a:lnTo>
                  <a:pt x="51816" y="18288"/>
                </a:lnTo>
                <a:lnTo>
                  <a:pt x="39180" y="0"/>
                </a:lnTo>
                <a:lnTo>
                  <a:pt x="12112" y="0"/>
                </a:lnTo>
                <a:lnTo>
                  <a:pt x="0" y="54864"/>
                </a:lnTo>
                <a:lnTo>
                  <a:pt x="7620" y="54864"/>
                </a:lnTo>
                <a:lnTo>
                  <a:pt x="12477" y="46863"/>
                </a:lnTo>
                <a:lnTo>
                  <a:pt x="17907" y="41148"/>
                </a:lnTo>
                <a:lnTo>
                  <a:pt x="23907" y="37719"/>
                </a:lnTo>
                <a:lnTo>
                  <a:pt x="30480" y="36576"/>
                </a:lnTo>
                <a:lnTo>
                  <a:pt x="33528" y="36576"/>
                </a:lnTo>
                <a:lnTo>
                  <a:pt x="45720" y="39624"/>
                </a:lnTo>
                <a:lnTo>
                  <a:pt x="57673" y="43886"/>
                </a:lnTo>
                <a:lnTo>
                  <a:pt x="68199" y="47434"/>
                </a:lnTo>
                <a:lnTo>
                  <a:pt x="109728" y="54864"/>
                </a:lnTo>
                <a:lnTo>
                  <a:pt x="123396" y="54031"/>
                </a:lnTo>
                <a:lnTo>
                  <a:pt x="161544" y="42672"/>
                </a:lnTo>
                <a:lnTo>
                  <a:pt x="191547" y="18455"/>
                </a:lnTo>
                <a:lnTo>
                  <a:pt x="198120" y="7620"/>
                </a:lnTo>
                <a:lnTo>
                  <a:pt x="202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95500" y="5494019"/>
            <a:ext cx="66040" cy="55244"/>
          </a:xfrm>
          <a:custGeom>
            <a:avLst/>
            <a:gdLst/>
            <a:ahLst/>
            <a:cxnLst/>
            <a:rect l="l" t="t" r="r" b="b"/>
            <a:pathLst>
              <a:path w="66039" h="55245">
                <a:moveTo>
                  <a:pt x="65964" y="0"/>
                </a:moveTo>
                <a:lnTo>
                  <a:pt x="30817" y="0"/>
                </a:lnTo>
                <a:lnTo>
                  <a:pt x="19716" y="13454"/>
                </a:lnTo>
                <a:lnTo>
                  <a:pt x="0" y="38100"/>
                </a:lnTo>
                <a:lnTo>
                  <a:pt x="16764" y="54864"/>
                </a:lnTo>
                <a:lnTo>
                  <a:pt x="46505" y="20764"/>
                </a:lnTo>
                <a:lnTo>
                  <a:pt x="65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0316" y="6240780"/>
            <a:ext cx="80772" cy="640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93825" y="6248400"/>
            <a:ext cx="245745" cy="56515"/>
          </a:xfrm>
          <a:custGeom>
            <a:avLst/>
            <a:gdLst/>
            <a:ahLst/>
            <a:cxnLst/>
            <a:rect l="l" t="t" r="r" b="b"/>
            <a:pathLst>
              <a:path w="245744" h="56514">
                <a:moveTo>
                  <a:pt x="245286" y="0"/>
                </a:moveTo>
                <a:lnTo>
                  <a:pt x="236142" y="0"/>
                </a:lnTo>
                <a:lnTo>
                  <a:pt x="231570" y="6096"/>
                </a:lnTo>
                <a:lnTo>
                  <a:pt x="228522" y="10668"/>
                </a:lnTo>
                <a:lnTo>
                  <a:pt x="225474" y="12192"/>
                </a:lnTo>
                <a:lnTo>
                  <a:pt x="222426" y="15240"/>
                </a:lnTo>
                <a:lnTo>
                  <a:pt x="211758" y="15240"/>
                </a:lnTo>
                <a:lnTo>
                  <a:pt x="207186" y="13716"/>
                </a:lnTo>
                <a:lnTo>
                  <a:pt x="199566" y="10668"/>
                </a:lnTo>
                <a:lnTo>
                  <a:pt x="185540" y="5786"/>
                </a:lnTo>
                <a:lnTo>
                  <a:pt x="170800" y="2476"/>
                </a:lnTo>
                <a:lnTo>
                  <a:pt x="155203" y="595"/>
                </a:lnTo>
                <a:lnTo>
                  <a:pt x="138606" y="0"/>
                </a:lnTo>
                <a:lnTo>
                  <a:pt x="116007" y="1166"/>
                </a:lnTo>
                <a:lnTo>
                  <a:pt x="71954" y="10929"/>
                </a:lnTo>
                <a:lnTo>
                  <a:pt x="35640" y="28170"/>
                </a:lnTo>
                <a:lnTo>
                  <a:pt x="0" y="56387"/>
                </a:lnTo>
                <a:lnTo>
                  <a:pt x="43704" y="56387"/>
                </a:lnTo>
                <a:lnTo>
                  <a:pt x="45808" y="53816"/>
                </a:lnTo>
                <a:lnTo>
                  <a:pt x="73645" y="32385"/>
                </a:lnTo>
                <a:lnTo>
                  <a:pt x="104625" y="19526"/>
                </a:lnTo>
                <a:lnTo>
                  <a:pt x="138606" y="15240"/>
                </a:lnTo>
                <a:lnTo>
                  <a:pt x="155774" y="16383"/>
                </a:lnTo>
                <a:lnTo>
                  <a:pt x="194994" y="33528"/>
                </a:lnTo>
                <a:lnTo>
                  <a:pt x="211280" y="56387"/>
                </a:lnTo>
                <a:lnTo>
                  <a:pt x="231406" y="56387"/>
                </a:lnTo>
                <a:lnTo>
                  <a:pt x="245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30452" y="6256020"/>
            <a:ext cx="131445" cy="48895"/>
          </a:xfrm>
          <a:custGeom>
            <a:avLst/>
            <a:gdLst/>
            <a:ahLst/>
            <a:cxnLst/>
            <a:rect l="l" t="t" r="r" b="b"/>
            <a:pathLst>
              <a:path w="131444" h="48895">
                <a:moveTo>
                  <a:pt x="131064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5908" y="9144"/>
                </a:lnTo>
                <a:lnTo>
                  <a:pt x="28956" y="13716"/>
                </a:lnTo>
                <a:lnTo>
                  <a:pt x="33528" y="16764"/>
                </a:lnTo>
                <a:lnTo>
                  <a:pt x="36576" y="21336"/>
                </a:lnTo>
                <a:lnTo>
                  <a:pt x="36576" y="48767"/>
                </a:lnTo>
                <a:lnTo>
                  <a:pt x="74271" y="48767"/>
                </a:lnTo>
                <a:lnTo>
                  <a:pt x="82296" y="25908"/>
                </a:lnTo>
                <a:lnTo>
                  <a:pt x="86868" y="19812"/>
                </a:lnTo>
                <a:lnTo>
                  <a:pt x="129540" y="7620"/>
                </a:lnTo>
                <a:lnTo>
                  <a:pt x="131064" y="0"/>
                </a:lnTo>
                <a:close/>
              </a:path>
              <a:path w="131444" h="48895">
                <a:moveTo>
                  <a:pt x="36576" y="48767"/>
                </a:moveTo>
                <a:lnTo>
                  <a:pt x="36576" y="27432"/>
                </a:lnTo>
                <a:lnTo>
                  <a:pt x="36028" y="33766"/>
                </a:lnTo>
                <a:lnTo>
                  <a:pt x="34480" y="41529"/>
                </a:lnTo>
                <a:lnTo>
                  <a:pt x="32643" y="48767"/>
                </a:lnTo>
                <a:lnTo>
                  <a:pt x="36576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27704" y="6240780"/>
            <a:ext cx="170688" cy="640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91484" y="6240780"/>
            <a:ext cx="79029" cy="640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91351" y="6240780"/>
            <a:ext cx="78925" cy="640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06752" y="6240780"/>
            <a:ext cx="79650" cy="640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6618" y="6240780"/>
            <a:ext cx="78925" cy="640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85788" y="5494019"/>
            <a:ext cx="208915" cy="56515"/>
          </a:xfrm>
          <a:custGeom>
            <a:avLst/>
            <a:gdLst/>
            <a:ahLst/>
            <a:cxnLst/>
            <a:rect l="l" t="t" r="r" b="b"/>
            <a:pathLst>
              <a:path w="208915" h="56514">
                <a:moveTo>
                  <a:pt x="124954" y="0"/>
                </a:moveTo>
                <a:lnTo>
                  <a:pt x="110966" y="0"/>
                </a:lnTo>
                <a:lnTo>
                  <a:pt x="104274" y="7739"/>
                </a:lnTo>
                <a:lnTo>
                  <a:pt x="90106" y="19621"/>
                </a:lnTo>
                <a:lnTo>
                  <a:pt x="76223" y="26646"/>
                </a:lnTo>
                <a:lnTo>
                  <a:pt x="62484" y="28956"/>
                </a:lnTo>
                <a:lnTo>
                  <a:pt x="56388" y="28956"/>
                </a:lnTo>
                <a:lnTo>
                  <a:pt x="36911" y="0"/>
                </a:lnTo>
                <a:lnTo>
                  <a:pt x="230" y="0"/>
                </a:lnTo>
                <a:lnTo>
                  <a:pt x="12192" y="42672"/>
                </a:lnTo>
                <a:lnTo>
                  <a:pt x="41148" y="56388"/>
                </a:lnTo>
                <a:lnTo>
                  <a:pt x="50292" y="55555"/>
                </a:lnTo>
                <a:lnTo>
                  <a:pt x="90606" y="34766"/>
                </a:lnTo>
                <a:lnTo>
                  <a:pt x="118657" y="7334"/>
                </a:lnTo>
                <a:lnTo>
                  <a:pt x="124954" y="0"/>
                </a:lnTo>
                <a:close/>
              </a:path>
              <a:path w="208915" h="56514">
                <a:moveTo>
                  <a:pt x="166769" y="0"/>
                </a:moveTo>
                <a:lnTo>
                  <a:pt x="131202" y="0"/>
                </a:lnTo>
                <a:lnTo>
                  <a:pt x="129540" y="6096"/>
                </a:lnTo>
                <a:lnTo>
                  <a:pt x="126658" y="14930"/>
                </a:lnTo>
                <a:lnTo>
                  <a:pt x="124777" y="23050"/>
                </a:lnTo>
                <a:lnTo>
                  <a:pt x="123753" y="30313"/>
                </a:lnTo>
                <a:lnTo>
                  <a:pt x="123444" y="36576"/>
                </a:lnTo>
                <a:lnTo>
                  <a:pt x="123444" y="42672"/>
                </a:lnTo>
                <a:lnTo>
                  <a:pt x="124968" y="47244"/>
                </a:lnTo>
                <a:lnTo>
                  <a:pt x="132588" y="54864"/>
                </a:lnTo>
                <a:lnTo>
                  <a:pt x="137160" y="56388"/>
                </a:lnTo>
                <a:lnTo>
                  <a:pt x="143256" y="56388"/>
                </a:lnTo>
                <a:lnTo>
                  <a:pt x="151257" y="55555"/>
                </a:lnTo>
                <a:lnTo>
                  <a:pt x="159258" y="53149"/>
                </a:lnTo>
                <a:lnTo>
                  <a:pt x="161544" y="52054"/>
                </a:lnTo>
                <a:lnTo>
                  <a:pt x="161544" y="18288"/>
                </a:lnTo>
                <a:lnTo>
                  <a:pt x="166769" y="0"/>
                </a:lnTo>
                <a:close/>
              </a:path>
              <a:path w="208915" h="56514">
                <a:moveTo>
                  <a:pt x="208788" y="6096"/>
                </a:moveTo>
                <a:lnTo>
                  <a:pt x="201168" y="1524"/>
                </a:lnTo>
                <a:lnTo>
                  <a:pt x="193714" y="10954"/>
                </a:lnTo>
                <a:lnTo>
                  <a:pt x="187261" y="18669"/>
                </a:lnTo>
                <a:lnTo>
                  <a:pt x="181665" y="24670"/>
                </a:lnTo>
                <a:lnTo>
                  <a:pt x="176784" y="28956"/>
                </a:lnTo>
                <a:lnTo>
                  <a:pt x="173736" y="32004"/>
                </a:lnTo>
                <a:lnTo>
                  <a:pt x="164592" y="32004"/>
                </a:lnTo>
                <a:lnTo>
                  <a:pt x="161544" y="28956"/>
                </a:lnTo>
                <a:lnTo>
                  <a:pt x="161544" y="52054"/>
                </a:lnTo>
                <a:lnTo>
                  <a:pt x="192595" y="28003"/>
                </a:lnTo>
                <a:lnTo>
                  <a:pt x="200763" y="17836"/>
                </a:lnTo>
                <a:lnTo>
                  <a:pt x="20878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93664" y="5494019"/>
            <a:ext cx="250825" cy="50800"/>
          </a:xfrm>
          <a:custGeom>
            <a:avLst/>
            <a:gdLst/>
            <a:ahLst/>
            <a:cxnLst/>
            <a:rect l="l" t="t" r="r" b="b"/>
            <a:pathLst>
              <a:path w="250825" h="50800">
                <a:moveTo>
                  <a:pt x="92528" y="0"/>
                </a:moveTo>
                <a:lnTo>
                  <a:pt x="52722" y="0"/>
                </a:lnTo>
                <a:lnTo>
                  <a:pt x="52077" y="2143"/>
                </a:lnTo>
                <a:lnTo>
                  <a:pt x="48196" y="13335"/>
                </a:lnTo>
                <a:lnTo>
                  <a:pt x="44600" y="21669"/>
                </a:lnTo>
                <a:lnTo>
                  <a:pt x="41148" y="27432"/>
                </a:lnTo>
                <a:lnTo>
                  <a:pt x="39624" y="32004"/>
                </a:lnTo>
                <a:lnTo>
                  <a:pt x="3048" y="42672"/>
                </a:lnTo>
                <a:lnTo>
                  <a:pt x="0" y="50292"/>
                </a:lnTo>
                <a:lnTo>
                  <a:pt x="83820" y="50292"/>
                </a:lnTo>
                <a:lnTo>
                  <a:pt x="83820" y="30480"/>
                </a:lnTo>
                <a:lnTo>
                  <a:pt x="92528" y="0"/>
                </a:lnTo>
                <a:close/>
              </a:path>
              <a:path w="250825" h="50800">
                <a:moveTo>
                  <a:pt x="250282" y="0"/>
                </a:moveTo>
                <a:lnTo>
                  <a:pt x="198876" y="0"/>
                </a:lnTo>
                <a:lnTo>
                  <a:pt x="187452" y="10668"/>
                </a:lnTo>
                <a:lnTo>
                  <a:pt x="173164" y="20669"/>
                </a:lnTo>
                <a:lnTo>
                  <a:pt x="157734" y="27813"/>
                </a:lnTo>
                <a:lnTo>
                  <a:pt x="141160" y="32099"/>
                </a:lnTo>
                <a:lnTo>
                  <a:pt x="123444" y="33528"/>
                </a:lnTo>
                <a:lnTo>
                  <a:pt x="115752" y="33266"/>
                </a:lnTo>
                <a:lnTo>
                  <a:pt x="106489" y="32575"/>
                </a:lnTo>
                <a:lnTo>
                  <a:pt x="83820" y="30480"/>
                </a:lnTo>
                <a:lnTo>
                  <a:pt x="83820" y="50292"/>
                </a:lnTo>
                <a:lnTo>
                  <a:pt x="123444" y="50188"/>
                </a:lnTo>
                <a:lnTo>
                  <a:pt x="165330" y="48363"/>
                </a:lnTo>
                <a:lnTo>
                  <a:pt x="211931" y="34385"/>
                </a:lnTo>
                <a:lnTo>
                  <a:pt x="246721" y="6025"/>
                </a:lnTo>
                <a:lnTo>
                  <a:pt x="250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25184" y="5494019"/>
            <a:ext cx="69215" cy="58419"/>
          </a:xfrm>
          <a:custGeom>
            <a:avLst/>
            <a:gdLst/>
            <a:ahLst/>
            <a:cxnLst/>
            <a:rect l="l" t="t" r="r" b="b"/>
            <a:pathLst>
              <a:path w="69214" h="58420">
                <a:moveTo>
                  <a:pt x="68678" y="0"/>
                </a:moveTo>
                <a:lnTo>
                  <a:pt x="33332" y="0"/>
                </a:lnTo>
                <a:lnTo>
                  <a:pt x="19716" y="16502"/>
                </a:lnTo>
                <a:lnTo>
                  <a:pt x="0" y="41148"/>
                </a:lnTo>
                <a:lnTo>
                  <a:pt x="16764" y="57912"/>
                </a:lnTo>
                <a:lnTo>
                  <a:pt x="46505" y="23789"/>
                </a:lnTo>
                <a:lnTo>
                  <a:pt x="6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21496" y="6269736"/>
            <a:ext cx="38100" cy="35560"/>
          </a:xfrm>
          <a:custGeom>
            <a:avLst/>
            <a:gdLst/>
            <a:ahLst/>
            <a:cxnLst/>
            <a:rect l="l" t="t" r="r" b="b"/>
            <a:pathLst>
              <a:path w="38100" h="35560">
                <a:moveTo>
                  <a:pt x="38100" y="24384"/>
                </a:moveTo>
                <a:lnTo>
                  <a:pt x="38100" y="16764"/>
                </a:lnTo>
                <a:lnTo>
                  <a:pt x="36576" y="10668"/>
                </a:lnTo>
                <a:lnTo>
                  <a:pt x="33528" y="6096"/>
                </a:lnTo>
                <a:lnTo>
                  <a:pt x="28956" y="3048"/>
                </a:lnTo>
                <a:lnTo>
                  <a:pt x="25908" y="0"/>
                </a:lnTo>
                <a:lnTo>
                  <a:pt x="15240" y="0"/>
                </a:lnTo>
                <a:lnTo>
                  <a:pt x="6096" y="6096"/>
                </a:lnTo>
                <a:lnTo>
                  <a:pt x="3048" y="10668"/>
                </a:lnTo>
                <a:lnTo>
                  <a:pt x="0" y="16764"/>
                </a:lnTo>
                <a:lnTo>
                  <a:pt x="0" y="24384"/>
                </a:lnTo>
                <a:lnTo>
                  <a:pt x="571" y="29813"/>
                </a:lnTo>
                <a:lnTo>
                  <a:pt x="1828" y="35051"/>
                </a:lnTo>
                <a:lnTo>
                  <a:pt x="37084" y="35051"/>
                </a:lnTo>
                <a:lnTo>
                  <a:pt x="37790" y="30408"/>
                </a:lnTo>
                <a:lnTo>
                  <a:pt x="3810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9744" y="6269736"/>
            <a:ext cx="53340" cy="35560"/>
          </a:xfrm>
          <a:custGeom>
            <a:avLst/>
            <a:gdLst/>
            <a:ahLst/>
            <a:cxnLst/>
            <a:rect l="l" t="t" r="r" b="b"/>
            <a:pathLst>
              <a:path w="53340" h="35560">
                <a:moveTo>
                  <a:pt x="52714" y="35051"/>
                </a:moveTo>
                <a:lnTo>
                  <a:pt x="47148" y="30003"/>
                </a:lnTo>
                <a:lnTo>
                  <a:pt x="33147" y="19431"/>
                </a:lnTo>
                <a:lnTo>
                  <a:pt x="17430" y="9429"/>
                </a:lnTo>
                <a:lnTo>
                  <a:pt x="0" y="0"/>
                </a:lnTo>
                <a:lnTo>
                  <a:pt x="0" y="10668"/>
                </a:lnTo>
                <a:lnTo>
                  <a:pt x="11739" y="18692"/>
                </a:lnTo>
                <a:lnTo>
                  <a:pt x="21907" y="26860"/>
                </a:lnTo>
                <a:lnTo>
                  <a:pt x="30375" y="35051"/>
                </a:lnTo>
                <a:lnTo>
                  <a:pt x="52714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6551" y="6269736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70" h="35560">
                <a:moveTo>
                  <a:pt x="51984" y="10668"/>
                </a:moveTo>
                <a:lnTo>
                  <a:pt x="51984" y="0"/>
                </a:lnTo>
                <a:lnTo>
                  <a:pt x="24814" y="15478"/>
                </a:lnTo>
                <a:lnTo>
                  <a:pt x="359" y="34671"/>
                </a:lnTo>
                <a:lnTo>
                  <a:pt x="0" y="35051"/>
                </a:lnTo>
                <a:lnTo>
                  <a:pt x="20134" y="35051"/>
                </a:lnTo>
                <a:lnTo>
                  <a:pt x="26076" y="29146"/>
                </a:lnTo>
                <a:lnTo>
                  <a:pt x="38601" y="19264"/>
                </a:lnTo>
                <a:lnTo>
                  <a:pt x="519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03492" y="6269736"/>
            <a:ext cx="53340" cy="35560"/>
          </a:xfrm>
          <a:custGeom>
            <a:avLst/>
            <a:gdLst/>
            <a:ahLst/>
            <a:cxnLst/>
            <a:rect l="l" t="t" r="r" b="b"/>
            <a:pathLst>
              <a:path w="53340" h="35560">
                <a:moveTo>
                  <a:pt x="52714" y="35051"/>
                </a:moveTo>
                <a:lnTo>
                  <a:pt x="47148" y="30003"/>
                </a:lnTo>
                <a:lnTo>
                  <a:pt x="33147" y="19431"/>
                </a:lnTo>
                <a:lnTo>
                  <a:pt x="17430" y="9429"/>
                </a:lnTo>
                <a:lnTo>
                  <a:pt x="0" y="0"/>
                </a:lnTo>
                <a:lnTo>
                  <a:pt x="0" y="10668"/>
                </a:lnTo>
                <a:lnTo>
                  <a:pt x="11739" y="18692"/>
                </a:lnTo>
                <a:lnTo>
                  <a:pt x="21907" y="26860"/>
                </a:lnTo>
                <a:lnTo>
                  <a:pt x="30375" y="35051"/>
                </a:lnTo>
                <a:lnTo>
                  <a:pt x="52714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58671" y="6269736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70" h="35560">
                <a:moveTo>
                  <a:pt x="51984" y="10668"/>
                </a:moveTo>
                <a:lnTo>
                  <a:pt x="51984" y="0"/>
                </a:lnTo>
                <a:lnTo>
                  <a:pt x="24814" y="15478"/>
                </a:lnTo>
                <a:lnTo>
                  <a:pt x="359" y="34671"/>
                </a:lnTo>
                <a:lnTo>
                  <a:pt x="0" y="35051"/>
                </a:lnTo>
                <a:lnTo>
                  <a:pt x="20134" y="35051"/>
                </a:lnTo>
                <a:lnTo>
                  <a:pt x="26076" y="29146"/>
                </a:lnTo>
                <a:lnTo>
                  <a:pt x="38601" y="19264"/>
                </a:lnTo>
                <a:lnTo>
                  <a:pt x="519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18576" y="6269736"/>
            <a:ext cx="81280" cy="35560"/>
          </a:xfrm>
          <a:custGeom>
            <a:avLst/>
            <a:gdLst/>
            <a:ahLst/>
            <a:cxnLst/>
            <a:rect l="l" t="t" r="r" b="b"/>
            <a:pathLst>
              <a:path w="81279" h="35560">
                <a:moveTo>
                  <a:pt x="80772" y="0"/>
                </a:moveTo>
                <a:lnTo>
                  <a:pt x="0" y="13716"/>
                </a:lnTo>
                <a:lnTo>
                  <a:pt x="0" y="22860"/>
                </a:lnTo>
                <a:lnTo>
                  <a:pt x="7620" y="21336"/>
                </a:lnTo>
                <a:lnTo>
                  <a:pt x="21336" y="21336"/>
                </a:lnTo>
                <a:lnTo>
                  <a:pt x="27432" y="22860"/>
                </a:lnTo>
                <a:lnTo>
                  <a:pt x="30480" y="24384"/>
                </a:lnTo>
                <a:lnTo>
                  <a:pt x="33528" y="27432"/>
                </a:lnTo>
                <a:lnTo>
                  <a:pt x="35052" y="30480"/>
                </a:lnTo>
                <a:lnTo>
                  <a:pt x="35052" y="35051"/>
                </a:lnTo>
                <a:lnTo>
                  <a:pt x="70851" y="35051"/>
                </a:lnTo>
                <a:lnTo>
                  <a:pt x="80772" y="0"/>
                </a:lnTo>
                <a:close/>
              </a:path>
              <a:path w="81279" h="35560">
                <a:moveTo>
                  <a:pt x="35052" y="35051"/>
                </a:moveTo>
                <a:lnTo>
                  <a:pt x="35052" y="33528"/>
                </a:lnTo>
                <a:lnTo>
                  <a:pt x="34831" y="35051"/>
                </a:lnTo>
                <a:lnTo>
                  <a:pt x="35052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60208" y="6269736"/>
            <a:ext cx="79375" cy="35560"/>
          </a:xfrm>
          <a:custGeom>
            <a:avLst/>
            <a:gdLst/>
            <a:ahLst/>
            <a:cxnLst/>
            <a:rect l="l" t="t" r="r" b="b"/>
            <a:pathLst>
              <a:path w="79375" h="35560">
                <a:moveTo>
                  <a:pt x="79248" y="0"/>
                </a:moveTo>
                <a:lnTo>
                  <a:pt x="0" y="13716"/>
                </a:lnTo>
                <a:lnTo>
                  <a:pt x="0" y="22860"/>
                </a:lnTo>
                <a:lnTo>
                  <a:pt x="6096" y="21336"/>
                </a:lnTo>
                <a:lnTo>
                  <a:pt x="21336" y="21336"/>
                </a:lnTo>
                <a:lnTo>
                  <a:pt x="30480" y="24384"/>
                </a:lnTo>
                <a:lnTo>
                  <a:pt x="33528" y="30480"/>
                </a:lnTo>
                <a:lnTo>
                  <a:pt x="33528" y="35051"/>
                </a:lnTo>
                <a:lnTo>
                  <a:pt x="69327" y="35051"/>
                </a:lnTo>
                <a:lnTo>
                  <a:pt x="79248" y="0"/>
                </a:lnTo>
                <a:close/>
              </a:path>
              <a:path w="79375" h="35560">
                <a:moveTo>
                  <a:pt x="33528" y="35051"/>
                </a:moveTo>
                <a:lnTo>
                  <a:pt x="33528" y="33528"/>
                </a:lnTo>
                <a:lnTo>
                  <a:pt x="33316" y="35051"/>
                </a:lnTo>
                <a:lnTo>
                  <a:pt x="33528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57602" y="6278880"/>
            <a:ext cx="205104" cy="26034"/>
          </a:xfrm>
          <a:custGeom>
            <a:avLst/>
            <a:gdLst/>
            <a:ahLst/>
            <a:cxnLst/>
            <a:rect l="l" t="t" r="r" b="b"/>
            <a:pathLst>
              <a:path w="205104" h="26035">
                <a:moveTo>
                  <a:pt x="205097" y="0"/>
                </a:moveTo>
                <a:lnTo>
                  <a:pt x="197477" y="0"/>
                </a:lnTo>
                <a:lnTo>
                  <a:pt x="192905" y="6096"/>
                </a:lnTo>
                <a:lnTo>
                  <a:pt x="189857" y="10668"/>
                </a:lnTo>
                <a:lnTo>
                  <a:pt x="180713" y="15240"/>
                </a:lnTo>
                <a:lnTo>
                  <a:pt x="173093" y="15240"/>
                </a:lnTo>
                <a:lnTo>
                  <a:pt x="168521" y="13716"/>
                </a:lnTo>
                <a:lnTo>
                  <a:pt x="160901" y="10668"/>
                </a:lnTo>
                <a:lnTo>
                  <a:pt x="146661" y="5786"/>
                </a:lnTo>
                <a:lnTo>
                  <a:pt x="131564" y="2476"/>
                </a:lnTo>
                <a:lnTo>
                  <a:pt x="115895" y="595"/>
                </a:lnTo>
                <a:lnTo>
                  <a:pt x="99941" y="0"/>
                </a:lnTo>
                <a:lnTo>
                  <a:pt x="77343" y="1166"/>
                </a:lnTo>
                <a:lnTo>
                  <a:pt x="55173" y="4762"/>
                </a:lnTo>
                <a:lnTo>
                  <a:pt x="33290" y="10929"/>
                </a:lnTo>
                <a:lnTo>
                  <a:pt x="11549" y="19812"/>
                </a:lnTo>
                <a:lnTo>
                  <a:pt x="0" y="25907"/>
                </a:lnTo>
                <a:lnTo>
                  <a:pt x="49611" y="25907"/>
                </a:lnTo>
                <a:lnTo>
                  <a:pt x="65294" y="19502"/>
                </a:lnTo>
                <a:lnTo>
                  <a:pt x="99941" y="15240"/>
                </a:lnTo>
                <a:lnTo>
                  <a:pt x="117086" y="16359"/>
                </a:lnTo>
                <a:lnTo>
                  <a:pt x="131945" y="19621"/>
                </a:lnTo>
                <a:lnTo>
                  <a:pt x="144518" y="24884"/>
                </a:lnTo>
                <a:lnTo>
                  <a:pt x="145997" y="25907"/>
                </a:lnTo>
                <a:lnTo>
                  <a:pt x="199118" y="25907"/>
                </a:lnTo>
                <a:lnTo>
                  <a:pt x="205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54040" y="6294120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5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3459" y="634733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98976" y="6359652"/>
            <a:ext cx="211836" cy="216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06852" y="6359652"/>
            <a:ext cx="211836" cy="216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46120" y="6301739"/>
            <a:ext cx="210820" cy="274320"/>
          </a:xfrm>
          <a:custGeom>
            <a:avLst/>
            <a:gdLst/>
            <a:ahLst/>
            <a:cxnLst/>
            <a:rect l="l" t="t" r="r" b="b"/>
            <a:pathLst>
              <a:path w="210820" h="274320">
                <a:moveTo>
                  <a:pt x="107551" y="0"/>
                </a:moveTo>
                <a:lnTo>
                  <a:pt x="71592" y="0"/>
                </a:lnTo>
                <a:lnTo>
                  <a:pt x="70104" y="4572"/>
                </a:lnTo>
                <a:lnTo>
                  <a:pt x="0" y="248412"/>
                </a:lnTo>
                <a:lnTo>
                  <a:pt x="18264" y="260175"/>
                </a:lnTo>
                <a:lnTo>
                  <a:pt x="35052" y="267632"/>
                </a:lnTo>
                <a:lnTo>
                  <a:pt x="35052" y="251460"/>
                </a:lnTo>
                <a:lnTo>
                  <a:pt x="65532" y="146304"/>
                </a:lnTo>
                <a:lnTo>
                  <a:pt x="70699" y="132040"/>
                </a:lnTo>
                <a:lnTo>
                  <a:pt x="77152" y="119063"/>
                </a:lnTo>
                <a:lnTo>
                  <a:pt x="79248" y="115992"/>
                </a:lnTo>
                <a:lnTo>
                  <a:pt x="79248" y="99060"/>
                </a:lnTo>
                <a:lnTo>
                  <a:pt x="107551" y="0"/>
                </a:lnTo>
                <a:close/>
              </a:path>
              <a:path w="210820" h="274320">
                <a:moveTo>
                  <a:pt x="172212" y="220917"/>
                </a:moveTo>
                <a:lnTo>
                  <a:pt x="172212" y="126492"/>
                </a:lnTo>
                <a:lnTo>
                  <a:pt x="171330" y="144756"/>
                </a:lnTo>
                <a:lnTo>
                  <a:pt x="168592" y="162878"/>
                </a:lnTo>
                <a:lnTo>
                  <a:pt x="148447" y="214979"/>
                </a:lnTo>
                <a:lnTo>
                  <a:pt x="118872" y="248412"/>
                </a:lnTo>
                <a:lnTo>
                  <a:pt x="76200" y="263652"/>
                </a:lnTo>
                <a:lnTo>
                  <a:pt x="66770" y="262819"/>
                </a:lnTo>
                <a:lnTo>
                  <a:pt x="56769" y="260414"/>
                </a:lnTo>
                <a:lnTo>
                  <a:pt x="46196" y="256580"/>
                </a:lnTo>
                <a:lnTo>
                  <a:pt x="35052" y="251460"/>
                </a:lnTo>
                <a:lnTo>
                  <a:pt x="35052" y="267632"/>
                </a:lnTo>
                <a:lnTo>
                  <a:pt x="36385" y="268224"/>
                </a:lnTo>
                <a:lnTo>
                  <a:pt x="54221" y="272844"/>
                </a:lnTo>
                <a:lnTo>
                  <a:pt x="71628" y="274320"/>
                </a:lnTo>
                <a:lnTo>
                  <a:pt x="87630" y="273153"/>
                </a:lnTo>
                <a:lnTo>
                  <a:pt x="135636" y="254508"/>
                </a:lnTo>
                <a:lnTo>
                  <a:pt x="165163" y="229553"/>
                </a:lnTo>
                <a:lnTo>
                  <a:pt x="172212" y="220917"/>
                </a:lnTo>
                <a:close/>
              </a:path>
              <a:path w="210820" h="274320">
                <a:moveTo>
                  <a:pt x="210312" y="121920"/>
                </a:moveTo>
                <a:lnTo>
                  <a:pt x="195072" y="76200"/>
                </a:lnTo>
                <a:lnTo>
                  <a:pt x="152400" y="57912"/>
                </a:lnTo>
                <a:lnTo>
                  <a:pt x="143494" y="58484"/>
                </a:lnTo>
                <a:lnTo>
                  <a:pt x="100012" y="79629"/>
                </a:lnTo>
                <a:lnTo>
                  <a:pt x="79248" y="99060"/>
                </a:lnTo>
                <a:lnTo>
                  <a:pt x="79248" y="115992"/>
                </a:lnTo>
                <a:lnTo>
                  <a:pt x="85034" y="107513"/>
                </a:lnTo>
                <a:lnTo>
                  <a:pt x="94488" y="97536"/>
                </a:lnTo>
                <a:lnTo>
                  <a:pt x="104798" y="90416"/>
                </a:lnTo>
                <a:lnTo>
                  <a:pt x="115252" y="85154"/>
                </a:lnTo>
                <a:lnTo>
                  <a:pt x="125991" y="81891"/>
                </a:lnTo>
                <a:lnTo>
                  <a:pt x="137160" y="80772"/>
                </a:lnTo>
                <a:lnTo>
                  <a:pt x="143970" y="81605"/>
                </a:lnTo>
                <a:lnTo>
                  <a:pt x="171616" y="116538"/>
                </a:lnTo>
                <a:lnTo>
                  <a:pt x="172212" y="126492"/>
                </a:lnTo>
                <a:lnTo>
                  <a:pt x="172212" y="220917"/>
                </a:lnTo>
                <a:lnTo>
                  <a:pt x="177855" y="214003"/>
                </a:lnTo>
                <a:lnTo>
                  <a:pt x="188976" y="196596"/>
                </a:lnTo>
                <a:lnTo>
                  <a:pt x="198739" y="178070"/>
                </a:lnTo>
                <a:lnTo>
                  <a:pt x="205359" y="159258"/>
                </a:lnTo>
                <a:lnTo>
                  <a:pt x="209121" y="140446"/>
                </a:lnTo>
                <a:lnTo>
                  <a:pt x="210312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28216" y="6301739"/>
            <a:ext cx="312420" cy="277495"/>
          </a:xfrm>
          <a:custGeom>
            <a:avLst/>
            <a:gdLst/>
            <a:ahLst/>
            <a:cxnLst/>
            <a:rect l="l" t="t" r="r" b="b"/>
            <a:pathLst>
              <a:path w="312419" h="277495">
                <a:moveTo>
                  <a:pt x="112037" y="0"/>
                </a:moveTo>
                <a:lnTo>
                  <a:pt x="68709" y="0"/>
                </a:lnTo>
                <a:lnTo>
                  <a:pt x="60960" y="7620"/>
                </a:lnTo>
                <a:lnTo>
                  <a:pt x="27098" y="51125"/>
                </a:lnTo>
                <a:lnTo>
                  <a:pt x="10287" y="88035"/>
                </a:lnTo>
                <a:lnTo>
                  <a:pt x="1143" y="127516"/>
                </a:lnTo>
                <a:lnTo>
                  <a:pt x="0" y="147828"/>
                </a:lnTo>
                <a:lnTo>
                  <a:pt x="1095" y="162711"/>
                </a:lnTo>
                <a:lnTo>
                  <a:pt x="15240" y="208788"/>
                </a:lnTo>
                <a:lnTo>
                  <a:pt x="46101" y="247579"/>
                </a:lnTo>
                <a:lnTo>
                  <a:pt x="50292" y="250393"/>
                </a:lnTo>
                <a:lnTo>
                  <a:pt x="50292" y="150876"/>
                </a:lnTo>
                <a:lnTo>
                  <a:pt x="52578" y="118348"/>
                </a:lnTo>
                <a:lnTo>
                  <a:pt x="59436" y="87249"/>
                </a:lnTo>
                <a:lnTo>
                  <a:pt x="70866" y="57864"/>
                </a:lnTo>
                <a:lnTo>
                  <a:pt x="86868" y="30480"/>
                </a:lnTo>
                <a:lnTo>
                  <a:pt x="111418" y="476"/>
                </a:lnTo>
                <a:lnTo>
                  <a:pt x="112037" y="0"/>
                </a:lnTo>
                <a:close/>
              </a:path>
              <a:path w="312419" h="277495">
                <a:moveTo>
                  <a:pt x="222504" y="259561"/>
                </a:moveTo>
                <a:lnTo>
                  <a:pt x="222504" y="138684"/>
                </a:lnTo>
                <a:lnTo>
                  <a:pt x="222218" y="144685"/>
                </a:lnTo>
                <a:lnTo>
                  <a:pt x="221361" y="151257"/>
                </a:lnTo>
                <a:lnTo>
                  <a:pt x="195072" y="246888"/>
                </a:lnTo>
                <a:lnTo>
                  <a:pt x="164592" y="256032"/>
                </a:lnTo>
                <a:lnTo>
                  <a:pt x="149352" y="259080"/>
                </a:lnTo>
                <a:lnTo>
                  <a:pt x="141732" y="259080"/>
                </a:lnTo>
                <a:lnTo>
                  <a:pt x="120062" y="257080"/>
                </a:lnTo>
                <a:lnTo>
                  <a:pt x="84724" y="241078"/>
                </a:lnTo>
                <a:lnTo>
                  <a:pt x="55816" y="191834"/>
                </a:lnTo>
                <a:lnTo>
                  <a:pt x="50292" y="150876"/>
                </a:lnTo>
                <a:lnTo>
                  <a:pt x="50292" y="250393"/>
                </a:lnTo>
                <a:lnTo>
                  <a:pt x="96774" y="272034"/>
                </a:lnTo>
                <a:lnTo>
                  <a:pt x="141732" y="277368"/>
                </a:lnTo>
                <a:lnTo>
                  <a:pt x="152019" y="277082"/>
                </a:lnTo>
                <a:lnTo>
                  <a:pt x="193762" y="269939"/>
                </a:lnTo>
                <a:lnTo>
                  <a:pt x="219527" y="260795"/>
                </a:lnTo>
                <a:lnTo>
                  <a:pt x="222504" y="259561"/>
                </a:lnTo>
                <a:close/>
              </a:path>
              <a:path w="312419" h="277495">
                <a:moveTo>
                  <a:pt x="312419" y="111252"/>
                </a:moveTo>
                <a:lnTo>
                  <a:pt x="181356" y="111252"/>
                </a:lnTo>
                <a:lnTo>
                  <a:pt x="178308" y="120396"/>
                </a:lnTo>
                <a:lnTo>
                  <a:pt x="185928" y="120396"/>
                </a:lnTo>
                <a:lnTo>
                  <a:pt x="195619" y="120706"/>
                </a:lnTo>
                <a:lnTo>
                  <a:pt x="222504" y="134112"/>
                </a:lnTo>
                <a:lnTo>
                  <a:pt x="222504" y="259561"/>
                </a:lnTo>
                <a:lnTo>
                  <a:pt x="234696" y="254508"/>
                </a:lnTo>
                <a:lnTo>
                  <a:pt x="257556" y="173736"/>
                </a:lnTo>
                <a:lnTo>
                  <a:pt x="269748" y="137160"/>
                </a:lnTo>
                <a:lnTo>
                  <a:pt x="310896" y="120396"/>
                </a:lnTo>
                <a:lnTo>
                  <a:pt x="312419" y="111252"/>
                </a:lnTo>
                <a:close/>
              </a:path>
              <a:path w="312419" h="277495">
                <a:moveTo>
                  <a:pt x="297766" y="0"/>
                </a:moveTo>
                <a:lnTo>
                  <a:pt x="275733" y="0"/>
                </a:lnTo>
                <a:lnTo>
                  <a:pt x="279034" y="8692"/>
                </a:lnTo>
                <a:lnTo>
                  <a:pt x="280416" y="19812"/>
                </a:lnTo>
                <a:lnTo>
                  <a:pt x="280416" y="45720"/>
                </a:lnTo>
                <a:lnTo>
                  <a:pt x="286512" y="45720"/>
                </a:lnTo>
                <a:lnTo>
                  <a:pt x="297766" y="0"/>
                </a:lnTo>
                <a:close/>
              </a:path>
              <a:path w="312419" h="277495">
                <a:moveTo>
                  <a:pt x="280416" y="45720"/>
                </a:moveTo>
                <a:lnTo>
                  <a:pt x="280416" y="19812"/>
                </a:lnTo>
                <a:lnTo>
                  <a:pt x="280154" y="24717"/>
                </a:lnTo>
                <a:lnTo>
                  <a:pt x="279463" y="30480"/>
                </a:lnTo>
                <a:lnTo>
                  <a:pt x="277368" y="45720"/>
                </a:lnTo>
                <a:lnTo>
                  <a:pt x="28041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6632" y="6301739"/>
            <a:ext cx="264160" cy="269875"/>
          </a:xfrm>
          <a:custGeom>
            <a:avLst/>
            <a:gdLst/>
            <a:ahLst/>
            <a:cxnLst/>
            <a:rect l="l" t="t" r="r" b="b"/>
            <a:pathLst>
              <a:path w="264159" h="269875">
                <a:moveTo>
                  <a:pt x="159153" y="0"/>
                </a:moveTo>
                <a:lnTo>
                  <a:pt x="117237" y="0"/>
                </a:lnTo>
                <a:lnTo>
                  <a:pt x="115895" y="5286"/>
                </a:lnTo>
                <a:lnTo>
                  <a:pt x="112776" y="16764"/>
                </a:lnTo>
                <a:lnTo>
                  <a:pt x="57912" y="208788"/>
                </a:lnTo>
                <a:lnTo>
                  <a:pt x="38100" y="251460"/>
                </a:lnTo>
                <a:lnTo>
                  <a:pt x="15240" y="260604"/>
                </a:lnTo>
                <a:lnTo>
                  <a:pt x="3048" y="260604"/>
                </a:lnTo>
                <a:lnTo>
                  <a:pt x="0" y="269748"/>
                </a:lnTo>
                <a:lnTo>
                  <a:pt x="91440" y="269748"/>
                </a:lnTo>
                <a:lnTo>
                  <a:pt x="91440" y="237744"/>
                </a:lnTo>
                <a:lnTo>
                  <a:pt x="91987" y="232577"/>
                </a:lnTo>
                <a:lnTo>
                  <a:pt x="93535" y="226124"/>
                </a:lnTo>
                <a:lnTo>
                  <a:pt x="95940" y="218242"/>
                </a:lnTo>
                <a:lnTo>
                  <a:pt x="99060" y="208788"/>
                </a:lnTo>
                <a:lnTo>
                  <a:pt x="152400" y="19812"/>
                </a:lnTo>
                <a:lnTo>
                  <a:pt x="159153" y="0"/>
                </a:lnTo>
                <a:close/>
              </a:path>
              <a:path w="264159" h="269875">
                <a:moveTo>
                  <a:pt x="263652" y="179832"/>
                </a:moveTo>
                <a:lnTo>
                  <a:pt x="254508" y="179832"/>
                </a:lnTo>
                <a:lnTo>
                  <a:pt x="249936" y="190500"/>
                </a:lnTo>
                <a:lnTo>
                  <a:pt x="241625" y="202835"/>
                </a:lnTo>
                <a:lnTo>
                  <a:pt x="213169" y="235839"/>
                </a:lnTo>
                <a:lnTo>
                  <a:pt x="176403" y="249936"/>
                </a:lnTo>
                <a:lnTo>
                  <a:pt x="100584" y="251460"/>
                </a:lnTo>
                <a:lnTo>
                  <a:pt x="99060" y="248412"/>
                </a:lnTo>
                <a:lnTo>
                  <a:pt x="94488" y="245364"/>
                </a:lnTo>
                <a:lnTo>
                  <a:pt x="91440" y="240792"/>
                </a:lnTo>
                <a:lnTo>
                  <a:pt x="91440" y="269748"/>
                </a:lnTo>
                <a:lnTo>
                  <a:pt x="233172" y="269748"/>
                </a:lnTo>
                <a:lnTo>
                  <a:pt x="263652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27704" y="6301739"/>
            <a:ext cx="170688" cy="1310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91484" y="6301739"/>
            <a:ext cx="128270" cy="372110"/>
          </a:xfrm>
          <a:custGeom>
            <a:avLst/>
            <a:gdLst/>
            <a:ahLst/>
            <a:cxnLst/>
            <a:rect l="l" t="t" r="r" b="b"/>
            <a:pathLst>
              <a:path w="128270" h="372109">
                <a:moveTo>
                  <a:pt x="83820" y="299869"/>
                </a:moveTo>
                <a:lnTo>
                  <a:pt x="83820" y="161544"/>
                </a:lnTo>
                <a:lnTo>
                  <a:pt x="83248" y="184142"/>
                </a:lnTo>
                <a:lnTo>
                  <a:pt x="81534" y="206312"/>
                </a:lnTo>
                <a:lnTo>
                  <a:pt x="74676" y="249936"/>
                </a:lnTo>
                <a:lnTo>
                  <a:pt x="63246" y="287655"/>
                </a:lnTo>
                <a:lnTo>
                  <a:pt x="37504" y="331637"/>
                </a:lnTo>
                <a:lnTo>
                  <a:pt x="0" y="362712"/>
                </a:lnTo>
                <a:lnTo>
                  <a:pt x="0" y="371855"/>
                </a:lnTo>
                <a:lnTo>
                  <a:pt x="27384" y="356378"/>
                </a:lnTo>
                <a:lnTo>
                  <a:pt x="52197" y="337185"/>
                </a:lnTo>
                <a:lnTo>
                  <a:pt x="74152" y="313992"/>
                </a:lnTo>
                <a:lnTo>
                  <a:pt x="83820" y="299869"/>
                </a:lnTo>
                <a:close/>
              </a:path>
              <a:path w="128270" h="372109">
                <a:moveTo>
                  <a:pt x="128016" y="153924"/>
                </a:moveTo>
                <a:lnTo>
                  <a:pt x="124206" y="106109"/>
                </a:lnTo>
                <a:lnTo>
                  <a:pt x="111252" y="59436"/>
                </a:lnTo>
                <a:lnTo>
                  <a:pt x="88773" y="16383"/>
                </a:lnTo>
                <a:lnTo>
                  <a:pt x="76802" y="0"/>
                </a:lnTo>
                <a:lnTo>
                  <a:pt x="51687" y="0"/>
                </a:lnTo>
                <a:lnTo>
                  <a:pt x="51816" y="191"/>
                </a:lnTo>
                <a:lnTo>
                  <a:pt x="56959" y="9787"/>
                </a:lnTo>
                <a:lnTo>
                  <a:pt x="60960" y="19812"/>
                </a:lnTo>
                <a:lnTo>
                  <a:pt x="65270" y="30051"/>
                </a:lnTo>
                <a:lnTo>
                  <a:pt x="69151" y="42291"/>
                </a:lnTo>
                <a:lnTo>
                  <a:pt x="79319" y="91892"/>
                </a:lnTo>
                <a:lnTo>
                  <a:pt x="83272" y="136993"/>
                </a:lnTo>
                <a:lnTo>
                  <a:pt x="83820" y="161544"/>
                </a:lnTo>
                <a:lnTo>
                  <a:pt x="83820" y="299869"/>
                </a:lnTo>
                <a:lnTo>
                  <a:pt x="92964" y="286512"/>
                </a:lnTo>
                <a:lnTo>
                  <a:pt x="108727" y="255937"/>
                </a:lnTo>
                <a:lnTo>
                  <a:pt x="119634" y="223647"/>
                </a:lnTo>
                <a:lnTo>
                  <a:pt x="125968" y="189643"/>
                </a:lnTo>
                <a:lnTo>
                  <a:pt x="128016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42260" y="6301739"/>
            <a:ext cx="128270" cy="372110"/>
          </a:xfrm>
          <a:custGeom>
            <a:avLst/>
            <a:gdLst/>
            <a:ahLst/>
            <a:cxnLst/>
            <a:rect l="l" t="t" r="r" b="b"/>
            <a:pathLst>
              <a:path w="128269" h="372109">
                <a:moveTo>
                  <a:pt x="75479" y="0"/>
                </a:moveTo>
                <a:lnTo>
                  <a:pt x="51250" y="0"/>
                </a:lnTo>
                <a:lnTo>
                  <a:pt x="35052" y="22860"/>
                </a:lnTo>
                <a:lnTo>
                  <a:pt x="19931" y="53435"/>
                </a:lnTo>
                <a:lnTo>
                  <a:pt x="8953" y="85725"/>
                </a:lnTo>
                <a:lnTo>
                  <a:pt x="2262" y="119729"/>
                </a:lnTo>
                <a:lnTo>
                  <a:pt x="0" y="155448"/>
                </a:lnTo>
                <a:lnTo>
                  <a:pt x="1143" y="179427"/>
                </a:lnTo>
                <a:lnTo>
                  <a:pt x="10287" y="226814"/>
                </a:lnTo>
                <a:lnTo>
                  <a:pt x="28313" y="272177"/>
                </a:lnTo>
                <a:lnTo>
                  <a:pt x="44196" y="298492"/>
                </a:lnTo>
                <a:lnTo>
                  <a:pt x="44196" y="149352"/>
                </a:lnTo>
                <a:lnTo>
                  <a:pt x="44767" y="126540"/>
                </a:lnTo>
                <a:lnTo>
                  <a:pt x="49339" y="82058"/>
                </a:lnTo>
                <a:lnTo>
                  <a:pt x="58483" y="41005"/>
                </a:lnTo>
                <a:lnTo>
                  <a:pt x="72199" y="5667"/>
                </a:lnTo>
                <a:lnTo>
                  <a:pt x="75479" y="0"/>
                </a:lnTo>
                <a:close/>
              </a:path>
              <a:path w="128269" h="372109">
                <a:moveTo>
                  <a:pt x="128016" y="371855"/>
                </a:moveTo>
                <a:lnTo>
                  <a:pt x="128016" y="362712"/>
                </a:lnTo>
                <a:lnTo>
                  <a:pt x="116919" y="354449"/>
                </a:lnTo>
                <a:lnTo>
                  <a:pt x="106680" y="345758"/>
                </a:lnTo>
                <a:lnTo>
                  <a:pt x="77343" y="309944"/>
                </a:lnTo>
                <a:lnTo>
                  <a:pt x="58864" y="268034"/>
                </a:lnTo>
                <a:lnTo>
                  <a:pt x="48696" y="218361"/>
                </a:lnTo>
                <a:lnTo>
                  <a:pt x="44743" y="173688"/>
                </a:lnTo>
                <a:lnTo>
                  <a:pt x="44196" y="149352"/>
                </a:lnTo>
                <a:lnTo>
                  <a:pt x="44196" y="298492"/>
                </a:lnTo>
                <a:lnTo>
                  <a:pt x="70104" y="329184"/>
                </a:lnTo>
                <a:lnTo>
                  <a:pt x="111466" y="362402"/>
                </a:lnTo>
                <a:lnTo>
                  <a:pt x="128016" y="371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06752" y="6301739"/>
            <a:ext cx="129539" cy="372110"/>
          </a:xfrm>
          <a:custGeom>
            <a:avLst/>
            <a:gdLst/>
            <a:ahLst/>
            <a:cxnLst/>
            <a:rect l="l" t="t" r="r" b="b"/>
            <a:pathLst>
              <a:path w="129539" h="372109">
                <a:moveTo>
                  <a:pt x="83820" y="300023"/>
                </a:moveTo>
                <a:lnTo>
                  <a:pt x="83820" y="161544"/>
                </a:lnTo>
                <a:lnTo>
                  <a:pt x="83248" y="184142"/>
                </a:lnTo>
                <a:lnTo>
                  <a:pt x="81534" y="206312"/>
                </a:lnTo>
                <a:lnTo>
                  <a:pt x="74676" y="249936"/>
                </a:lnTo>
                <a:lnTo>
                  <a:pt x="63246" y="287655"/>
                </a:lnTo>
                <a:lnTo>
                  <a:pt x="37504" y="331637"/>
                </a:lnTo>
                <a:lnTo>
                  <a:pt x="0" y="362712"/>
                </a:lnTo>
                <a:lnTo>
                  <a:pt x="0" y="371855"/>
                </a:lnTo>
                <a:lnTo>
                  <a:pt x="28027" y="356378"/>
                </a:lnTo>
                <a:lnTo>
                  <a:pt x="52768" y="337185"/>
                </a:lnTo>
                <a:lnTo>
                  <a:pt x="74366" y="313992"/>
                </a:lnTo>
                <a:lnTo>
                  <a:pt x="83820" y="300023"/>
                </a:lnTo>
                <a:close/>
              </a:path>
              <a:path w="129539" h="372109">
                <a:moveTo>
                  <a:pt x="129540" y="153924"/>
                </a:moveTo>
                <a:lnTo>
                  <a:pt x="124968" y="106109"/>
                </a:lnTo>
                <a:lnTo>
                  <a:pt x="111252" y="59436"/>
                </a:lnTo>
                <a:lnTo>
                  <a:pt x="89344" y="16383"/>
                </a:lnTo>
                <a:lnTo>
                  <a:pt x="77434" y="0"/>
                </a:lnTo>
                <a:lnTo>
                  <a:pt x="51874" y="0"/>
                </a:lnTo>
                <a:lnTo>
                  <a:pt x="52006" y="191"/>
                </a:lnTo>
                <a:lnTo>
                  <a:pt x="57602" y="9787"/>
                </a:lnTo>
                <a:lnTo>
                  <a:pt x="73413" y="56245"/>
                </a:lnTo>
                <a:lnTo>
                  <a:pt x="82296" y="113729"/>
                </a:lnTo>
                <a:lnTo>
                  <a:pt x="83820" y="161544"/>
                </a:lnTo>
                <a:lnTo>
                  <a:pt x="83820" y="300023"/>
                </a:lnTo>
                <a:lnTo>
                  <a:pt x="92964" y="286512"/>
                </a:lnTo>
                <a:lnTo>
                  <a:pt x="108966" y="255937"/>
                </a:lnTo>
                <a:lnTo>
                  <a:pt x="120396" y="223647"/>
                </a:lnTo>
                <a:lnTo>
                  <a:pt x="127254" y="189643"/>
                </a:lnTo>
                <a:lnTo>
                  <a:pt x="129540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57528" y="6301739"/>
            <a:ext cx="128270" cy="372110"/>
          </a:xfrm>
          <a:custGeom>
            <a:avLst/>
            <a:gdLst/>
            <a:ahLst/>
            <a:cxnLst/>
            <a:rect l="l" t="t" r="r" b="b"/>
            <a:pathLst>
              <a:path w="128269" h="372109">
                <a:moveTo>
                  <a:pt x="75479" y="0"/>
                </a:moveTo>
                <a:lnTo>
                  <a:pt x="51250" y="0"/>
                </a:lnTo>
                <a:lnTo>
                  <a:pt x="35052" y="22860"/>
                </a:lnTo>
                <a:lnTo>
                  <a:pt x="19931" y="53435"/>
                </a:lnTo>
                <a:lnTo>
                  <a:pt x="8953" y="85725"/>
                </a:lnTo>
                <a:lnTo>
                  <a:pt x="2262" y="119729"/>
                </a:lnTo>
                <a:lnTo>
                  <a:pt x="0" y="155448"/>
                </a:lnTo>
                <a:lnTo>
                  <a:pt x="1143" y="179427"/>
                </a:lnTo>
                <a:lnTo>
                  <a:pt x="10287" y="226814"/>
                </a:lnTo>
                <a:lnTo>
                  <a:pt x="28313" y="272177"/>
                </a:lnTo>
                <a:lnTo>
                  <a:pt x="44196" y="298492"/>
                </a:lnTo>
                <a:lnTo>
                  <a:pt x="44196" y="149352"/>
                </a:lnTo>
                <a:lnTo>
                  <a:pt x="44767" y="126540"/>
                </a:lnTo>
                <a:lnTo>
                  <a:pt x="49339" y="82058"/>
                </a:lnTo>
                <a:lnTo>
                  <a:pt x="58483" y="41005"/>
                </a:lnTo>
                <a:lnTo>
                  <a:pt x="72199" y="5667"/>
                </a:lnTo>
                <a:lnTo>
                  <a:pt x="75479" y="0"/>
                </a:lnTo>
                <a:close/>
              </a:path>
              <a:path w="128269" h="372109">
                <a:moveTo>
                  <a:pt x="128016" y="371855"/>
                </a:moveTo>
                <a:lnTo>
                  <a:pt x="128016" y="362712"/>
                </a:lnTo>
                <a:lnTo>
                  <a:pt x="117133" y="354449"/>
                </a:lnTo>
                <a:lnTo>
                  <a:pt x="107251" y="345758"/>
                </a:lnTo>
                <a:lnTo>
                  <a:pt x="77343" y="309944"/>
                </a:lnTo>
                <a:lnTo>
                  <a:pt x="59055" y="268034"/>
                </a:lnTo>
                <a:lnTo>
                  <a:pt x="53340" y="239268"/>
                </a:lnTo>
                <a:lnTo>
                  <a:pt x="49339" y="218361"/>
                </a:lnTo>
                <a:lnTo>
                  <a:pt x="46482" y="196596"/>
                </a:lnTo>
                <a:lnTo>
                  <a:pt x="44767" y="173688"/>
                </a:lnTo>
                <a:lnTo>
                  <a:pt x="44196" y="149352"/>
                </a:lnTo>
                <a:lnTo>
                  <a:pt x="44196" y="298492"/>
                </a:lnTo>
                <a:lnTo>
                  <a:pt x="70104" y="329184"/>
                </a:lnTo>
                <a:lnTo>
                  <a:pt x="111466" y="362402"/>
                </a:lnTo>
                <a:lnTo>
                  <a:pt x="128016" y="371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34540" y="6432804"/>
            <a:ext cx="99060" cy="257810"/>
          </a:xfrm>
          <a:custGeom>
            <a:avLst/>
            <a:gdLst/>
            <a:ahLst/>
            <a:cxnLst/>
            <a:rect l="l" t="t" r="r" b="b"/>
            <a:pathLst>
              <a:path w="99060" h="257809">
                <a:moveTo>
                  <a:pt x="99060" y="257556"/>
                </a:moveTo>
                <a:lnTo>
                  <a:pt x="99060" y="249936"/>
                </a:lnTo>
                <a:lnTo>
                  <a:pt x="88392" y="249936"/>
                </a:lnTo>
                <a:lnTo>
                  <a:pt x="80772" y="248412"/>
                </a:lnTo>
                <a:lnTo>
                  <a:pt x="77724" y="246888"/>
                </a:lnTo>
                <a:lnTo>
                  <a:pt x="73152" y="245364"/>
                </a:lnTo>
                <a:lnTo>
                  <a:pt x="70104" y="239268"/>
                </a:lnTo>
                <a:lnTo>
                  <a:pt x="69222" y="235862"/>
                </a:lnTo>
                <a:lnTo>
                  <a:pt x="68770" y="230314"/>
                </a:lnTo>
                <a:lnTo>
                  <a:pt x="68603" y="222765"/>
                </a:lnTo>
                <a:lnTo>
                  <a:pt x="68580" y="213360"/>
                </a:lnTo>
                <a:lnTo>
                  <a:pt x="68580" y="0"/>
                </a:lnTo>
                <a:lnTo>
                  <a:pt x="62484" y="0"/>
                </a:lnTo>
                <a:lnTo>
                  <a:pt x="0" y="28956"/>
                </a:lnTo>
                <a:lnTo>
                  <a:pt x="3048" y="35052"/>
                </a:lnTo>
                <a:lnTo>
                  <a:pt x="18288" y="28956"/>
                </a:lnTo>
                <a:lnTo>
                  <a:pt x="25908" y="28956"/>
                </a:lnTo>
                <a:lnTo>
                  <a:pt x="28956" y="30480"/>
                </a:lnTo>
                <a:lnTo>
                  <a:pt x="30480" y="32004"/>
                </a:lnTo>
                <a:lnTo>
                  <a:pt x="33528" y="33528"/>
                </a:lnTo>
                <a:lnTo>
                  <a:pt x="35052" y="36576"/>
                </a:lnTo>
                <a:lnTo>
                  <a:pt x="35052" y="41148"/>
                </a:lnTo>
                <a:lnTo>
                  <a:pt x="35933" y="45981"/>
                </a:lnTo>
                <a:lnTo>
                  <a:pt x="36385" y="53530"/>
                </a:lnTo>
                <a:lnTo>
                  <a:pt x="36552" y="63650"/>
                </a:lnTo>
                <a:lnTo>
                  <a:pt x="36576" y="257556"/>
                </a:lnTo>
                <a:lnTo>
                  <a:pt x="99060" y="257556"/>
                </a:lnTo>
                <a:close/>
              </a:path>
              <a:path w="99060" h="257809">
                <a:moveTo>
                  <a:pt x="36576" y="257556"/>
                </a:moveTo>
                <a:lnTo>
                  <a:pt x="36576" y="213360"/>
                </a:lnTo>
                <a:lnTo>
                  <a:pt x="36552" y="222765"/>
                </a:lnTo>
                <a:lnTo>
                  <a:pt x="36385" y="230314"/>
                </a:lnTo>
                <a:lnTo>
                  <a:pt x="35933" y="235862"/>
                </a:lnTo>
                <a:lnTo>
                  <a:pt x="35052" y="239268"/>
                </a:lnTo>
                <a:lnTo>
                  <a:pt x="32004" y="245364"/>
                </a:lnTo>
                <a:lnTo>
                  <a:pt x="27432" y="246888"/>
                </a:lnTo>
                <a:lnTo>
                  <a:pt x="24384" y="248412"/>
                </a:lnTo>
                <a:lnTo>
                  <a:pt x="16764" y="249936"/>
                </a:lnTo>
                <a:lnTo>
                  <a:pt x="4572" y="249936"/>
                </a:lnTo>
                <a:lnTo>
                  <a:pt x="4572" y="257556"/>
                </a:lnTo>
                <a:lnTo>
                  <a:pt x="36576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65832" y="6398514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65832" y="649071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55964" y="6301739"/>
            <a:ext cx="170688" cy="1615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03492" y="6301739"/>
            <a:ext cx="129539" cy="401320"/>
          </a:xfrm>
          <a:custGeom>
            <a:avLst/>
            <a:gdLst/>
            <a:ahLst/>
            <a:cxnLst/>
            <a:rect l="l" t="t" r="r" b="b"/>
            <a:pathLst>
              <a:path w="129540" h="401320">
                <a:moveTo>
                  <a:pt x="83820" y="329242"/>
                </a:moveTo>
                <a:lnTo>
                  <a:pt x="83820" y="192024"/>
                </a:lnTo>
                <a:lnTo>
                  <a:pt x="83248" y="214622"/>
                </a:lnTo>
                <a:lnTo>
                  <a:pt x="81534" y="236792"/>
                </a:lnTo>
                <a:lnTo>
                  <a:pt x="74676" y="280416"/>
                </a:lnTo>
                <a:lnTo>
                  <a:pt x="63246" y="318135"/>
                </a:lnTo>
                <a:lnTo>
                  <a:pt x="37504" y="362117"/>
                </a:lnTo>
                <a:lnTo>
                  <a:pt x="0" y="393192"/>
                </a:lnTo>
                <a:lnTo>
                  <a:pt x="0" y="400812"/>
                </a:lnTo>
                <a:lnTo>
                  <a:pt x="27384" y="386191"/>
                </a:lnTo>
                <a:lnTo>
                  <a:pt x="52197" y="367284"/>
                </a:lnTo>
                <a:lnTo>
                  <a:pt x="74152" y="343805"/>
                </a:lnTo>
                <a:lnTo>
                  <a:pt x="83820" y="329242"/>
                </a:lnTo>
                <a:close/>
              </a:path>
              <a:path w="129540" h="401320">
                <a:moveTo>
                  <a:pt x="129540" y="184404"/>
                </a:moveTo>
                <a:lnTo>
                  <a:pt x="124968" y="136017"/>
                </a:lnTo>
                <a:lnTo>
                  <a:pt x="111252" y="89916"/>
                </a:lnTo>
                <a:lnTo>
                  <a:pt x="88773" y="46673"/>
                </a:lnTo>
                <a:lnTo>
                  <a:pt x="59436" y="9144"/>
                </a:lnTo>
                <a:lnTo>
                  <a:pt x="49353" y="0"/>
                </a:lnTo>
                <a:lnTo>
                  <a:pt x="27224" y="0"/>
                </a:lnTo>
                <a:lnTo>
                  <a:pt x="30646" y="3310"/>
                </a:lnTo>
                <a:lnTo>
                  <a:pt x="38100" y="12192"/>
                </a:lnTo>
                <a:lnTo>
                  <a:pt x="62484" y="50292"/>
                </a:lnTo>
                <a:lnTo>
                  <a:pt x="76200" y="100584"/>
                </a:lnTo>
                <a:lnTo>
                  <a:pt x="81724" y="144018"/>
                </a:lnTo>
                <a:lnTo>
                  <a:pt x="83820" y="192024"/>
                </a:lnTo>
                <a:lnTo>
                  <a:pt x="83820" y="329242"/>
                </a:lnTo>
                <a:lnTo>
                  <a:pt x="92964" y="315468"/>
                </a:lnTo>
                <a:lnTo>
                  <a:pt x="108966" y="285131"/>
                </a:lnTo>
                <a:lnTo>
                  <a:pt x="120396" y="253365"/>
                </a:lnTo>
                <a:lnTo>
                  <a:pt x="127254" y="219885"/>
                </a:lnTo>
                <a:lnTo>
                  <a:pt x="129540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82640" y="6301739"/>
            <a:ext cx="128270" cy="401320"/>
          </a:xfrm>
          <a:custGeom>
            <a:avLst/>
            <a:gdLst/>
            <a:ahLst/>
            <a:cxnLst/>
            <a:rect l="l" t="t" r="r" b="b"/>
            <a:pathLst>
              <a:path w="128270" h="401320">
                <a:moveTo>
                  <a:pt x="99232" y="0"/>
                </a:moveTo>
                <a:lnTo>
                  <a:pt x="79789" y="0"/>
                </a:lnTo>
                <a:lnTo>
                  <a:pt x="76390" y="2667"/>
                </a:lnTo>
                <a:lnTo>
                  <a:pt x="35052" y="53340"/>
                </a:lnTo>
                <a:lnTo>
                  <a:pt x="8953" y="116015"/>
                </a:lnTo>
                <a:lnTo>
                  <a:pt x="0" y="184404"/>
                </a:lnTo>
                <a:lnTo>
                  <a:pt x="1143" y="209264"/>
                </a:lnTo>
                <a:lnTo>
                  <a:pt x="10287" y="257270"/>
                </a:lnTo>
                <a:lnTo>
                  <a:pt x="28313" y="302443"/>
                </a:lnTo>
                <a:lnTo>
                  <a:pt x="44196" y="328380"/>
                </a:lnTo>
                <a:lnTo>
                  <a:pt x="44196" y="178308"/>
                </a:lnTo>
                <a:lnTo>
                  <a:pt x="44767" y="155734"/>
                </a:lnTo>
                <a:lnTo>
                  <a:pt x="49339" y="112300"/>
                </a:lnTo>
                <a:lnTo>
                  <a:pt x="58483" y="70842"/>
                </a:lnTo>
                <a:lnTo>
                  <a:pt x="80772" y="21336"/>
                </a:lnTo>
                <a:lnTo>
                  <a:pt x="90725" y="8453"/>
                </a:lnTo>
                <a:lnTo>
                  <a:pt x="99232" y="0"/>
                </a:lnTo>
                <a:close/>
              </a:path>
              <a:path w="128270" h="401320">
                <a:moveTo>
                  <a:pt x="128016" y="400812"/>
                </a:moveTo>
                <a:lnTo>
                  <a:pt x="128016" y="393192"/>
                </a:lnTo>
                <a:lnTo>
                  <a:pt x="117133" y="384929"/>
                </a:lnTo>
                <a:lnTo>
                  <a:pt x="107251" y="376238"/>
                </a:lnTo>
                <a:lnTo>
                  <a:pt x="77343" y="339852"/>
                </a:lnTo>
                <a:lnTo>
                  <a:pt x="58864" y="298514"/>
                </a:lnTo>
                <a:lnTo>
                  <a:pt x="48696" y="248603"/>
                </a:lnTo>
                <a:lnTo>
                  <a:pt x="44743" y="202883"/>
                </a:lnTo>
                <a:lnTo>
                  <a:pt x="44196" y="178308"/>
                </a:lnTo>
                <a:lnTo>
                  <a:pt x="44196" y="328380"/>
                </a:lnTo>
                <a:lnTo>
                  <a:pt x="70104" y="359664"/>
                </a:lnTo>
                <a:lnTo>
                  <a:pt x="111466" y="392240"/>
                </a:lnTo>
                <a:lnTo>
                  <a:pt x="128016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64224" y="6461760"/>
            <a:ext cx="167640" cy="257810"/>
          </a:xfrm>
          <a:custGeom>
            <a:avLst/>
            <a:gdLst/>
            <a:ahLst/>
            <a:cxnLst/>
            <a:rect l="l" t="t" r="r" b="b"/>
            <a:pathLst>
              <a:path w="167640" h="257809">
                <a:moveTo>
                  <a:pt x="120396" y="141939"/>
                </a:moveTo>
                <a:lnTo>
                  <a:pt x="120396" y="83820"/>
                </a:lnTo>
                <a:lnTo>
                  <a:pt x="118681" y="100131"/>
                </a:lnTo>
                <a:lnTo>
                  <a:pt x="113538" y="117157"/>
                </a:lnTo>
                <a:lnTo>
                  <a:pt x="92964" y="153924"/>
                </a:lnTo>
                <a:lnTo>
                  <a:pt x="56197" y="196977"/>
                </a:lnTo>
                <a:lnTo>
                  <a:pt x="0" y="251460"/>
                </a:lnTo>
                <a:lnTo>
                  <a:pt x="0" y="257556"/>
                </a:lnTo>
                <a:lnTo>
                  <a:pt x="39624" y="257556"/>
                </a:lnTo>
                <a:lnTo>
                  <a:pt x="39624" y="230124"/>
                </a:lnTo>
                <a:lnTo>
                  <a:pt x="48244" y="222099"/>
                </a:lnTo>
                <a:lnTo>
                  <a:pt x="60579" y="209359"/>
                </a:lnTo>
                <a:lnTo>
                  <a:pt x="76938" y="191735"/>
                </a:lnTo>
                <a:lnTo>
                  <a:pt x="97536" y="169164"/>
                </a:lnTo>
                <a:lnTo>
                  <a:pt x="112395" y="152304"/>
                </a:lnTo>
                <a:lnTo>
                  <a:pt x="120396" y="141939"/>
                </a:lnTo>
                <a:close/>
              </a:path>
              <a:path w="167640" h="257809">
                <a:moveTo>
                  <a:pt x="152400" y="67056"/>
                </a:moveTo>
                <a:lnTo>
                  <a:pt x="140184" y="30408"/>
                </a:lnTo>
                <a:lnTo>
                  <a:pt x="108013" y="5334"/>
                </a:lnTo>
                <a:lnTo>
                  <a:pt x="79248" y="0"/>
                </a:lnTo>
                <a:lnTo>
                  <a:pt x="65865" y="1166"/>
                </a:lnTo>
                <a:lnTo>
                  <a:pt x="32004" y="19812"/>
                </a:lnTo>
                <a:lnTo>
                  <a:pt x="10787" y="55602"/>
                </a:lnTo>
                <a:lnTo>
                  <a:pt x="7620" y="71628"/>
                </a:lnTo>
                <a:lnTo>
                  <a:pt x="15240" y="71628"/>
                </a:lnTo>
                <a:lnTo>
                  <a:pt x="19216" y="61912"/>
                </a:lnTo>
                <a:lnTo>
                  <a:pt x="24193" y="53340"/>
                </a:lnTo>
                <a:lnTo>
                  <a:pt x="61221" y="29765"/>
                </a:lnTo>
                <a:lnTo>
                  <a:pt x="70104" y="28956"/>
                </a:lnTo>
                <a:lnTo>
                  <a:pt x="80081" y="30051"/>
                </a:lnTo>
                <a:lnTo>
                  <a:pt x="112037" y="52744"/>
                </a:lnTo>
                <a:lnTo>
                  <a:pt x="120396" y="83820"/>
                </a:lnTo>
                <a:lnTo>
                  <a:pt x="120396" y="141939"/>
                </a:lnTo>
                <a:lnTo>
                  <a:pt x="124968" y="136017"/>
                </a:lnTo>
                <a:lnTo>
                  <a:pt x="147256" y="95773"/>
                </a:lnTo>
                <a:lnTo>
                  <a:pt x="151828" y="76438"/>
                </a:lnTo>
                <a:lnTo>
                  <a:pt x="152400" y="67056"/>
                </a:lnTo>
                <a:close/>
              </a:path>
              <a:path w="167640" h="257809">
                <a:moveTo>
                  <a:pt x="167640" y="210312"/>
                </a:moveTo>
                <a:lnTo>
                  <a:pt x="160020" y="210312"/>
                </a:lnTo>
                <a:lnTo>
                  <a:pt x="153924" y="219456"/>
                </a:lnTo>
                <a:lnTo>
                  <a:pt x="144780" y="225552"/>
                </a:lnTo>
                <a:lnTo>
                  <a:pt x="39624" y="230124"/>
                </a:lnTo>
                <a:lnTo>
                  <a:pt x="39624" y="257556"/>
                </a:lnTo>
                <a:lnTo>
                  <a:pt x="149352" y="257556"/>
                </a:lnTo>
                <a:lnTo>
                  <a:pt x="16764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37476" y="6301739"/>
            <a:ext cx="1511808" cy="4008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53328" y="6301739"/>
            <a:ext cx="312420" cy="306705"/>
          </a:xfrm>
          <a:custGeom>
            <a:avLst/>
            <a:gdLst/>
            <a:ahLst/>
            <a:cxnLst/>
            <a:rect l="l" t="t" r="r" b="b"/>
            <a:pathLst>
              <a:path w="312420" h="306704">
                <a:moveTo>
                  <a:pt x="161349" y="0"/>
                </a:moveTo>
                <a:lnTo>
                  <a:pt x="110049" y="0"/>
                </a:lnTo>
                <a:lnTo>
                  <a:pt x="101250" y="4643"/>
                </a:lnTo>
                <a:lnTo>
                  <a:pt x="60960" y="36576"/>
                </a:lnTo>
                <a:lnTo>
                  <a:pt x="26241" y="81367"/>
                </a:lnTo>
                <a:lnTo>
                  <a:pt x="9644" y="117634"/>
                </a:lnTo>
                <a:lnTo>
                  <a:pt x="1119" y="156496"/>
                </a:lnTo>
                <a:lnTo>
                  <a:pt x="0" y="176784"/>
                </a:lnTo>
                <a:lnTo>
                  <a:pt x="881" y="192548"/>
                </a:lnTo>
                <a:lnTo>
                  <a:pt x="15240" y="239268"/>
                </a:lnTo>
                <a:lnTo>
                  <a:pt x="46101" y="278059"/>
                </a:lnTo>
                <a:lnTo>
                  <a:pt x="50292" y="280873"/>
                </a:lnTo>
                <a:lnTo>
                  <a:pt x="50292" y="179832"/>
                </a:lnTo>
                <a:lnTo>
                  <a:pt x="52554" y="147518"/>
                </a:lnTo>
                <a:lnTo>
                  <a:pt x="70223" y="87463"/>
                </a:lnTo>
                <a:lnTo>
                  <a:pt x="110561" y="30313"/>
                </a:lnTo>
                <a:lnTo>
                  <a:pt x="138493" y="9335"/>
                </a:lnTo>
                <a:lnTo>
                  <a:pt x="161349" y="0"/>
                </a:lnTo>
                <a:close/>
              </a:path>
              <a:path w="312420" h="306704">
                <a:moveTo>
                  <a:pt x="222504" y="288446"/>
                </a:moveTo>
                <a:lnTo>
                  <a:pt x="222504" y="169164"/>
                </a:lnTo>
                <a:lnTo>
                  <a:pt x="222218" y="174950"/>
                </a:lnTo>
                <a:lnTo>
                  <a:pt x="221361" y="181166"/>
                </a:lnTo>
                <a:lnTo>
                  <a:pt x="195072" y="277368"/>
                </a:lnTo>
                <a:lnTo>
                  <a:pt x="163068" y="286512"/>
                </a:lnTo>
                <a:lnTo>
                  <a:pt x="156972" y="288036"/>
                </a:lnTo>
                <a:lnTo>
                  <a:pt x="149352" y="289560"/>
                </a:lnTo>
                <a:lnTo>
                  <a:pt x="141732" y="289560"/>
                </a:lnTo>
                <a:lnTo>
                  <a:pt x="100393" y="281369"/>
                </a:lnTo>
                <a:lnTo>
                  <a:pt x="71628" y="256032"/>
                </a:lnTo>
                <a:lnTo>
                  <a:pt x="55245" y="221361"/>
                </a:lnTo>
                <a:lnTo>
                  <a:pt x="50292" y="179832"/>
                </a:lnTo>
                <a:lnTo>
                  <a:pt x="50292" y="280873"/>
                </a:lnTo>
                <a:lnTo>
                  <a:pt x="96202" y="301752"/>
                </a:lnTo>
                <a:lnTo>
                  <a:pt x="141732" y="306324"/>
                </a:lnTo>
                <a:lnTo>
                  <a:pt x="152019" y="306038"/>
                </a:lnTo>
                <a:lnTo>
                  <a:pt x="193119" y="298895"/>
                </a:lnTo>
                <a:lnTo>
                  <a:pt x="219313" y="289751"/>
                </a:lnTo>
                <a:lnTo>
                  <a:pt x="222504" y="288446"/>
                </a:lnTo>
                <a:close/>
              </a:path>
              <a:path w="312420" h="306704">
                <a:moveTo>
                  <a:pt x="312420" y="140208"/>
                </a:moveTo>
                <a:lnTo>
                  <a:pt x="181356" y="140208"/>
                </a:lnTo>
                <a:lnTo>
                  <a:pt x="178308" y="149352"/>
                </a:lnTo>
                <a:lnTo>
                  <a:pt x="185928" y="149352"/>
                </a:lnTo>
                <a:lnTo>
                  <a:pt x="195619" y="149900"/>
                </a:lnTo>
                <a:lnTo>
                  <a:pt x="222504" y="164592"/>
                </a:lnTo>
                <a:lnTo>
                  <a:pt x="222504" y="288446"/>
                </a:lnTo>
                <a:lnTo>
                  <a:pt x="234696" y="283464"/>
                </a:lnTo>
                <a:lnTo>
                  <a:pt x="257556" y="204216"/>
                </a:lnTo>
                <a:lnTo>
                  <a:pt x="269748" y="167640"/>
                </a:lnTo>
                <a:lnTo>
                  <a:pt x="301680" y="150281"/>
                </a:lnTo>
                <a:lnTo>
                  <a:pt x="309372" y="149352"/>
                </a:lnTo>
                <a:lnTo>
                  <a:pt x="312420" y="140208"/>
                </a:lnTo>
                <a:close/>
              </a:path>
              <a:path w="312420" h="306704">
                <a:moveTo>
                  <a:pt x="304096" y="0"/>
                </a:moveTo>
                <a:lnTo>
                  <a:pt x="243956" y="0"/>
                </a:lnTo>
                <a:lnTo>
                  <a:pt x="248793" y="2024"/>
                </a:lnTo>
                <a:lnTo>
                  <a:pt x="259080" y="9144"/>
                </a:lnTo>
                <a:lnTo>
                  <a:pt x="268200" y="18574"/>
                </a:lnTo>
                <a:lnTo>
                  <a:pt x="274891" y="28575"/>
                </a:lnTo>
                <a:lnTo>
                  <a:pt x="279011" y="39148"/>
                </a:lnTo>
                <a:lnTo>
                  <a:pt x="280416" y="50292"/>
                </a:lnTo>
                <a:lnTo>
                  <a:pt x="280416" y="76200"/>
                </a:lnTo>
                <a:lnTo>
                  <a:pt x="286512" y="76200"/>
                </a:lnTo>
                <a:lnTo>
                  <a:pt x="304096" y="0"/>
                </a:lnTo>
                <a:close/>
              </a:path>
              <a:path w="312420" h="306704">
                <a:moveTo>
                  <a:pt x="280416" y="76200"/>
                </a:moveTo>
                <a:lnTo>
                  <a:pt x="280416" y="50292"/>
                </a:lnTo>
                <a:lnTo>
                  <a:pt x="280154" y="55197"/>
                </a:lnTo>
                <a:lnTo>
                  <a:pt x="279463" y="60960"/>
                </a:lnTo>
                <a:lnTo>
                  <a:pt x="277368" y="76200"/>
                </a:lnTo>
                <a:lnTo>
                  <a:pt x="2804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70220" y="6301739"/>
            <a:ext cx="265430" cy="299085"/>
          </a:xfrm>
          <a:custGeom>
            <a:avLst/>
            <a:gdLst/>
            <a:ahLst/>
            <a:cxnLst/>
            <a:rect l="l" t="t" r="r" b="b"/>
            <a:pathLst>
              <a:path w="265429" h="299084">
                <a:moveTo>
                  <a:pt x="120396" y="164253"/>
                </a:moveTo>
                <a:lnTo>
                  <a:pt x="120396" y="10668"/>
                </a:lnTo>
                <a:lnTo>
                  <a:pt x="120086" y="17216"/>
                </a:lnTo>
                <a:lnTo>
                  <a:pt x="119062" y="25337"/>
                </a:lnTo>
                <a:lnTo>
                  <a:pt x="54244" y="250579"/>
                </a:lnTo>
                <a:lnTo>
                  <a:pt x="35052" y="284988"/>
                </a:lnTo>
                <a:lnTo>
                  <a:pt x="16764" y="291084"/>
                </a:lnTo>
                <a:lnTo>
                  <a:pt x="4572" y="291084"/>
                </a:lnTo>
                <a:lnTo>
                  <a:pt x="0" y="298704"/>
                </a:lnTo>
                <a:lnTo>
                  <a:pt x="92964" y="298704"/>
                </a:lnTo>
                <a:lnTo>
                  <a:pt x="92964" y="268224"/>
                </a:lnTo>
                <a:lnTo>
                  <a:pt x="93487" y="263033"/>
                </a:lnTo>
                <a:lnTo>
                  <a:pt x="94869" y="256413"/>
                </a:lnTo>
                <a:lnTo>
                  <a:pt x="96821" y="248079"/>
                </a:lnTo>
                <a:lnTo>
                  <a:pt x="99060" y="237744"/>
                </a:lnTo>
                <a:lnTo>
                  <a:pt x="120396" y="164253"/>
                </a:lnTo>
                <a:close/>
              </a:path>
              <a:path w="265429" h="299084">
                <a:moveTo>
                  <a:pt x="265176" y="210312"/>
                </a:moveTo>
                <a:lnTo>
                  <a:pt x="256032" y="210312"/>
                </a:lnTo>
                <a:lnTo>
                  <a:pt x="249936" y="220980"/>
                </a:lnTo>
                <a:lnTo>
                  <a:pt x="242506" y="233291"/>
                </a:lnTo>
                <a:lnTo>
                  <a:pt x="214693" y="266129"/>
                </a:lnTo>
                <a:lnTo>
                  <a:pt x="177927" y="279845"/>
                </a:lnTo>
                <a:lnTo>
                  <a:pt x="147828" y="281940"/>
                </a:lnTo>
                <a:lnTo>
                  <a:pt x="108204" y="281940"/>
                </a:lnTo>
                <a:lnTo>
                  <a:pt x="102108" y="280416"/>
                </a:lnTo>
                <a:lnTo>
                  <a:pt x="99060" y="278892"/>
                </a:lnTo>
                <a:lnTo>
                  <a:pt x="96012" y="275844"/>
                </a:lnTo>
                <a:lnTo>
                  <a:pt x="92964" y="271272"/>
                </a:lnTo>
                <a:lnTo>
                  <a:pt x="92964" y="298704"/>
                </a:lnTo>
                <a:lnTo>
                  <a:pt x="234696" y="298704"/>
                </a:lnTo>
                <a:lnTo>
                  <a:pt x="265176" y="210312"/>
                </a:lnTo>
                <a:close/>
              </a:path>
              <a:path w="265429" h="299084">
                <a:moveTo>
                  <a:pt x="176785" y="0"/>
                </a:moveTo>
                <a:lnTo>
                  <a:pt x="117347" y="0"/>
                </a:lnTo>
                <a:lnTo>
                  <a:pt x="118872" y="1524"/>
                </a:lnTo>
                <a:lnTo>
                  <a:pt x="120396" y="6096"/>
                </a:lnTo>
                <a:lnTo>
                  <a:pt x="120396" y="164253"/>
                </a:lnTo>
                <a:lnTo>
                  <a:pt x="158210" y="34457"/>
                </a:lnTo>
                <a:lnTo>
                  <a:pt x="161925" y="23432"/>
                </a:lnTo>
                <a:lnTo>
                  <a:pt x="165068" y="15550"/>
                </a:lnTo>
                <a:lnTo>
                  <a:pt x="167640" y="10668"/>
                </a:lnTo>
                <a:lnTo>
                  <a:pt x="172212" y="4572"/>
                </a:lnTo>
                <a:lnTo>
                  <a:pt x="17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62572" y="64282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62572" y="6520434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01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3868" y="908304"/>
            <a:ext cx="4564380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0888" y="1845564"/>
            <a:ext cx="492759" cy="330835"/>
          </a:xfrm>
          <a:custGeom>
            <a:avLst/>
            <a:gdLst/>
            <a:ahLst/>
            <a:cxnLst/>
            <a:rect l="l" t="t" r="r" b="b"/>
            <a:pathLst>
              <a:path w="492760" h="330835">
                <a:moveTo>
                  <a:pt x="33020" y="213360"/>
                </a:moveTo>
                <a:lnTo>
                  <a:pt x="25400" y="213360"/>
                </a:lnTo>
                <a:lnTo>
                  <a:pt x="0" y="330708"/>
                </a:lnTo>
                <a:lnTo>
                  <a:pt x="6350" y="330708"/>
                </a:lnTo>
                <a:lnTo>
                  <a:pt x="11430" y="322707"/>
                </a:lnTo>
                <a:lnTo>
                  <a:pt x="16510" y="316992"/>
                </a:lnTo>
                <a:lnTo>
                  <a:pt x="21590" y="313563"/>
                </a:lnTo>
                <a:lnTo>
                  <a:pt x="27940" y="312420"/>
                </a:lnTo>
                <a:lnTo>
                  <a:pt x="31750" y="312420"/>
                </a:lnTo>
                <a:lnTo>
                  <a:pt x="31750" y="221075"/>
                </a:lnTo>
                <a:lnTo>
                  <a:pt x="33020" y="213360"/>
                </a:lnTo>
                <a:close/>
              </a:path>
              <a:path w="492760" h="330835">
                <a:moveTo>
                  <a:pt x="166370" y="314920"/>
                </a:moveTo>
                <a:lnTo>
                  <a:pt x="166370" y="263485"/>
                </a:lnTo>
                <a:lnTo>
                  <a:pt x="163830" y="274510"/>
                </a:lnTo>
                <a:lnTo>
                  <a:pt x="158750" y="284678"/>
                </a:lnTo>
                <a:lnTo>
                  <a:pt x="119380" y="312562"/>
                </a:lnTo>
                <a:lnTo>
                  <a:pt x="102870" y="313826"/>
                </a:lnTo>
                <a:lnTo>
                  <a:pt x="88900" y="312539"/>
                </a:lnTo>
                <a:lnTo>
                  <a:pt x="50800" y="292608"/>
                </a:lnTo>
                <a:lnTo>
                  <a:pt x="33020" y="256174"/>
                </a:lnTo>
                <a:lnTo>
                  <a:pt x="31750" y="240792"/>
                </a:lnTo>
                <a:lnTo>
                  <a:pt x="31750" y="312420"/>
                </a:lnTo>
                <a:lnTo>
                  <a:pt x="36830" y="312420"/>
                </a:lnTo>
                <a:lnTo>
                  <a:pt x="43180" y="315468"/>
                </a:lnTo>
                <a:lnTo>
                  <a:pt x="55880" y="319730"/>
                </a:lnTo>
                <a:lnTo>
                  <a:pt x="95250" y="329755"/>
                </a:lnTo>
                <a:lnTo>
                  <a:pt x="110490" y="330632"/>
                </a:lnTo>
                <a:lnTo>
                  <a:pt x="123190" y="329874"/>
                </a:lnTo>
                <a:lnTo>
                  <a:pt x="135890" y="327469"/>
                </a:lnTo>
                <a:lnTo>
                  <a:pt x="148590" y="323635"/>
                </a:lnTo>
                <a:lnTo>
                  <a:pt x="161290" y="318516"/>
                </a:lnTo>
                <a:lnTo>
                  <a:pt x="166370" y="314920"/>
                </a:lnTo>
                <a:close/>
              </a:path>
              <a:path w="492760" h="330835">
                <a:moveTo>
                  <a:pt x="254000" y="0"/>
                </a:moveTo>
                <a:lnTo>
                  <a:pt x="245110" y="0"/>
                </a:lnTo>
                <a:lnTo>
                  <a:pt x="241300" y="7620"/>
                </a:lnTo>
                <a:lnTo>
                  <a:pt x="237490" y="12192"/>
                </a:lnTo>
                <a:lnTo>
                  <a:pt x="233680" y="13716"/>
                </a:lnTo>
                <a:lnTo>
                  <a:pt x="231140" y="16764"/>
                </a:lnTo>
                <a:lnTo>
                  <a:pt x="226060" y="18288"/>
                </a:lnTo>
                <a:lnTo>
                  <a:pt x="217170" y="18288"/>
                </a:lnTo>
                <a:lnTo>
                  <a:pt x="215900" y="16764"/>
                </a:lnTo>
                <a:lnTo>
                  <a:pt x="214630" y="16764"/>
                </a:lnTo>
                <a:lnTo>
                  <a:pt x="209550" y="15240"/>
                </a:lnTo>
                <a:lnTo>
                  <a:pt x="200660" y="10668"/>
                </a:lnTo>
                <a:lnTo>
                  <a:pt x="191770" y="7524"/>
                </a:lnTo>
                <a:lnTo>
                  <a:pt x="184150" y="4953"/>
                </a:lnTo>
                <a:lnTo>
                  <a:pt x="177800" y="2952"/>
                </a:lnTo>
                <a:lnTo>
                  <a:pt x="172720" y="1524"/>
                </a:lnTo>
                <a:lnTo>
                  <a:pt x="165100" y="0"/>
                </a:lnTo>
                <a:lnTo>
                  <a:pt x="148590" y="0"/>
                </a:lnTo>
                <a:lnTo>
                  <a:pt x="99060" y="12858"/>
                </a:lnTo>
                <a:lnTo>
                  <a:pt x="67310" y="48768"/>
                </a:lnTo>
                <a:lnTo>
                  <a:pt x="59690" y="79248"/>
                </a:lnTo>
                <a:lnTo>
                  <a:pt x="60960" y="89511"/>
                </a:lnTo>
                <a:lnTo>
                  <a:pt x="74930" y="125420"/>
                </a:lnTo>
                <a:lnTo>
                  <a:pt x="100330" y="152569"/>
                </a:lnTo>
                <a:lnTo>
                  <a:pt x="100330" y="65532"/>
                </a:lnTo>
                <a:lnTo>
                  <a:pt x="101600" y="55792"/>
                </a:lnTo>
                <a:lnTo>
                  <a:pt x="133350" y="21717"/>
                </a:lnTo>
                <a:lnTo>
                  <a:pt x="154940" y="18288"/>
                </a:lnTo>
                <a:lnTo>
                  <a:pt x="170180" y="19407"/>
                </a:lnTo>
                <a:lnTo>
                  <a:pt x="213360" y="44791"/>
                </a:lnTo>
                <a:lnTo>
                  <a:pt x="223520" y="82296"/>
                </a:lnTo>
                <a:lnTo>
                  <a:pt x="223520" y="105156"/>
                </a:lnTo>
                <a:lnTo>
                  <a:pt x="229870" y="105156"/>
                </a:lnTo>
                <a:lnTo>
                  <a:pt x="254000" y="0"/>
                </a:lnTo>
                <a:close/>
              </a:path>
              <a:path w="492760" h="330835">
                <a:moveTo>
                  <a:pt x="209550" y="248531"/>
                </a:moveTo>
                <a:lnTo>
                  <a:pt x="209550" y="225956"/>
                </a:lnTo>
                <a:lnTo>
                  <a:pt x="204470" y="206001"/>
                </a:lnTo>
                <a:lnTo>
                  <a:pt x="182880" y="174117"/>
                </a:lnTo>
                <a:lnTo>
                  <a:pt x="154940" y="144780"/>
                </a:lnTo>
                <a:lnTo>
                  <a:pt x="139700" y="128801"/>
                </a:lnTo>
                <a:lnTo>
                  <a:pt x="127000" y="115252"/>
                </a:lnTo>
                <a:lnTo>
                  <a:pt x="116840" y="104274"/>
                </a:lnTo>
                <a:lnTo>
                  <a:pt x="110490" y="96012"/>
                </a:lnTo>
                <a:lnTo>
                  <a:pt x="106680" y="88249"/>
                </a:lnTo>
                <a:lnTo>
                  <a:pt x="102870" y="80772"/>
                </a:lnTo>
                <a:lnTo>
                  <a:pt x="100330" y="73294"/>
                </a:lnTo>
                <a:lnTo>
                  <a:pt x="100330" y="152569"/>
                </a:lnTo>
                <a:lnTo>
                  <a:pt x="123190" y="176855"/>
                </a:lnTo>
                <a:lnTo>
                  <a:pt x="139700" y="195643"/>
                </a:lnTo>
                <a:lnTo>
                  <a:pt x="152400" y="210716"/>
                </a:lnTo>
                <a:lnTo>
                  <a:pt x="158750" y="222504"/>
                </a:lnTo>
                <a:lnTo>
                  <a:pt x="162560" y="229385"/>
                </a:lnTo>
                <a:lnTo>
                  <a:pt x="165100" y="236410"/>
                </a:lnTo>
                <a:lnTo>
                  <a:pt x="166370" y="243720"/>
                </a:lnTo>
                <a:lnTo>
                  <a:pt x="166370" y="314920"/>
                </a:lnTo>
                <a:lnTo>
                  <a:pt x="171450" y="311324"/>
                </a:lnTo>
                <a:lnTo>
                  <a:pt x="203200" y="272010"/>
                </a:lnTo>
                <a:lnTo>
                  <a:pt x="207010" y="260413"/>
                </a:lnTo>
                <a:lnTo>
                  <a:pt x="209550" y="248531"/>
                </a:lnTo>
                <a:close/>
              </a:path>
              <a:path w="492760" h="330835">
                <a:moveTo>
                  <a:pt x="223520" y="105156"/>
                </a:moveTo>
                <a:lnTo>
                  <a:pt x="223520" y="94488"/>
                </a:lnTo>
                <a:lnTo>
                  <a:pt x="222250" y="105156"/>
                </a:lnTo>
                <a:lnTo>
                  <a:pt x="223520" y="105156"/>
                </a:lnTo>
                <a:close/>
              </a:path>
              <a:path w="492760" h="330835">
                <a:moveTo>
                  <a:pt x="271780" y="221075"/>
                </a:moveTo>
                <a:lnTo>
                  <a:pt x="271780" y="213360"/>
                </a:lnTo>
                <a:lnTo>
                  <a:pt x="262890" y="213360"/>
                </a:lnTo>
                <a:lnTo>
                  <a:pt x="237490" y="330708"/>
                </a:lnTo>
                <a:lnTo>
                  <a:pt x="246380" y="330708"/>
                </a:lnTo>
                <a:lnTo>
                  <a:pt x="250190" y="322707"/>
                </a:lnTo>
                <a:lnTo>
                  <a:pt x="255270" y="316992"/>
                </a:lnTo>
                <a:lnTo>
                  <a:pt x="261620" y="313563"/>
                </a:lnTo>
                <a:lnTo>
                  <a:pt x="267970" y="312420"/>
                </a:lnTo>
                <a:lnTo>
                  <a:pt x="270510" y="312420"/>
                </a:lnTo>
                <a:lnTo>
                  <a:pt x="270510" y="228219"/>
                </a:lnTo>
                <a:lnTo>
                  <a:pt x="271780" y="221075"/>
                </a:lnTo>
                <a:close/>
              </a:path>
              <a:path w="492760" h="330835">
                <a:moveTo>
                  <a:pt x="406400" y="314520"/>
                </a:moveTo>
                <a:lnTo>
                  <a:pt x="406400" y="251460"/>
                </a:lnTo>
                <a:lnTo>
                  <a:pt x="405130" y="263485"/>
                </a:lnTo>
                <a:lnTo>
                  <a:pt x="401320" y="274510"/>
                </a:lnTo>
                <a:lnTo>
                  <a:pt x="369570" y="308610"/>
                </a:lnTo>
                <a:lnTo>
                  <a:pt x="342900" y="313826"/>
                </a:lnTo>
                <a:lnTo>
                  <a:pt x="328930" y="312539"/>
                </a:lnTo>
                <a:lnTo>
                  <a:pt x="290830" y="292608"/>
                </a:lnTo>
                <a:lnTo>
                  <a:pt x="271780" y="256174"/>
                </a:lnTo>
                <a:lnTo>
                  <a:pt x="270510" y="240792"/>
                </a:lnTo>
                <a:lnTo>
                  <a:pt x="270510" y="312420"/>
                </a:lnTo>
                <a:lnTo>
                  <a:pt x="276860" y="312420"/>
                </a:lnTo>
                <a:lnTo>
                  <a:pt x="283210" y="315468"/>
                </a:lnTo>
                <a:lnTo>
                  <a:pt x="295910" y="319730"/>
                </a:lnTo>
                <a:lnTo>
                  <a:pt x="335280" y="329755"/>
                </a:lnTo>
                <a:lnTo>
                  <a:pt x="349250" y="330632"/>
                </a:lnTo>
                <a:lnTo>
                  <a:pt x="361950" y="329874"/>
                </a:lnTo>
                <a:lnTo>
                  <a:pt x="374650" y="327469"/>
                </a:lnTo>
                <a:lnTo>
                  <a:pt x="387350" y="323635"/>
                </a:lnTo>
                <a:lnTo>
                  <a:pt x="400050" y="318516"/>
                </a:lnTo>
                <a:lnTo>
                  <a:pt x="406400" y="314520"/>
                </a:lnTo>
                <a:close/>
              </a:path>
              <a:path w="492760" h="330835">
                <a:moveTo>
                  <a:pt x="492760" y="0"/>
                </a:moveTo>
                <a:lnTo>
                  <a:pt x="483870" y="0"/>
                </a:lnTo>
                <a:lnTo>
                  <a:pt x="478790" y="7620"/>
                </a:lnTo>
                <a:lnTo>
                  <a:pt x="476250" y="12192"/>
                </a:lnTo>
                <a:lnTo>
                  <a:pt x="473710" y="13716"/>
                </a:lnTo>
                <a:lnTo>
                  <a:pt x="469900" y="16764"/>
                </a:lnTo>
                <a:lnTo>
                  <a:pt x="466090" y="18288"/>
                </a:lnTo>
                <a:lnTo>
                  <a:pt x="455930" y="18288"/>
                </a:lnTo>
                <a:lnTo>
                  <a:pt x="453390" y="16764"/>
                </a:lnTo>
                <a:lnTo>
                  <a:pt x="447040" y="15240"/>
                </a:lnTo>
                <a:lnTo>
                  <a:pt x="439420" y="10668"/>
                </a:lnTo>
                <a:lnTo>
                  <a:pt x="412750" y="1524"/>
                </a:lnTo>
                <a:lnTo>
                  <a:pt x="405130" y="0"/>
                </a:lnTo>
                <a:lnTo>
                  <a:pt x="387350" y="0"/>
                </a:lnTo>
                <a:lnTo>
                  <a:pt x="337820" y="12858"/>
                </a:lnTo>
                <a:lnTo>
                  <a:pt x="306070" y="48768"/>
                </a:lnTo>
                <a:lnTo>
                  <a:pt x="299720" y="79248"/>
                </a:lnTo>
                <a:lnTo>
                  <a:pt x="302260" y="99631"/>
                </a:lnTo>
                <a:lnTo>
                  <a:pt x="306070" y="109466"/>
                </a:lnTo>
                <a:lnTo>
                  <a:pt x="309880" y="118872"/>
                </a:lnTo>
                <a:lnTo>
                  <a:pt x="321310" y="133540"/>
                </a:lnTo>
                <a:lnTo>
                  <a:pt x="339090" y="152569"/>
                </a:lnTo>
                <a:lnTo>
                  <a:pt x="339090" y="65532"/>
                </a:lnTo>
                <a:lnTo>
                  <a:pt x="340360" y="55792"/>
                </a:lnTo>
                <a:lnTo>
                  <a:pt x="372110" y="21717"/>
                </a:lnTo>
                <a:lnTo>
                  <a:pt x="393700" y="18288"/>
                </a:lnTo>
                <a:lnTo>
                  <a:pt x="408940" y="19407"/>
                </a:lnTo>
                <a:lnTo>
                  <a:pt x="450850" y="44791"/>
                </a:lnTo>
                <a:lnTo>
                  <a:pt x="462280" y="82296"/>
                </a:lnTo>
                <a:lnTo>
                  <a:pt x="462280" y="105156"/>
                </a:lnTo>
                <a:lnTo>
                  <a:pt x="468630" y="105156"/>
                </a:lnTo>
                <a:lnTo>
                  <a:pt x="492760" y="0"/>
                </a:lnTo>
                <a:close/>
              </a:path>
              <a:path w="492760" h="330835">
                <a:moveTo>
                  <a:pt x="448310" y="248531"/>
                </a:moveTo>
                <a:lnTo>
                  <a:pt x="448310" y="225956"/>
                </a:lnTo>
                <a:lnTo>
                  <a:pt x="447040" y="215836"/>
                </a:lnTo>
                <a:lnTo>
                  <a:pt x="422910" y="174117"/>
                </a:lnTo>
                <a:lnTo>
                  <a:pt x="393700" y="144780"/>
                </a:lnTo>
                <a:lnTo>
                  <a:pt x="378460" y="128801"/>
                </a:lnTo>
                <a:lnTo>
                  <a:pt x="365760" y="115252"/>
                </a:lnTo>
                <a:lnTo>
                  <a:pt x="355600" y="104274"/>
                </a:lnTo>
                <a:lnTo>
                  <a:pt x="349250" y="96012"/>
                </a:lnTo>
                <a:lnTo>
                  <a:pt x="345440" y="88249"/>
                </a:lnTo>
                <a:lnTo>
                  <a:pt x="341630" y="80772"/>
                </a:lnTo>
                <a:lnTo>
                  <a:pt x="339090" y="65532"/>
                </a:lnTo>
                <a:lnTo>
                  <a:pt x="339090" y="152569"/>
                </a:lnTo>
                <a:lnTo>
                  <a:pt x="361950" y="176855"/>
                </a:lnTo>
                <a:lnTo>
                  <a:pt x="378460" y="195643"/>
                </a:lnTo>
                <a:lnTo>
                  <a:pt x="391160" y="210716"/>
                </a:lnTo>
                <a:lnTo>
                  <a:pt x="398780" y="222504"/>
                </a:lnTo>
                <a:lnTo>
                  <a:pt x="403860" y="236410"/>
                </a:lnTo>
                <a:lnTo>
                  <a:pt x="406400" y="251460"/>
                </a:lnTo>
                <a:lnTo>
                  <a:pt x="406400" y="314520"/>
                </a:lnTo>
                <a:lnTo>
                  <a:pt x="411480" y="311324"/>
                </a:lnTo>
                <a:lnTo>
                  <a:pt x="441960" y="272010"/>
                </a:lnTo>
                <a:lnTo>
                  <a:pt x="445770" y="260413"/>
                </a:lnTo>
                <a:lnTo>
                  <a:pt x="448310" y="248531"/>
                </a:lnTo>
                <a:close/>
              </a:path>
              <a:path w="492760" h="330835">
                <a:moveTo>
                  <a:pt x="462280" y="105156"/>
                </a:moveTo>
                <a:lnTo>
                  <a:pt x="462280" y="86868"/>
                </a:lnTo>
                <a:lnTo>
                  <a:pt x="461010" y="94488"/>
                </a:lnTo>
                <a:lnTo>
                  <a:pt x="461010" y="105156"/>
                </a:lnTo>
                <a:lnTo>
                  <a:pt x="462280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5340" y="1845564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0792"/>
                </a:lnTo>
                <a:lnTo>
                  <a:pt x="32242" y="234791"/>
                </a:lnTo>
                <a:lnTo>
                  <a:pt x="33289" y="221075"/>
                </a:lnTo>
                <a:lnTo>
                  <a:pt x="33528" y="213360"/>
                </a:lnTo>
                <a:close/>
              </a:path>
              <a:path w="256539" h="330835">
                <a:moveTo>
                  <a:pt x="169164" y="314478"/>
                </a:moveTo>
                <a:lnTo>
                  <a:pt x="169164" y="251460"/>
                </a:lnTo>
                <a:lnTo>
                  <a:pt x="168044" y="263485"/>
                </a:lnTo>
                <a:lnTo>
                  <a:pt x="164782" y="274510"/>
                </a:lnTo>
                <a:lnTo>
                  <a:pt x="132969" y="308610"/>
                </a:lnTo>
                <a:lnTo>
                  <a:pt x="107251" y="313887"/>
                </a:lnTo>
                <a:lnTo>
                  <a:pt x="105727" y="313860"/>
                </a:lnTo>
                <a:lnTo>
                  <a:pt x="64246" y="301728"/>
                </a:lnTo>
                <a:lnTo>
                  <a:pt x="37528" y="270129"/>
                </a:lnTo>
                <a:lnTo>
                  <a:pt x="32004" y="240792"/>
                </a:lnTo>
                <a:lnTo>
                  <a:pt x="32004" y="312420"/>
                </a:lnTo>
                <a:lnTo>
                  <a:pt x="39624" y="312420"/>
                </a:lnTo>
                <a:lnTo>
                  <a:pt x="45720" y="315468"/>
                </a:lnTo>
                <a:lnTo>
                  <a:pt x="68770" y="323278"/>
                </a:lnTo>
                <a:lnTo>
                  <a:pt x="107251" y="330610"/>
                </a:lnTo>
                <a:lnTo>
                  <a:pt x="111252" y="330619"/>
                </a:lnTo>
                <a:lnTo>
                  <a:pt x="124063" y="329874"/>
                </a:lnTo>
                <a:lnTo>
                  <a:pt x="137541" y="327469"/>
                </a:lnTo>
                <a:lnTo>
                  <a:pt x="150447" y="323635"/>
                </a:lnTo>
                <a:lnTo>
                  <a:pt x="163068" y="318516"/>
                </a:lnTo>
                <a:lnTo>
                  <a:pt x="169164" y="314478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3716"/>
                </a:lnTo>
                <a:lnTo>
                  <a:pt x="231648" y="16764"/>
                </a:lnTo>
                <a:lnTo>
                  <a:pt x="228600" y="18288"/>
                </a:lnTo>
                <a:lnTo>
                  <a:pt x="219456" y="18288"/>
                </a:lnTo>
                <a:lnTo>
                  <a:pt x="216408" y="16764"/>
                </a:lnTo>
                <a:lnTo>
                  <a:pt x="210312" y="15240"/>
                </a:lnTo>
                <a:lnTo>
                  <a:pt x="168044" y="80"/>
                </a:lnTo>
                <a:lnTo>
                  <a:pt x="150447" y="32"/>
                </a:lnTo>
                <a:lnTo>
                  <a:pt x="132302" y="1428"/>
                </a:lnTo>
                <a:lnTo>
                  <a:pt x="86868" y="22860"/>
                </a:lnTo>
                <a:lnTo>
                  <a:pt x="63936" y="63579"/>
                </a:lnTo>
                <a:lnTo>
                  <a:pt x="62484" y="79248"/>
                </a:lnTo>
                <a:lnTo>
                  <a:pt x="63079" y="89511"/>
                </a:lnTo>
                <a:lnTo>
                  <a:pt x="77462" y="125420"/>
                </a:lnTo>
                <a:lnTo>
                  <a:pt x="102108" y="153924"/>
                </a:lnTo>
                <a:lnTo>
                  <a:pt x="102108" y="65532"/>
                </a:lnTo>
                <a:lnTo>
                  <a:pt x="102989" y="55792"/>
                </a:lnTo>
                <a:lnTo>
                  <a:pt x="134874" y="21717"/>
                </a:lnTo>
                <a:lnTo>
                  <a:pt x="156972" y="18288"/>
                </a:lnTo>
                <a:lnTo>
                  <a:pt x="171235" y="19407"/>
                </a:lnTo>
                <a:lnTo>
                  <a:pt x="213741" y="44791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6220"/>
                </a:moveTo>
                <a:lnTo>
                  <a:pt x="201168" y="196596"/>
                </a:lnTo>
                <a:lnTo>
                  <a:pt x="172664" y="160162"/>
                </a:lnTo>
                <a:lnTo>
                  <a:pt x="140612" y="128801"/>
                </a:lnTo>
                <a:lnTo>
                  <a:pt x="127825" y="115252"/>
                </a:lnTo>
                <a:lnTo>
                  <a:pt x="104394" y="80772"/>
                </a:lnTo>
                <a:lnTo>
                  <a:pt x="102108" y="65532"/>
                </a:lnTo>
                <a:lnTo>
                  <a:pt x="102108" y="153924"/>
                </a:lnTo>
                <a:lnTo>
                  <a:pt x="140970" y="195643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78"/>
                </a:lnTo>
                <a:lnTo>
                  <a:pt x="173926" y="311324"/>
                </a:lnTo>
                <a:lnTo>
                  <a:pt x="204763" y="272010"/>
                </a:lnTo>
                <a:lnTo>
                  <a:pt x="211002" y="248531"/>
                </a:lnTo>
                <a:lnTo>
                  <a:pt x="2118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1580" y="1924811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6245" h="251460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386"/>
                </a:lnTo>
                <a:lnTo>
                  <a:pt x="340804" y="68580"/>
                </a:lnTo>
                <a:lnTo>
                  <a:pt x="362354" y="93487"/>
                </a:lnTo>
                <a:lnTo>
                  <a:pt x="379476" y="111252"/>
                </a:lnTo>
                <a:lnTo>
                  <a:pt x="379476" y="179814"/>
                </a:lnTo>
                <a:lnTo>
                  <a:pt x="403550" y="155662"/>
                </a:lnTo>
                <a:lnTo>
                  <a:pt x="435864" y="124968"/>
                </a:lnTo>
                <a:close/>
              </a:path>
              <a:path w="436245" h="251460">
                <a:moveTo>
                  <a:pt x="379476" y="179814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6479"/>
                </a:lnTo>
                <a:lnTo>
                  <a:pt x="373951" y="185356"/>
                </a:lnTo>
                <a:lnTo>
                  <a:pt x="379476" y="179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0452" y="1822704"/>
            <a:ext cx="2368296" cy="339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5340" y="2561844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2316"/>
                </a:lnTo>
                <a:lnTo>
                  <a:pt x="32242" y="236291"/>
                </a:lnTo>
                <a:lnTo>
                  <a:pt x="33289" y="221956"/>
                </a:lnTo>
                <a:lnTo>
                  <a:pt x="33528" y="213360"/>
                </a:lnTo>
                <a:close/>
              </a:path>
              <a:path w="256539" h="330835">
                <a:moveTo>
                  <a:pt x="169164" y="314839"/>
                </a:moveTo>
                <a:lnTo>
                  <a:pt x="169164" y="251460"/>
                </a:lnTo>
                <a:lnTo>
                  <a:pt x="168044" y="263509"/>
                </a:lnTo>
                <a:lnTo>
                  <a:pt x="164782" y="274701"/>
                </a:lnTo>
                <a:lnTo>
                  <a:pt x="132969" y="309372"/>
                </a:lnTo>
                <a:lnTo>
                  <a:pt x="107251" y="313897"/>
                </a:lnTo>
                <a:lnTo>
                  <a:pt x="105727" y="313874"/>
                </a:lnTo>
                <a:lnTo>
                  <a:pt x="64246" y="303014"/>
                </a:lnTo>
                <a:lnTo>
                  <a:pt x="37528" y="271081"/>
                </a:lnTo>
                <a:lnTo>
                  <a:pt x="32004" y="242316"/>
                </a:lnTo>
                <a:lnTo>
                  <a:pt x="32004" y="312420"/>
                </a:lnTo>
                <a:lnTo>
                  <a:pt x="35052" y="312420"/>
                </a:lnTo>
                <a:lnTo>
                  <a:pt x="39624" y="313944"/>
                </a:lnTo>
                <a:lnTo>
                  <a:pt x="45720" y="315468"/>
                </a:lnTo>
                <a:lnTo>
                  <a:pt x="58316" y="320373"/>
                </a:lnTo>
                <a:lnTo>
                  <a:pt x="68770" y="323850"/>
                </a:lnTo>
                <a:lnTo>
                  <a:pt x="77462" y="326236"/>
                </a:lnTo>
                <a:lnTo>
                  <a:pt x="83820" y="327660"/>
                </a:lnTo>
                <a:lnTo>
                  <a:pt x="90439" y="329422"/>
                </a:lnTo>
                <a:lnTo>
                  <a:pt x="96774" y="330327"/>
                </a:lnTo>
                <a:lnTo>
                  <a:pt x="102679" y="330637"/>
                </a:lnTo>
                <a:lnTo>
                  <a:pt x="111252" y="330619"/>
                </a:lnTo>
                <a:lnTo>
                  <a:pt x="124063" y="329874"/>
                </a:lnTo>
                <a:lnTo>
                  <a:pt x="137541" y="327469"/>
                </a:lnTo>
                <a:lnTo>
                  <a:pt x="150447" y="323635"/>
                </a:lnTo>
                <a:lnTo>
                  <a:pt x="163068" y="318516"/>
                </a:lnTo>
                <a:lnTo>
                  <a:pt x="169164" y="314839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5240"/>
                </a:lnTo>
                <a:lnTo>
                  <a:pt x="231648" y="16764"/>
                </a:lnTo>
                <a:lnTo>
                  <a:pt x="228600" y="18288"/>
                </a:lnTo>
                <a:lnTo>
                  <a:pt x="216408" y="18288"/>
                </a:lnTo>
                <a:lnTo>
                  <a:pt x="216408" y="16764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8191"/>
                </a:lnTo>
                <a:lnTo>
                  <a:pt x="185356" y="5334"/>
                </a:lnTo>
                <a:lnTo>
                  <a:pt x="179522" y="3619"/>
                </a:lnTo>
                <a:lnTo>
                  <a:pt x="175260" y="3048"/>
                </a:lnTo>
                <a:lnTo>
                  <a:pt x="160020" y="0"/>
                </a:lnTo>
                <a:lnTo>
                  <a:pt x="115443" y="5715"/>
                </a:lnTo>
                <a:lnTo>
                  <a:pt x="75985" y="35766"/>
                </a:lnTo>
                <a:lnTo>
                  <a:pt x="62484" y="80772"/>
                </a:lnTo>
                <a:lnTo>
                  <a:pt x="63079" y="90820"/>
                </a:lnTo>
                <a:lnTo>
                  <a:pt x="77462" y="126706"/>
                </a:lnTo>
                <a:lnTo>
                  <a:pt x="102108" y="153924"/>
                </a:lnTo>
                <a:lnTo>
                  <a:pt x="102108" y="65532"/>
                </a:lnTo>
                <a:lnTo>
                  <a:pt x="102989" y="56435"/>
                </a:lnTo>
                <a:lnTo>
                  <a:pt x="134874" y="21717"/>
                </a:lnTo>
                <a:lnTo>
                  <a:pt x="156972" y="18288"/>
                </a:lnTo>
                <a:lnTo>
                  <a:pt x="171235" y="19431"/>
                </a:lnTo>
                <a:lnTo>
                  <a:pt x="205740" y="36576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7744"/>
                </a:moveTo>
                <a:lnTo>
                  <a:pt x="201168" y="196596"/>
                </a:lnTo>
                <a:lnTo>
                  <a:pt x="172664" y="160805"/>
                </a:lnTo>
                <a:lnTo>
                  <a:pt x="140612" y="129016"/>
                </a:lnTo>
                <a:lnTo>
                  <a:pt x="127825" y="115824"/>
                </a:lnTo>
                <a:lnTo>
                  <a:pt x="104394" y="81343"/>
                </a:lnTo>
                <a:lnTo>
                  <a:pt x="102108" y="65532"/>
                </a:lnTo>
                <a:lnTo>
                  <a:pt x="102108" y="153924"/>
                </a:lnTo>
                <a:lnTo>
                  <a:pt x="140970" y="19621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839"/>
                </a:lnTo>
                <a:lnTo>
                  <a:pt x="173926" y="311967"/>
                </a:lnTo>
                <a:lnTo>
                  <a:pt x="199644" y="283464"/>
                </a:lnTo>
                <a:lnTo>
                  <a:pt x="211002" y="249174"/>
                </a:lnTo>
                <a:lnTo>
                  <a:pt x="211836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1580" y="2641092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6245" h="251460">
                <a:moveTo>
                  <a:pt x="435864" y="126492"/>
                </a:moveTo>
                <a:lnTo>
                  <a:pt x="403550" y="94940"/>
                </a:lnTo>
                <a:lnTo>
                  <a:pt x="373951" y="64960"/>
                </a:lnTo>
                <a:lnTo>
                  <a:pt x="345209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1178"/>
                </a:lnTo>
                <a:lnTo>
                  <a:pt x="403550" y="157162"/>
                </a:lnTo>
                <a:lnTo>
                  <a:pt x="435864" y="126492"/>
                </a:lnTo>
                <a:close/>
              </a:path>
              <a:path w="436245" h="251460">
                <a:moveTo>
                  <a:pt x="379476" y="181178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60"/>
                </a:lnTo>
                <a:lnTo>
                  <a:pt x="373951" y="186690"/>
                </a:lnTo>
                <a:lnTo>
                  <a:pt x="379476" y="181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268" y="2533650"/>
            <a:ext cx="276225" cy="360680"/>
          </a:xfrm>
          <a:custGeom>
            <a:avLst/>
            <a:gdLst/>
            <a:ahLst/>
            <a:cxnLst/>
            <a:rect l="l" t="t" r="r" b="b"/>
            <a:pathLst>
              <a:path w="276225" h="360680">
                <a:moveTo>
                  <a:pt x="195072" y="260625"/>
                </a:moveTo>
                <a:lnTo>
                  <a:pt x="195072" y="69913"/>
                </a:lnTo>
                <a:lnTo>
                  <a:pt x="194119" y="90368"/>
                </a:lnTo>
                <a:lnTo>
                  <a:pt x="192024" y="113538"/>
                </a:lnTo>
                <a:lnTo>
                  <a:pt x="0" y="351282"/>
                </a:lnTo>
                <a:lnTo>
                  <a:pt x="44196" y="351282"/>
                </a:lnTo>
                <a:lnTo>
                  <a:pt x="185928" y="177546"/>
                </a:lnTo>
                <a:lnTo>
                  <a:pt x="185928" y="357190"/>
                </a:lnTo>
                <a:lnTo>
                  <a:pt x="193238" y="359407"/>
                </a:lnTo>
                <a:lnTo>
                  <a:pt x="193238" y="287416"/>
                </a:lnTo>
                <a:lnTo>
                  <a:pt x="193548" y="276606"/>
                </a:lnTo>
                <a:lnTo>
                  <a:pt x="195072" y="260625"/>
                </a:lnTo>
                <a:close/>
              </a:path>
              <a:path w="276225" h="360680">
                <a:moveTo>
                  <a:pt x="216408" y="34290"/>
                </a:moveTo>
                <a:lnTo>
                  <a:pt x="208287" y="12715"/>
                </a:lnTo>
                <a:lnTo>
                  <a:pt x="189166" y="0"/>
                </a:lnTo>
                <a:lnTo>
                  <a:pt x="163472" y="2143"/>
                </a:lnTo>
                <a:lnTo>
                  <a:pt x="125087" y="40362"/>
                </a:lnTo>
                <a:lnTo>
                  <a:pt x="105156" y="80010"/>
                </a:lnTo>
                <a:lnTo>
                  <a:pt x="114300" y="80010"/>
                </a:lnTo>
                <a:lnTo>
                  <a:pt x="120681" y="68651"/>
                </a:lnTo>
                <a:lnTo>
                  <a:pt x="127635" y="57721"/>
                </a:lnTo>
                <a:lnTo>
                  <a:pt x="137445" y="47648"/>
                </a:lnTo>
                <a:lnTo>
                  <a:pt x="152400" y="38862"/>
                </a:lnTo>
                <a:lnTo>
                  <a:pt x="165615" y="34647"/>
                </a:lnTo>
                <a:lnTo>
                  <a:pt x="175831" y="34861"/>
                </a:lnTo>
                <a:lnTo>
                  <a:pt x="183475" y="38219"/>
                </a:lnTo>
                <a:lnTo>
                  <a:pt x="188976" y="43434"/>
                </a:lnTo>
                <a:lnTo>
                  <a:pt x="193738" y="53744"/>
                </a:lnTo>
                <a:lnTo>
                  <a:pt x="195072" y="69913"/>
                </a:lnTo>
                <a:lnTo>
                  <a:pt x="195072" y="260625"/>
                </a:lnTo>
                <a:lnTo>
                  <a:pt x="197388" y="236335"/>
                </a:lnTo>
                <a:lnTo>
                  <a:pt x="210555" y="139555"/>
                </a:lnTo>
                <a:lnTo>
                  <a:pt x="215493" y="86996"/>
                </a:lnTo>
                <a:lnTo>
                  <a:pt x="216408" y="34290"/>
                </a:lnTo>
                <a:close/>
              </a:path>
              <a:path w="276225" h="360680">
                <a:moveTo>
                  <a:pt x="185928" y="357190"/>
                </a:moveTo>
                <a:lnTo>
                  <a:pt x="185928" y="177546"/>
                </a:lnTo>
                <a:lnTo>
                  <a:pt x="177474" y="221241"/>
                </a:lnTo>
                <a:lnTo>
                  <a:pt x="170878" y="265366"/>
                </a:lnTo>
                <a:lnTo>
                  <a:pt x="166854" y="302918"/>
                </a:lnTo>
                <a:lnTo>
                  <a:pt x="166116" y="326898"/>
                </a:lnTo>
                <a:lnTo>
                  <a:pt x="169164" y="338994"/>
                </a:lnTo>
                <a:lnTo>
                  <a:pt x="175641" y="349377"/>
                </a:lnTo>
                <a:lnTo>
                  <a:pt x="184975" y="356901"/>
                </a:lnTo>
                <a:lnTo>
                  <a:pt x="185928" y="357190"/>
                </a:lnTo>
                <a:close/>
              </a:path>
              <a:path w="276225" h="360680">
                <a:moveTo>
                  <a:pt x="275844" y="278130"/>
                </a:moveTo>
                <a:lnTo>
                  <a:pt x="266700" y="278130"/>
                </a:lnTo>
                <a:lnTo>
                  <a:pt x="262294" y="286011"/>
                </a:lnTo>
                <a:lnTo>
                  <a:pt x="255460" y="296608"/>
                </a:lnTo>
                <a:lnTo>
                  <a:pt x="245483" y="307490"/>
                </a:lnTo>
                <a:lnTo>
                  <a:pt x="231648" y="316230"/>
                </a:lnTo>
                <a:lnTo>
                  <a:pt x="222813" y="318277"/>
                </a:lnTo>
                <a:lnTo>
                  <a:pt x="214693" y="317754"/>
                </a:lnTo>
                <a:lnTo>
                  <a:pt x="193238" y="287416"/>
                </a:lnTo>
                <a:lnTo>
                  <a:pt x="193238" y="359407"/>
                </a:lnTo>
                <a:lnTo>
                  <a:pt x="233243" y="345638"/>
                </a:lnTo>
                <a:lnTo>
                  <a:pt x="264033" y="306324"/>
                </a:lnTo>
                <a:lnTo>
                  <a:pt x="270224" y="292084"/>
                </a:lnTo>
                <a:lnTo>
                  <a:pt x="275844" y="278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888" y="3270504"/>
            <a:ext cx="690880" cy="340360"/>
          </a:xfrm>
          <a:custGeom>
            <a:avLst/>
            <a:gdLst/>
            <a:ahLst/>
            <a:cxnLst/>
            <a:rect l="l" t="t" r="r" b="b"/>
            <a:pathLst>
              <a:path w="690879" h="340360">
                <a:moveTo>
                  <a:pt x="211836" y="121920"/>
                </a:moveTo>
                <a:lnTo>
                  <a:pt x="175260" y="126492"/>
                </a:lnTo>
                <a:lnTo>
                  <a:pt x="166116" y="153924"/>
                </a:lnTo>
                <a:lnTo>
                  <a:pt x="163544" y="145589"/>
                </a:lnTo>
                <a:lnTo>
                  <a:pt x="138684" y="121920"/>
                </a:lnTo>
                <a:lnTo>
                  <a:pt x="129540" y="121920"/>
                </a:lnTo>
                <a:lnTo>
                  <a:pt x="91178" y="132207"/>
                </a:lnTo>
                <a:lnTo>
                  <a:pt x="46672" y="169735"/>
                </a:lnTo>
                <a:lnTo>
                  <a:pt x="21336" y="207264"/>
                </a:lnTo>
                <a:lnTo>
                  <a:pt x="4953" y="247269"/>
                </a:lnTo>
                <a:lnTo>
                  <a:pt x="0" y="284988"/>
                </a:lnTo>
                <a:lnTo>
                  <a:pt x="619" y="296751"/>
                </a:lnTo>
                <a:lnTo>
                  <a:pt x="18430" y="330612"/>
                </a:lnTo>
                <a:lnTo>
                  <a:pt x="36576" y="337835"/>
                </a:lnTo>
                <a:lnTo>
                  <a:pt x="36576" y="277368"/>
                </a:lnTo>
                <a:lnTo>
                  <a:pt x="37719" y="260818"/>
                </a:lnTo>
                <a:lnTo>
                  <a:pt x="54864" y="205740"/>
                </a:lnTo>
                <a:lnTo>
                  <a:pt x="75057" y="171640"/>
                </a:lnTo>
                <a:lnTo>
                  <a:pt x="105537" y="141827"/>
                </a:lnTo>
                <a:lnTo>
                  <a:pt x="129540" y="134112"/>
                </a:lnTo>
                <a:lnTo>
                  <a:pt x="138684" y="134112"/>
                </a:lnTo>
                <a:lnTo>
                  <a:pt x="158496" y="170688"/>
                </a:lnTo>
                <a:lnTo>
                  <a:pt x="158496" y="334701"/>
                </a:lnTo>
                <a:lnTo>
                  <a:pt x="161544" y="333125"/>
                </a:lnTo>
                <a:lnTo>
                  <a:pt x="161544" y="300228"/>
                </a:lnTo>
                <a:lnTo>
                  <a:pt x="166116" y="278892"/>
                </a:lnTo>
                <a:lnTo>
                  <a:pt x="211836" y="121920"/>
                </a:lnTo>
                <a:close/>
              </a:path>
              <a:path w="690879" h="340360">
                <a:moveTo>
                  <a:pt x="158496" y="334701"/>
                </a:moveTo>
                <a:lnTo>
                  <a:pt x="158496" y="170688"/>
                </a:lnTo>
                <a:lnTo>
                  <a:pt x="155924" y="196929"/>
                </a:lnTo>
                <a:lnTo>
                  <a:pt x="148209" y="222885"/>
                </a:lnTo>
                <a:lnTo>
                  <a:pt x="117348" y="272796"/>
                </a:lnTo>
                <a:lnTo>
                  <a:pt x="88773" y="301561"/>
                </a:lnTo>
                <a:lnTo>
                  <a:pt x="62484" y="310896"/>
                </a:lnTo>
                <a:lnTo>
                  <a:pt x="56388" y="310896"/>
                </a:lnTo>
                <a:lnTo>
                  <a:pt x="36576" y="277368"/>
                </a:lnTo>
                <a:lnTo>
                  <a:pt x="36576" y="337835"/>
                </a:lnTo>
                <a:lnTo>
                  <a:pt x="77724" y="326136"/>
                </a:lnTo>
                <a:lnTo>
                  <a:pt x="118657" y="289274"/>
                </a:lnTo>
                <a:lnTo>
                  <a:pt x="134112" y="271272"/>
                </a:lnTo>
                <a:lnTo>
                  <a:pt x="134112" y="337566"/>
                </a:lnTo>
                <a:lnTo>
                  <a:pt x="137160" y="338328"/>
                </a:lnTo>
                <a:lnTo>
                  <a:pt x="143256" y="338328"/>
                </a:lnTo>
                <a:lnTo>
                  <a:pt x="150399" y="337470"/>
                </a:lnTo>
                <a:lnTo>
                  <a:pt x="158115" y="334899"/>
                </a:lnTo>
                <a:lnTo>
                  <a:pt x="158496" y="334701"/>
                </a:lnTo>
                <a:close/>
              </a:path>
              <a:path w="690879" h="340360">
                <a:moveTo>
                  <a:pt x="134112" y="337566"/>
                </a:moveTo>
                <a:lnTo>
                  <a:pt x="134112" y="271272"/>
                </a:lnTo>
                <a:lnTo>
                  <a:pt x="128016" y="288036"/>
                </a:lnTo>
                <a:lnTo>
                  <a:pt x="126015" y="296870"/>
                </a:lnTo>
                <a:lnTo>
                  <a:pt x="124587" y="304990"/>
                </a:lnTo>
                <a:lnTo>
                  <a:pt x="123729" y="312253"/>
                </a:lnTo>
                <a:lnTo>
                  <a:pt x="123444" y="318516"/>
                </a:lnTo>
                <a:lnTo>
                  <a:pt x="123444" y="324612"/>
                </a:lnTo>
                <a:lnTo>
                  <a:pt x="124968" y="329184"/>
                </a:lnTo>
                <a:lnTo>
                  <a:pt x="128016" y="333756"/>
                </a:lnTo>
                <a:lnTo>
                  <a:pt x="131064" y="336804"/>
                </a:lnTo>
                <a:lnTo>
                  <a:pt x="134112" y="337566"/>
                </a:lnTo>
                <a:close/>
              </a:path>
              <a:path w="690879" h="340360">
                <a:moveTo>
                  <a:pt x="208788" y="288036"/>
                </a:moveTo>
                <a:lnTo>
                  <a:pt x="199644" y="283464"/>
                </a:lnTo>
                <a:lnTo>
                  <a:pt x="192833" y="292893"/>
                </a:lnTo>
                <a:lnTo>
                  <a:pt x="186309" y="300609"/>
                </a:lnTo>
                <a:lnTo>
                  <a:pt x="180355" y="306609"/>
                </a:lnTo>
                <a:lnTo>
                  <a:pt x="175260" y="310896"/>
                </a:lnTo>
                <a:lnTo>
                  <a:pt x="172212" y="313944"/>
                </a:lnTo>
                <a:lnTo>
                  <a:pt x="164592" y="313944"/>
                </a:lnTo>
                <a:lnTo>
                  <a:pt x="161544" y="310896"/>
                </a:lnTo>
                <a:lnTo>
                  <a:pt x="161544" y="333125"/>
                </a:lnTo>
                <a:lnTo>
                  <a:pt x="192024" y="309753"/>
                </a:lnTo>
                <a:lnTo>
                  <a:pt x="200548" y="299751"/>
                </a:lnTo>
                <a:lnTo>
                  <a:pt x="208788" y="288036"/>
                </a:lnTo>
                <a:close/>
              </a:path>
              <a:path w="690879" h="340360">
                <a:moveTo>
                  <a:pt x="263652" y="222504"/>
                </a:moveTo>
                <a:lnTo>
                  <a:pt x="256032" y="222504"/>
                </a:lnTo>
                <a:lnTo>
                  <a:pt x="230124" y="339852"/>
                </a:lnTo>
                <a:lnTo>
                  <a:pt x="239268" y="339852"/>
                </a:lnTo>
                <a:lnTo>
                  <a:pt x="243244" y="331851"/>
                </a:lnTo>
                <a:lnTo>
                  <a:pt x="248221" y="326136"/>
                </a:lnTo>
                <a:lnTo>
                  <a:pt x="254055" y="322707"/>
                </a:lnTo>
                <a:lnTo>
                  <a:pt x="260604" y="321564"/>
                </a:lnTo>
                <a:lnTo>
                  <a:pt x="262128" y="321564"/>
                </a:lnTo>
                <a:lnTo>
                  <a:pt x="262128" y="249936"/>
                </a:lnTo>
                <a:lnTo>
                  <a:pt x="262366" y="243935"/>
                </a:lnTo>
                <a:lnTo>
                  <a:pt x="263413" y="230219"/>
                </a:lnTo>
                <a:lnTo>
                  <a:pt x="263652" y="222504"/>
                </a:lnTo>
                <a:close/>
              </a:path>
              <a:path w="690879" h="340360">
                <a:moveTo>
                  <a:pt x="399288" y="323622"/>
                </a:moveTo>
                <a:lnTo>
                  <a:pt x="399288" y="260604"/>
                </a:lnTo>
                <a:lnTo>
                  <a:pt x="398168" y="272629"/>
                </a:lnTo>
                <a:lnTo>
                  <a:pt x="394906" y="283654"/>
                </a:lnTo>
                <a:lnTo>
                  <a:pt x="363093" y="318325"/>
                </a:lnTo>
                <a:lnTo>
                  <a:pt x="337375" y="323040"/>
                </a:lnTo>
                <a:lnTo>
                  <a:pt x="335851" y="323006"/>
                </a:lnTo>
                <a:lnTo>
                  <a:pt x="294370" y="311515"/>
                </a:lnTo>
                <a:lnTo>
                  <a:pt x="267652" y="279463"/>
                </a:lnTo>
                <a:lnTo>
                  <a:pt x="262128" y="249936"/>
                </a:lnTo>
                <a:lnTo>
                  <a:pt x="262128" y="321564"/>
                </a:lnTo>
                <a:lnTo>
                  <a:pt x="269748" y="321564"/>
                </a:lnTo>
                <a:lnTo>
                  <a:pt x="275844" y="324612"/>
                </a:lnTo>
                <a:lnTo>
                  <a:pt x="298894" y="332422"/>
                </a:lnTo>
                <a:lnTo>
                  <a:pt x="341376" y="339852"/>
                </a:lnTo>
                <a:lnTo>
                  <a:pt x="354830" y="339018"/>
                </a:lnTo>
                <a:lnTo>
                  <a:pt x="367855" y="336613"/>
                </a:lnTo>
                <a:lnTo>
                  <a:pt x="380595" y="332779"/>
                </a:lnTo>
                <a:lnTo>
                  <a:pt x="393192" y="327660"/>
                </a:lnTo>
                <a:lnTo>
                  <a:pt x="399288" y="323622"/>
                </a:lnTo>
                <a:close/>
              </a:path>
              <a:path w="690879" h="340360">
                <a:moveTo>
                  <a:pt x="486156" y="9144"/>
                </a:moveTo>
                <a:lnTo>
                  <a:pt x="477012" y="9144"/>
                </a:lnTo>
                <a:lnTo>
                  <a:pt x="472440" y="16764"/>
                </a:lnTo>
                <a:lnTo>
                  <a:pt x="469392" y="21336"/>
                </a:lnTo>
                <a:lnTo>
                  <a:pt x="466344" y="24384"/>
                </a:lnTo>
                <a:lnTo>
                  <a:pt x="461772" y="25908"/>
                </a:lnTo>
                <a:lnTo>
                  <a:pt x="458724" y="27432"/>
                </a:lnTo>
                <a:lnTo>
                  <a:pt x="449580" y="27432"/>
                </a:lnTo>
                <a:lnTo>
                  <a:pt x="446532" y="25908"/>
                </a:lnTo>
                <a:lnTo>
                  <a:pt x="440436" y="24384"/>
                </a:lnTo>
                <a:lnTo>
                  <a:pt x="431292" y="21336"/>
                </a:lnTo>
                <a:lnTo>
                  <a:pt x="422743" y="17311"/>
                </a:lnTo>
                <a:lnTo>
                  <a:pt x="415480" y="14287"/>
                </a:lnTo>
                <a:lnTo>
                  <a:pt x="409646" y="12120"/>
                </a:lnTo>
                <a:lnTo>
                  <a:pt x="405384" y="10668"/>
                </a:lnTo>
                <a:lnTo>
                  <a:pt x="398168" y="9224"/>
                </a:lnTo>
                <a:lnTo>
                  <a:pt x="380595" y="9175"/>
                </a:lnTo>
                <a:lnTo>
                  <a:pt x="362426" y="10572"/>
                </a:lnTo>
                <a:lnTo>
                  <a:pt x="316992" y="32004"/>
                </a:lnTo>
                <a:lnTo>
                  <a:pt x="294060" y="72937"/>
                </a:lnTo>
                <a:lnTo>
                  <a:pt x="292608" y="88392"/>
                </a:lnTo>
                <a:lnTo>
                  <a:pt x="293203" y="99298"/>
                </a:lnTo>
                <a:lnTo>
                  <a:pt x="313753" y="142684"/>
                </a:lnTo>
                <a:lnTo>
                  <a:pt x="332232" y="163068"/>
                </a:lnTo>
                <a:lnTo>
                  <a:pt x="332232" y="74676"/>
                </a:lnTo>
                <a:lnTo>
                  <a:pt x="333113" y="64936"/>
                </a:lnTo>
                <a:lnTo>
                  <a:pt x="364998" y="30861"/>
                </a:lnTo>
                <a:lnTo>
                  <a:pt x="387096" y="27432"/>
                </a:lnTo>
                <a:lnTo>
                  <a:pt x="401359" y="28551"/>
                </a:lnTo>
                <a:lnTo>
                  <a:pt x="443865" y="53935"/>
                </a:lnTo>
                <a:lnTo>
                  <a:pt x="454152" y="91440"/>
                </a:lnTo>
                <a:lnTo>
                  <a:pt x="454152" y="114300"/>
                </a:lnTo>
                <a:lnTo>
                  <a:pt x="461772" y="114300"/>
                </a:lnTo>
                <a:lnTo>
                  <a:pt x="486156" y="9144"/>
                </a:lnTo>
                <a:close/>
              </a:path>
              <a:path w="690879" h="340360">
                <a:moveTo>
                  <a:pt x="441960" y="245364"/>
                </a:moveTo>
                <a:lnTo>
                  <a:pt x="431292" y="205740"/>
                </a:lnTo>
                <a:lnTo>
                  <a:pt x="402788" y="169306"/>
                </a:lnTo>
                <a:lnTo>
                  <a:pt x="370736" y="138160"/>
                </a:lnTo>
                <a:lnTo>
                  <a:pt x="357949" y="124968"/>
                </a:lnTo>
                <a:lnTo>
                  <a:pt x="334518" y="90487"/>
                </a:lnTo>
                <a:lnTo>
                  <a:pt x="332232" y="74676"/>
                </a:lnTo>
                <a:lnTo>
                  <a:pt x="332232" y="163068"/>
                </a:lnTo>
                <a:lnTo>
                  <a:pt x="371094" y="205359"/>
                </a:lnTo>
                <a:lnTo>
                  <a:pt x="394787" y="238529"/>
                </a:lnTo>
                <a:lnTo>
                  <a:pt x="399288" y="260604"/>
                </a:lnTo>
                <a:lnTo>
                  <a:pt x="399288" y="323622"/>
                </a:lnTo>
                <a:lnTo>
                  <a:pt x="404050" y="320468"/>
                </a:lnTo>
                <a:lnTo>
                  <a:pt x="434887" y="281154"/>
                </a:lnTo>
                <a:lnTo>
                  <a:pt x="441126" y="257675"/>
                </a:lnTo>
                <a:lnTo>
                  <a:pt x="441960" y="245364"/>
                </a:lnTo>
                <a:close/>
              </a:path>
              <a:path w="690879" h="340360">
                <a:moveTo>
                  <a:pt x="690372" y="184404"/>
                </a:moveTo>
                <a:lnTo>
                  <a:pt x="680727" y="147542"/>
                </a:lnTo>
                <a:lnTo>
                  <a:pt x="644461" y="122824"/>
                </a:lnTo>
                <a:lnTo>
                  <a:pt x="632460" y="121920"/>
                </a:lnTo>
                <a:lnTo>
                  <a:pt x="623339" y="122253"/>
                </a:lnTo>
                <a:lnTo>
                  <a:pt x="578739" y="142113"/>
                </a:lnTo>
                <a:lnTo>
                  <a:pt x="557784" y="161544"/>
                </a:lnTo>
                <a:lnTo>
                  <a:pt x="557784" y="33528"/>
                </a:lnTo>
                <a:lnTo>
                  <a:pt x="557236" y="38123"/>
                </a:lnTo>
                <a:lnTo>
                  <a:pt x="555688" y="45148"/>
                </a:lnTo>
                <a:lnTo>
                  <a:pt x="550164" y="67056"/>
                </a:lnTo>
                <a:lnTo>
                  <a:pt x="478536" y="312420"/>
                </a:lnTo>
                <a:lnTo>
                  <a:pt x="496800" y="323540"/>
                </a:lnTo>
                <a:lnTo>
                  <a:pt x="513588" y="331062"/>
                </a:lnTo>
                <a:lnTo>
                  <a:pt x="513588" y="313944"/>
                </a:lnTo>
                <a:lnTo>
                  <a:pt x="544068" y="208788"/>
                </a:lnTo>
                <a:lnTo>
                  <a:pt x="563570" y="170640"/>
                </a:lnTo>
                <a:lnTo>
                  <a:pt x="594360" y="147828"/>
                </a:lnTo>
                <a:lnTo>
                  <a:pt x="615696" y="143256"/>
                </a:lnTo>
                <a:lnTo>
                  <a:pt x="623173" y="144089"/>
                </a:lnTo>
                <a:lnTo>
                  <a:pt x="651462" y="179022"/>
                </a:lnTo>
                <a:lnTo>
                  <a:pt x="652272" y="188976"/>
                </a:lnTo>
                <a:lnTo>
                  <a:pt x="652272" y="282538"/>
                </a:lnTo>
                <a:lnTo>
                  <a:pt x="657248" y="276486"/>
                </a:lnTo>
                <a:lnTo>
                  <a:pt x="669036" y="259080"/>
                </a:lnTo>
                <a:lnTo>
                  <a:pt x="678156" y="240553"/>
                </a:lnTo>
                <a:lnTo>
                  <a:pt x="684847" y="221742"/>
                </a:lnTo>
                <a:lnTo>
                  <a:pt x="688967" y="202930"/>
                </a:lnTo>
                <a:lnTo>
                  <a:pt x="690372" y="184404"/>
                </a:lnTo>
                <a:close/>
              </a:path>
              <a:path w="690879" h="340360">
                <a:moveTo>
                  <a:pt x="652272" y="282538"/>
                </a:moveTo>
                <a:lnTo>
                  <a:pt x="652272" y="188976"/>
                </a:lnTo>
                <a:lnTo>
                  <a:pt x="651152" y="207240"/>
                </a:lnTo>
                <a:lnTo>
                  <a:pt x="647890" y="225361"/>
                </a:lnTo>
                <a:lnTo>
                  <a:pt x="627197" y="277487"/>
                </a:lnTo>
                <a:lnTo>
                  <a:pt x="597408" y="312420"/>
                </a:lnTo>
                <a:lnTo>
                  <a:pt x="554736" y="327660"/>
                </a:lnTo>
                <a:lnTo>
                  <a:pt x="545306" y="326802"/>
                </a:lnTo>
                <a:lnTo>
                  <a:pt x="535305" y="324231"/>
                </a:lnTo>
                <a:lnTo>
                  <a:pt x="524732" y="319944"/>
                </a:lnTo>
                <a:lnTo>
                  <a:pt x="513588" y="313944"/>
                </a:lnTo>
                <a:lnTo>
                  <a:pt x="513588" y="331062"/>
                </a:lnTo>
                <a:lnTo>
                  <a:pt x="514921" y="331660"/>
                </a:lnTo>
                <a:lnTo>
                  <a:pt x="532757" y="336637"/>
                </a:lnTo>
                <a:lnTo>
                  <a:pt x="550164" y="338328"/>
                </a:lnTo>
                <a:lnTo>
                  <a:pt x="566166" y="336923"/>
                </a:lnTo>
                <a:lnTo>
                  <a:pt x="614172" y="316992"/>
                </a:lnTo>
                <a:lnTo>
                  <a:pt x="644461" y="292036"/>
                </a:lnTo>
                <a:lnTo>
                  <a:pt x="652272" y="282538"/>
                </a:lnTo>
                <a:close/>
              </a:path>
              <a:path w="690879" h="340360">
                <a:moveTo>
                  <a:pt x="603504" y="0"/>
                </a:moveTo>
                <a:lnTo>
                  <a:pt x="522732" y="13716"/>
                </a:lnTo>
                <a:lnTo>
                  <a:pt x="522732" y="22860"/>
                </a:lnTo>
                <a:lnTo>
                  <a:pt x="530352" y="21336"/>
                </a:lnTo>
                <a:lnTo>
                  <a:pt x="545592" y="21336"/>
                </a:lnTo>
                <a:lnTo>
                  <a:pt x="550164" y="22860"/>
                </a:lnTo>
                <a:lnTo>
                  <a:pt x="553212" y="24384"/>
                </a:lnTo>
                <a:lnTo>
                  <a:pt x="556260" y="27432"/>
                </a:lnTo>
                <a:lnTo>
                  <a:pt x="557784" y="30480"/>
                </a:lnTo>
                <a:lnTo>
                  <a:pt x="557784" y="161544"/>
                </a:lnTo>
                <a:lnTo>
                  <a:pt x="603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5340" y="327964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0792"/>
                </a:lnTo>
                <a:lnTo>
                  <a:pt x="32242" y="234791"/>
                </a:lnTo>
                <a:lnTo>
                  <a:pt x="33289" y="221075"/>
                </a:lnTo>
                <a:lnTo>
                  <a:pt x="33528" y="213360"/>
                </a:lnTo>
                <a:close/>
              </a:path>
              <a:path w="256539" h="330835">
                <a:moveTo>
                  <a:pt x="169164" y="314478"/>
                </a:moveTo>
                <a:lnTo>
                  <a:pt x="169164" y="251460"/>
                </a:lnTo>
                <a:lnTo>
                  <a:pt x="168044" y="263485"/>
                </a:lnTo>
                <a:lnTo>
                  <a:pt x="164782" y="274510"/>
                </a:lnTo>
                <a:lnTo>
                  <a:pt x="132969" y="309181"/>
                </a:lnTo>
                <a:lnTo>
                  <a:pt x="107251" y="313896"/>
                </a:lnTo>
                <a:lnTo>
                  <a:pt x="105727" y="313862"/>
                </a:lnTo>
                <a:lnTo>
                  <a:pt x="64246" y="302371"/>
                </a:lnTo>
                <a:lnTo>
                  <a:pt x="37528" y="270319"/>
                </a:lnTo>
                <a:lnTo>
                  <a:pt x="32004" y="240792"/>
                </a:lnTo>
                <a:lnTo>
                  <a:pt x="32004" y="312420"/>
                </a:lnTo>
                <a:lnTo>
                  <a:pt x="39624" y="312420"/>
                </a:lnTo>
                <a:lnTo>
                  <a:pt x="45720" y="315468"/>
                </a:lnTo>
                <a:lnTo>
                  <a:pt x="68770" y="323278"/>
                </a:lnTo>
                <a:lnTo>
                  <a:pt x="107251" y="330610"/>
                </a:lnTo>
                <a:lnTo>
                  <a:pt x="111252" y="330619"/>
                </a:lnTo>
                <a:lnTo>
                  <a:pt x="124063" y="329874"/>
                </a:lnTo>
                <a:lnTo>
                  <a:pt x="137541" y="327469"/>
                </a:lnTo>
                <a:lnTo>
                  <a:pt x="150447" y="323635"/>
                </a:lnTo>
                <a:lnTo>
                  <a:pt x="163068" y="318516"/>
                </a:lnTo>
                <a:lnTo>
                  <a:pt x="169164" y="314478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5240"/>
                </a:lnTo>
                <a:lnTo>
                  <a:pt x="231648" y="16764"/>
                </a:lnTo>
                <a:lnTo>
                  <a:pt x="228600" y="18288"/>
                </a:lnTo>
                <a:lnTo>
                  <a:pt x="219456" y="18288"/>
                </a:lnTo>
                <a:lnTo>
                  <a:pt x="216408" y="16764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8167"/>
                </a:lnTo>
                <a:lnTo>
                  <a:pt x="185356" y="5143"/>
                </a:lnTo>
                <a:lnTo>
                  <a:pt x="179522" y="2976"/>
                </a:lnTo>
                <a:lnTo>
                  <a:pt x="175260" y="1524"/>
                </a:lnTo>
                <a:lnTo>
                  <a:pt x="168044" y="80"/>
                </a:lnTo>
                <a:lnTo>
                  <a:pt x="150447" y="32"/>
                </a:lnTo>
                <a:lnTo>
                  <a:pt x="132302" y="1428"/>
                </a:lnTo>
                <a:lnTo>
                  <a:pt x="86868" y="22860"/>
                </a:lnTo>
                <a:lnTo>
                  <a:pt x="63936" y="63793"/>
                </a:lnTo>
                <a:lnTo>
                  <a:pt x="62484" y="79248"/>
                </a:lnTo>
                <a:lnTo>
                  <a:pt x="63079" y="90154"/>
                </a:lnTo>
                <a:lnTo>
                  <a:pt x="83629" y="133540"/>
                </a:lnTo>
                <a:lnTo>
                  <a:pt x="102108" y="153924"/>
                </a:lnTo>
                <a:lnTo>
                  <a:pt x="102108" y="65532"/>
                </a:lnTo>
                <a:lnTo>
                  <a:pt x="102989" y="55792"/>
                </a:lnTo>
                <a:lnTo>
                  <a:pt x="134874" y="21717"/>
                </a:lnTo>
                <a:lnTo>
                  <a:pt x="156972" y="18288"/>
                </a:lnTo>
                <a:lnTo>
                  <a:pt x="171235" y="19407"/>
                </a:lnTo>
                <a:lnTo>
                  <a:pt x="213741" y="44791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6220"/>
                </a:moveTo>
                <a:lnTo>
                  <a:pt x="201168" y="196596"/>
                </a:lnTo>
                <a:lnTo>
                  <a:pt x="172664" y="160162"/>
                </a:lnTo>
                <a:lnTo>
                  <a:pt x="140612" y="129016"/>
                </a:lnTo>
                <a:lnTo>
                  <a:pt x="127825" y="115824"/>
                </a:lnTo>
                <a:lnTo>
                  <a:pt x="104394" y="81343"/>
                </a:lnTo>
                <a:lnTo>
                  <a:pt x="102108" y="65532"/>
                </a:lnTo>
                <a:lnTo>
                  <a:pt x="102108" y="153924"/>
                </a:lnTo>
                <a:lnTo>
                  <a:pt x="140970" y="19621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78"/>
                </a:lnTo>
                <a:lnTo>
                  <a:pt x="173926" y="311324"/>
                </a:lnTo>
                <a:lnTo>
                  <a:pt x="204763" y="272010"/>
                </a:lnTo>
                <a:lnTo>
                  <a:pt x="211002" y="248531"/>
                </a:lnTo>
                <a:lnTo>
                  <a:pt x="2118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1580" y="335889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6245" h="251460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0903"/>
                </a:lnTo>
                <a:lnTo>
                  <a:pt x="403550" y="156519"/>
                </a:lnTo>
                <a:lnTo>
                  <a:pt x="435864" y="124968"/>
                </a:lnTo>
                <a:close/>
              </a:path>
              <a:path w="436245" h="251460">
                <a:moveTo>
                  <a:pt x="379476" y="180903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36"/>
                </a:lnTo>
                <a:lnTo>
                  <a:pt x="373951" y="186499"/>
                </a:lnTo>
                <a:lnTo>
                  <a:pt x="379476" y="180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7172" y="3988308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4">
                <a:moveTo>
                  <a:pt x="211836" y="182880"/>
                </a:moveTo>
                <a:lnTo>
                  <a:pt x="195072" y="137160"/>
                </a:lnTo>
                <a:lnTo>
                  <a:pt x="153924" y="120396"/>
                </a:lnTo>
                <a:lnTo>
                  <a:pt x="144803" y="120967"/>
                </a:lnTo>
                <a:lnTo>
                  <a:pt x="100203" y="140970"/>
                </a:lnTo>
                <a:lnTo>
                  <a:pt x="79248" y="161544"/>
                </a:lnTo>
                <a:lnTo>
                  <a:pt x="79248" y="33528"/>
                </a:lnTo>
                <a:lnTo>
                  <a:pt x="78700" y="37242"/>
                </a:lnTo>
                <a:lnTo>
                  <a:pt x="77152" y="43815"/>
                </a:lnTo>
                <a:lnTo>
                  <a:pt x="71628" y="65532"/>
                </a:lnTo>
                <a:lnTo>
                  <a:pt x="0" y="310896"/>
                </a:lnTo>
                <a:lnTo>
                  <a:pt x="18288" y="322016"/>
                </a:lnTo>
                <a:lnTo>
                  <a:pt x="35052" y="329459"/>
                </a:lnTo>
                <a:lnTo>
                  <a:pt x="35052" y="312420"/>
                </a:lnTo>
                <a:lnTo>
                  <a:pt x="65532" y="208788"/>
                </a:lnTo>
                <a:lnTo>
                  <a:pt x="85034" y="169140"/>
                </a:lnTo>
                <a:lnTo>
                  <a:pt x="115824" y="146304"/>
                </a:lnTo>
                <a:lnTo>
                  <a:pt x="137160" y="141732"/>
                </a:lnTo>
                <a:lnTo>
                  <a:pt x="144637" y="142565"/>
                </a:lnTo>
                <a:lnTo>
                  <a:pt x="172926" y="177712"/>
                </a:lnTo>
                <a:lnTo>
                  <a:pt x="173736" y="187452"/>
                </a:lnTo>
                <a:lnTo>
                  <a:pt x="173736" y="281629"/>
                </a:lnTo>
                <a:lnTo>
                  <a:pt x="178712" y="275605"/>
                </a:lnTo>
                <a:lnTo>
                  <a:pt x="190500" y="257556"/>
                </a:lnTo>
                <a:lnTo>
                  <a:pt x="199620" y="239244"/>
                </a:lnTo>
                <a:lnTo>
                  <a:pt x="206311" y="220789"/>
                </a:lnTo>
                <a:lnTo>
                  <a:pt x="210431" y="202049"/>
                </a:lnTo>
                <a:lnTo>
                  <a:pt x="211836" y="182880"/>
                </a:lnTo>
                <a:close/>
              </a:path>
              <a:path w="688975" h="338454">
                <a:moveTo>
                  <a:pt x="173736" y="281629"/>
                </a:moveTo>
                <a:lnTo>
                  <a:pt x="173736" y="187452"/>
                </a:lnTo>
                <a:lnTo>
                  <a:pt x="172616" y="205740"/>
                </a:lnTo>
                <a:lnTo>
                  <a:pt x="169354" y="224028"/>
                </a:lnTo>
                <a:lnTo>
                  <a:pt x="156972" y="260604"/>
                </a:lnTo>
                <a:lnTo>
                  <a:pt x="129754" y="301752"/>
                </a:lnTo>
                <a:lnTo>
                  <a:pt x="96964" y="322516"/>
                </a:lnTo>
                <a:lnTo>
                  <a:pt x="76200" y="326136"/>
                </a:lnTo>
                <a:lnTo>
                  <a:pt x="66770" y="325278"/>
                </a:lnTo>
                <a:lnTo>
                  <a:pt x="56769" y="322707"/>
                </a:lnTo>
                <a:lnTo>
                  <a:pt x="46196" y="318420"/>
                </a:lnTo>
                <a:lnTo>
                  <a:pt x="35052" y="312420"/>
                </a:lnTo>
                <a:lnTo>
                  <a:pt x="35052" y="329459"/>
                </a:lnTo>
                <a:lnTo>
                  <a:pt x="36576" y="330136"/>
                </a:lnTo>
                <a:lnTo>
                  <a:pt x="54864" y="335113"/>
                </a:lnTo>
                <a:lnTo>
                  <a:pt x="73152" y="336804"/>
                </a:lnTo>
                <a:lnTo>
                  <a:pt x="88272" y="335613"/>
                </a:lnTo>
                <a:lnTo>
                  <a:pt x="135636" y="315468"/>
                </a:lnTo>
                <a:lnTo>
                  <a:pt x="165925" y="291084"/>
                </a:lnTo>
                <a:lnTo>
                  <a:pt x="173736" y="281629"/>
                </a:lnTo>
                <a:close/>
              </a:path>
              <a:path w="688975" h="338454">
                <a:moveTo>
                  <a:pt x="124968" y="0"/>
                </a:moveTo>
                <a:lnTo>
                  <a:pt x="44196" y="12192"/>
                </a:lnTo>
                <a:lnTo>
                  <a:pt x="44196" y="21336"/>
                </a:lnTo>
                <a:lnTo>
                  <a:pt x="51816" y="19812"/>
                </a:lnTo>
                <a:lnTo>
                  <a:pt x="67056" y="19812"/>
                </a:lnTo>
                <a:lnTo>
                  <a:pt x="71628" y="21336"/>
                </a:lnTo>
                <a:lnTo>
                  <a:pt x="76200" y="24384"/>
                </a:lnTo>
                <a:lnTo>
                  <a:pt x="77724" y="25908"/>
                </a:lnTo>
                <a:lnTo>
                  <a:pt x="79248" y="28956"/>
                </a:lnTo>
                <a:lnTo>
                  <a:pt x="79248" y="161544"/>
                </a:lnTo>
                <a:lnTo>
                  <a:pt x="124968" y="0"/>
                </a:lnTo>
                <a:close/>
              </a:path>
              <a:path w="688975" h="338454">
                <a:moveTo>
                  <a:pt x="263652" y="220980"/>
                </a:moveTo>
                <a:lnTo>
                  <a:pt x="256032" y="220980"/>
                </a:lnTo>
                <a:lnTo>
                  <a:pt x="230124" y="338328"/>
                </a:lnTo>
                <a:lnTo>
                  <a:pt x="239268" y="338328"/>
                </a:lnTo>
                <a:lnTo>
                  <a:pt x="243244" y="330327"/>
                </a:lnTo>
                <a:lnTo>
                  <a:pt x="248221" y="324612"/>
                </a:lnTo>
                <a:lnTo>
                  <a:pt x="254055" y="321183"/>
                </a:lnTo>
                <a:lnTo>
                  <a:pt x="260604" y="320040"/>
                </a:lnTo>
                <a:lnTo>
                  <a:pt x="262128" y="320040"/>
                </a:lnTo>
                <a:lnTo>
                  <a:pt x="262128" y="249936"/>
                </a:lnTo>
                <a:lnTo>
                  <a:pt x="262151" y="243911"/>
                </a:lnTo>
                <a:lnTo>
                  <a:pt x="262318" y="237172"/>
                </a:lnTo>
                <a:lnTo>
                  <a:pt x="262770" y="229576"/>
                </a:lnTo>
                <a:lnTo>
                  <a:pt x="263652" y="220980"/>
                </a:lnTo>
                <a:close/>
              </a:path>
              <a:path w="688975" h="338454">
                <a:moveTo>
                  <a:pt x="397764" y="322728"/>
                </a:moveTo>
                <a:lnTo>
                  <a:pt x="397764" y="259080"/>
                </a:lnTo>
                <a:lnTo>
                  <a:pt x="396882" y="271129"/>
                </a:lnTo>
                <a:lnTo>
                  <a:pt x="394144" y="282321"/>
                </a:lnTo>
                <a:lnTo>
                  <a:pt x="362902" y="316992"/>
                </a:lnTo>
                <a:lnTo>
                  <a:pt x="334518" y="321506"/>
                </a:lnTo>
                <a:lnTo>
                  <a:pt x="319873" y="320397"/>
                </a:lnTo>
                <a:lnTo>
                  <a:pt x="281940" y="301752"/>
                </a:lnTo>
                <a:lnTo>
                  <a:pt x="263294" y="265104"/>
                </a:lnTo>
                <a:lnTo>
                  <a:pt x="262128" y="249936"/>
                </a:lnTo>
                <a:lnTo>
                  <a:pt x="262128" y="320040"/>
                </a:lnTo>
                <a:lnTo>
                  <a:pt x="263652" y="320040"/>
                </a:lnTo>
                <a:lnTo>
                  <a:pt x="275844" y="323088"/>
                </a:lnTo>
                <a:lnTo>
                  <a:pt x="287797" y="327993"/>
                </a:lnTo>
                <a:lnTo>
                  <a:pt x="298513" y="331520"/>
                </a:lnTo>
                <a:lnTo>
                  <a:pt x="307133" y="333803"/>
                </a:lnTo>
                <a:lnTo>
                  <a:pt x="313944" y="335280"/>
                </a:lnTo>
                <a:lnTo>
                  <a:pt x="319920" y="337042"/>
                </a:lnTo>
                <a:lnTo>
                  <a:pt x="326326" y="337947"/>
                </a:lnTo>
                <a:lnTo>
                  <a:pt x="332803" y="338269"/>
                </a:lnTo>
                <a:lnTo>
                  <a:pt x="341376" y="338235"/>
                </a:lnTo>
                <a:lnTo>
                  <a:pt x="353520" y="337494"/>
                </a:lnTo>
                <a:lnTo>
                  <a:pt x="366903" y="335089"/>
                </a:lnTo>
                <a:lnTo>
                  <a:pt x="379714" y="331255"/>
                </a:lnTo>
                <a:lnTo>
                  <a:pt x="391668" y="326136"/>
                </a:lnTo>
                <a:lnTo>
                  <a:pt x="397764" y="322728"/>
                </a:lnTo>
                <a:close/>
              </a:path>
              <a:path w="688975" h="338454">
                <a:moveTo>
                  <a:pt x="486156" y="7620"/>
                </a:moveTo>
                <a:lnTo>
                  <a:pt x="477012" y="7620"/>
                </a:lnTo>
                <a:lnTo>
                  <a:pt x="472440" y="15240"/>
                </a:lnTo>
                <a:lnTo>
                  <a:pt x="464820" y="22860"/>
                </a:lnTo>
                <a:lnTo>
                  <a:pt x="461772" y="24384"/>
                </a:lnTo>
                <a:lnTo>
                  <a:pt x="457200" y="25908"/>
                </a:lnTo>
                <a:lnTo>
                  <a:pt x="446532" y="25908"/>
                </a:lnTo>
                <a:lnTo>
                  <a:pt x="445008" y="24384"/>
                </a:lnTo>
                <a:lnTo>
                  <a:pt x="431292" y="19812"/>
                </a:lnTo>
                <a:lnTo>
                  <a:pt x="422743" y="15811"/>
                </a:lnTo>
                <a:lnTo>
                  <a:pt x="415480" y="12954"/>
                </a:lnTo>
                <a:lnTo>
                  <a:pt x="409646" y="11239"/>
                </a:lnTo>
                <a:lnTo>
                  <a:pt x="405384" y="10668"/>
                </a:lnTo>
                <a:lnTo>
                  <a:pt x="399407" y="9548"/>
                </a:lnTo>
                <a:lnTo>
                  <a:pt x="393001" y="8572"/>
                </a:lnTo>
                <a:lnTo>
                  <a:pt x="386310" y="7881"/>
                </a:lnTo>
                <a:lnTo>
                  <a:pt x="379476" y="7620"/>
                </a:lnTo>
                <a:lnTo>
                  <a:pt x="361783" y="9072"/>
                </a:lnTo>
                <a:lnTo>
                  <a:pt x="316992" y="32004"/>
                </a:lnTo>
                <a:lnTo>
                  <a:pt x="294060" y="72080"/>
                </a:lnTo>
                <a:lnTo>
                  <a:pt x="292608" y="88392"/>
                </a:lnTo>
                <a:lnTo>
                  <a:pt x="293203" y="98440"/>
                </a:lnTo>
                <a:lnTo>
                  <a:pt x="306943" y="134350"/>
                </a:lnTo>
                <a:lnTo>
                  <a:pt x="332232" y="163068"/>
                </a:lnTo>
                <a:lnTo>
                  <a:pt x="332232" y="73152"/>
                </a:lnTo>
                <a:lnTo>
                  <a:pt x="333113" y="64269"/>
                </a:lnTo>
                <a:lnTo>
                  <a:pt x="364236" y="29337"/>
                </a:lnTo>
                <a:lnTo>
                  <a:pt x="386310" y="25963"/>
                </a:lnTo>
                <a:lnTo>
                  <a:pt x="400716" y="27051"/>
                </a:lnTo>
                <a:lnTo>
                  <a:pt x="435864" y="44196"/>
                </a:lnTo>
                <a:lnTo>
                  <a:pt x="454152" y="89916"/>
                </a:lnTo>
                <a:lnTo>
                  <a:pt x="454152" y="112776"/>
                </a:lnTo>
                <a:lnTo>
                  <a:pt x="461772" y="112776"/>
                </a:lnTo>
                <a:lnTo>
                  <a:pt x="486156" y="7620"/>
                </a:lnTo>
                <a:close/>
              </a:path>
              <a:path w="688975" h="338454">
                <a:moveTo>
                  <a:pt x="441960" y="245364"/>
                </a:moveTo>
                <a:lnTo>
                  <a:pt x="431292" y="204216"/>
                </a:lnTo>
                <a:lnTo>
                  <a:pt x="401288" y="168425"/>
                </a:lnTo>
                <a:lnTo>
                  <a:pt x="369879" y="136636"/>
                </a:lnTo>
                <a:lnTo>
                  <a:pt x="357187" y="123444"/>
                </a:lnTo>
                <a:lnTo>
                  <a:pt x="334518" y="88963"/>
                </a:lnTo>
                <a:lnTo>
                  <a:pt x="332232" y="73152"/>
                </a:lnTo>
                <a:lnTo>
                  <a:pt x="332232" y="163068"/>
                </a:lnTo>
                <a:lnTo>
                  <a:pt x="371094" y="204025"/>
                </a:lnTo>
                <a:lnTo>
                  <a:pt x="394549" y="237005"/>
                </a:lnTo>
                <a:lnTo>
                  <a:pt x="397764" y="259080"/>
                </a:lnTo>
                <a:lnTo>
                  <a:pt x="397764" y="322728"/>
                </a:lnTo>
                <a:lnTo>
                  <a:pt x="403383" y="319587"/>
                </a:lnTo>
                <a:lnTo>
                  <a:pt x="434244" y="279654"/>
                </a:lnTo>
                <a:lnTo>
                  <a:pt x="441102" y="256794"/>
                </a:lnTo>
                <a:lnTo>
                  <a:pt x="441960" y="245364"/>
                </a:lnTo>
                <a:close/>
              </a:path>
              <a:path w="688975" h="338454">
                <a:moveTo>
                  <a:pt x="454152" y="112776"/>
                </a:moveTo>
                <a:lnTo>
                  <a:pt x="454152" y="103632"/>
                </a:lnTo>
                <a:lnTo>
                  <a:pt x="452628" y="112776"/>
                </a:lnTo>
                <a:lnTo>
                  <a:pt x="454152" y="112776"/>
                </a:lnTo>
                <a:close/>
              </a:path>
              <a:path w="688975" h="338454">
                <a:moveTo>
                  <a:pt x="688848" y="120396"/>
                </a:moveTo>
                <a:lnTo>
                  <a:pt x="652272" y="126492"/>
                </a:lnTo>
                <a:lnTo>
                  <a:pt x="644652" y="152400"/>
                </a:lnTo>
                <a:lnTo>
                  <a:pt x="641199" y="144089"/>
                </a:lnTo>
                <a:lnTo>
                  <a:pt x="637603" y="137350"/>
                </a:lnTo>
                <a:lnTo>
                  <a:pt x="633722" y="132040"/>
                </a:lnTo>
                <a:lnTo>
                  <a:pt x="629412" y="128016"/>
                </a:lnTo>
                <a:lnTo>
                  <a:pt x="623316" y="121920"/>
                </a:lnTo>
                <a:lnTo>
                  <a:pt x="615696" y="120396"/>
                </a:lnTo>
                <a:lnTo>
                  <a:pt x="606552" y="120396"/>
                </a:lnTo>
                <a:lnTo>
                  <a:pt x="568190" y="131325"/>
                </a:lnTo>
                <a:lnTo>
                  <a:pt x="523684" y="168973"/>
                </a:lnTo>
                <a:lnTo>
                  <a:pt x="498348" y="205740"/>
                </a:lnTo>
                <a:lnTo>
                  <a:pt x="482536" y="245745"/>
                </a:lnTo>
                <a:lnTo>
                  <a:pt x="477012" y="283464"/>
                </a:lnTo>
                <a:lnTo>
                  <a:pt x="477631" y="295441"/>
                </a:lnTo>
                <a:lnTo>
                  <a:pt x="502539" y="333375"/>
                </a:lnTo>
                <a:lnTo>
                  <a:pt x="513588" y="336311"/>
                </a:lnTo>
                <a:lnTo>
                  <a:pt x="513588" y="275844"/>
                </a:lnTo>
                <a:lnTo>
                  <a:pt x="514731" y="259532"/>
                </a:lnTo>
                <a:lnTo>
                  <a:pt x="531876" y="205740"/>
                </a:lnTo>
                <a:lnTo>
                  <a:pt x="552069" y="171450"/>
                </a:lnTo>
                <a:lnTo>
                  <a:pt x="583191" y="140303"/>
                </a:lnTo>
                <a:lnTo>
                  <a:pt x="606552" y="132588"/>
                </a:lnTo>
                <a:lnTo>
                  <a:pt x="615696" y="132588"/>
                </a:lnTo>
                <a:lnTo>
                  <a:pt x="635508" y="169164"/>
                </a:lnTo>
                <a:lnTo>
                  <a:pt x="635508" y="333794"/>
                </a:lnTo>
                <a:lnTo>
                  <a:pt x="636270" y="333565"/>
                </a:lnTo>
                <a:lnTo>
                  <a:pt x="638556" y="332470"/>
                </a:lnTo>
                <a:lnTo>
                  <a:pt x="638556" y="300228"/>
                </a:lnTo>
                <a:lnTo>
                  <a:pt x="688848" y="120396"/>
                </a:lnTo>
                <a:close/>
              </a:path>
              <a:path w="688975" h="338454">
                <a:moveTo>
                  <a:pt x="635508" y="333794"/>
                </a:moveTo>
                <a:lnTo>
                  <a:pt x="635508" y="169164"/>
                </a:lnTo>
                <a:lnTo>
                  <a:pt x="632960" y="195429"/>
                </a:lnTo>
                <a:lnTo>
                  <a:pt x="625411" y="221551"/>
                </a:lnTo>
                <a:lnTo>
                  <a:pt x="595884" y="272796"/>
                </a:lnTo>
                <a:lnTo>
                  <a:pt x="566547" y="300228"/>
                </a:lnTo>
                <a:lnTo>
                  <a:pt x="539496" y="309372"/>
                </a:lnTo>
                <a:lnTo>
                  <a:pt x="533400" y="309372"/>
                </a:lnTo>
                <a:lnTo>
                  <a:pt x="513588" y="275844"/>
                </a:lnTo>
                <a:lnTo>
                  <a:pt x="513588" y="336311"/>
                </a:lnTo>
                <a:lnTo>
                  <a:pt x="554736" y="326136"/>
                </a:lnTo>
                <a:lnTo>
                  <a:pt x="595669" y="287988"/>
                </a:lnTo>
                <a:lnTo>
                  <a:pt x="611124" y="269748"/>
                </a:lnTo>
                <a:lnTo>
                  <a:pt x="611124" y="335788"/>
                </a:lnTo>
                <a:lnTo>
                  <a:pt x="614172" y="336804"/>
                </a:lnTo>
                <a:lnTo>
                  <a:pt x="620268" y="336804"/>
                </a:lnTo>
                <a:lnTo>
                  <a:pt x="628269" y="335970"/>
                </a:lnTo>
                <a:lnTo>
                  <a:pt x="635508" y="333794"/>
                </a:lnTo>
                <a:close/>
              </a:path>
              <a:path w="688975" h="338454">
                <a:moveTo>
                  <a:pt x="611124" y="335788"/>
                </a:moveTo>
                <a:lnTo>
                  <a:pt x="611124" y="269748"/>
                </a:lnTo>
                <a:lnTo>
                  <a:pt x="606552" y="286512"/>
                </a:lnTo>
                <a:lnTo>
                  <a:pt x="603670" y="295989"/>
                </a:lnTo>
                <a:lnTo>
                  <a:pt x="601789" y="304038"/>
                </a:lnTo>
                <a:lnTo>
                  <a:pt x="600765" y="310943"/>
                </a:lnTo>
                <a:lnTo>
                  <a:pt x="600456" y="316992"/>
                </a:lnTo>
                <a:lnTo>
                  <a:pt x="600456" y="323088"/>
                </a:lnTo>
                <a:lnTo>
                  <a:pt x="601980" y="329184"/>
                </a:lnTo>
                <a:lnTo>
                  <a:pt x="605028" y="332232"/>
                </a:lnTo>
                <a:lnTo>
                  <a:pt x="609600" y="335280"/>
                </a:lnTo>
                <a:lnTo>
                  <a:pt x="611124" y="335788"/>
                </a:lnTo>
                <a:close/>
              </a:path>
              <a:path w="688975" h="338454">
                <a:moveTo>
                  <a:pt x="685800" y="286512"/>
                </a:moveTo>
                <a:lnTo>
                  <a:pt x="678180" y="281940"/>
                </a:lnTo>
                <a:lnTo>
                  <a:pt x="670726" y="291369"/>
                </a:lnTo>
                <a:lnTo>
                  <a:pt x="664273" y="299085"/>
                </a:lnTo>
                <a:lnTo>
                  <a:pt x="658677" y="305085"/>
                </a:lnTo>
                <a:lnTo>
                  <a:pt x="653796" y="309372"/>
                </a:lnTo>
                <a:lnTo>
                  <a:pt x="649224" y="312420"/>
                </a:lnTo>
                <a:lnTo>
                  <a:pt x="647700" y="313944"/>
                </a:lnTo>
                <a:lnTo>
                  <a:pt x="643128" y="313944"/>
                </a:lnTo>
                <a:lnTo>
                  <a:pt x="638556" y="309372"/>
                </a:lnTo>
                <a:lnTo>
                  <a:pt x="638556" y="332470"/>
                </a:lnTo>
                <a:lnTo>
                  <a:pt x="669036" y="308419"/>
                </a:lnTo>
                <a:lnTo>
                  <a:pt x="677560" y="298251"/>
                </a:lnTo>
                <a:lnTo>
                  <a:pt x="685800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5340" y="399592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2316"/>
                </a:lnTo>
                <a:lnTo>
                  <a:pt x="32242" y="236291"/>
                </a:lnTo>
                <a:lnTo>
                  <a:pt x="33289" y="221956"/>
                </a:lnTo>
                <a:lnTo>
                  <a:pt x="33528" y="213360"/>
                </a:lnTo>
                <a:close/>
              </a:path>
              <a:path w="256539" h="330835">
                <a:moveTo>
                  <a:pt x="169164" y="314839"/>
                </a:moveTo>
                <a:lnTo>
                  <a:pt x="169164" y="251460"/>
                </a:lnTo>
                <a:lnTo>
                  <a:pt x="168044" y="263509"/>
                </a:lnTo>
                <a:lnTo>
                  <a:pt x="164782" y="274701"/>
                </a:lnTo>
                <a:lnTo>
                  <a:pt x="132969" y="309372"/>
                </a:lnTo>
                <a:lnTo>
                  <a:pt x="107251" y="313897"/>
                </a:lnTo>
                <a:lnTo>
                  <a:pt x="105727" y="313874"/>
                </a:lnTo>
                <a:lnTo>
                  <a:pt x="64246" y="303014"/>
                </a:lnTo>
                <a:lnTo>
                  <a:pt x="37528" y="271081"/>
                </a:lnTo>
                <a:lnTo>
                  <a:pt x="32004" y="242316"/>
                </a:lnTo>
                <a:lnTo>
                  <a:pt x="32004" y="312420"/>
                </a:lnTo>
                <a:lnTo>
                  <a:pt x="35052" y="312420"/>
                </a:lnTo>
                <a:lnTo>
                  <a:pt x="39624" y="313944"/>
                </a:lnTo>
                <a:lnTo>
                  <a:pt x="45720" y="315468"/>
                </a:lnTo>
                <a:lnTo>
                  <a:pt x="58316" y="320373"/>
                </a:lnTo>
                <a:lnTo>
                  <a:pt x="68770" y="323850"/>
                </a:lnTo>
                <a:lnTo>
                  <a:pt x="77462" y="326236"/>
                </a:lnTo>
                <a:lnTo>
                  <a:pt x="83820" y="327660"/>
                </a:lnTo>
                <a:lnTo>
                  <a:pt x="90439" y="329422"/>
                </a:lnTo>
                <a:lnTo>
                  <a:pt x="96774" y="330327"/>
                </a:lnTo>
                <a:lnTo>
                  <a:pt x="102679" y="330637"/>
                </a:lnTo>
                <a:lnTo>
                  <a:pt x="111252" y="330619"/>
                </a:lnTo>
                <a:lnTo>
                  <a:pt x="124063" y="329874"/>
                </a:lnTo>
                <a:lnTo>
                  <a:pt x="137541" y="327469"/>
                </a:lnTo>
                <a:lnTo>
                  <a:pt x="150447" y="323635"/>
                </a:lnTo>
                <a:lnTo>
                  <a:pt x="163068" y="318516"/>
                </a:lnTo>
                <a:lnTo>
                  <a:pt x="169164" y="314839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5240"/>
                </a:lnTo>
                <a:lnTo>
                  <a:pt x="231648" y="16764"/>
                </a:lnTo>
                <a:lnTo>
                  <a:pt x="228600" y="18288"/>
                </a:lnTo>
                <a:lnTo>
                  <a:pt x="216408" y="18288"/>
                </a:lnTo>
                <a:lnTo>
                  <a:pt x="216408" y="16764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8191"/>
                </a:lnTo>
                <a:lnTo>
                  <a:pt x="185356" y="5334"/>
                </a:lnTo>
                <a:lnTo>
                  <a:pt x="179522" y="3619"/>
                </a:lnTo>
                <a:lnTo>
                  <a:pt x="175260" y="3048"/>
                </a:lnTo>
                <a:lnTo>
                  <a:pt x="160020" y="0"/>
                </a:lnTo>
                <a:lnTo>
                  <a:pt x="115443" y="5905"/>
                </a:lnTo>
                <a:lnTo>
                  <a:pt x="75985" y="36409"/>
                </a:lnTo>
                <a:lnTo>
                  <a:pt x="62484" y="80772"/>
                </a:lnTo>
                <a:lnTo>
                  <a:pt x="63079" y="90820"/>
                </a:lnTo>
                <a:lnTo>
                  <a:pt x="77462" y="126730"/>
                </a:lnTo>
                <a:lnTo>
                  <a:pt x="102108" y="155448"/>
                </a:lnTo>
                <a:lnTo>
                  <a:pt x="102108" y="65532"/>
                </a:lnTo>
                <a:lnTo>
                  <a:pt x="102989" y="56649"/>
                </a:lnTo>
                <a:lnTo>
                  <a:pt x="125682" y="26003"/>
                </a:lnTo>
                <a:lnTo>
                  <a:pt x="156972" y="18288"/>
                </a:lnTo>
                <a:lnTo>
                  <a:pt x="171235" y="19431"/>
                </a:lnTo>
                <a:lnTo>
                  <a:pt x="205740" y="36576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7744"/>
                </a:moveTo>
                <a:lnTo>
                  <a:pt x="201168" y="196596"/>
                </a:lnTo>
                <a:lnTo>
                  <a:pt x="172664" y="160805"/>
                </a:lnTo>
                <a:lnTo>
                  <a:pt x="140612" y="129016"/>
                </a:lnTo>
                <a:lnTo>
                  <a:pt x="127825" y="115824"/>
                </a:lnTo>
                <a:lnTo>
                  <a:pt x="104394" y="81343"/>
                </a:lnTo>
                <a:lnTo>
                  <a:pt x="102108" y="65532"/>
                </a:lnTo>
                <a:lnTo>
                  <a:pt x="102108" y="155448"/>
                </a:lnTo>
                <a:lnTo>
                  <a:pt x="140970" y="19640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839"/>
                </a:lnTo>
                <a:lnTo>
                  <a:pt x="173926" y="311967"/>
                </a:lnTo>
                <a:lnTo>
                  <a:pt x="199644" y="283464"/>
                </a:lnTo>
                <a:lnTo>
                  <a:pt x="211002" y="249174"/>
                </a:lnTo>
                <a:lnTo>
                  <a:pt x="211836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1580" y="407517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6245" h="251460">
                <a:moveTo>
                  <a:pt x="435864" y="126492"/>
                </a:moveTo>
                <a:lnTo>
                  <a:pt x="403550" y="94940"/>
                </a:lnTo>
                <a:lnTo>
                  <a:pt x="373951" y="64960"/>
                </a:lnTo>
                <a:lnTo>
                  <a:pt x="345209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1178"/>
                </a:lnTo>
                <a:lnTo>
                  <a:pt x="403550" y="157162"/>
                </a:lnTo>
                <a:lnTo>
                  <a:pt x="435864" y="126492"/>
                </a:lnTo>
                <a:close/>
              </a:path>
              <a:path w="436245" h="251460">
                <a:moveTo>
                  <a:pt x="379476" y="181178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60"/>
                </a:lnTo>
                <a:lnTo>
                  <a:pt x="373951" y="186690"/>
                </a:lnTo>
                <a:lnTo>
                  <a:pt x="379476" y="181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3759" y="5379720"/>
            <a:ext cx="276225" cy="114300"/>
          </a:xfrm>
          <a:custGeom>
            <a:avLst/>
            <a:gdLst/>
            <a:ahLst/>
            <a:cxnLst/>
            <a:rect l="l" t="t" r="r" b="b"/>
            <a:pathLst>
              <a:path w="276225" h="114300">
                <a:moveTo>
                  <a:pt x="106953" y="114299"/>
                </a:moveTo>
                <a:lnTo>
                  <a:pt x="87820" y="77914"/>
                </a:lnTo>
                <a:lnTo>
                  <a:pt x="57912" y="41148"/>
                </a:lnTo>
                <a:lnTo>
                  <a:pt x="16549" y="9429"/>
                </a:lnTo>
                <a:lnTo>
                  <a:pt x="0" y="0"/>
                </a:lnTo>
                <a:lnTo>
                  <a:pt x="0" y="9144"/>
                </a:lnTo>
                <a:lnTo>
                  <a:pt x="10882" y="18049"/>
                </a:lnTo>
                <a:lnTo>
                  <a:pt x="20764" y="26670"/>
                </a:lnTo>
                <a:lnTo>
                  <a:pt x="50673" y="62484"/>
                </a:lnTo>
                <a:lnTo>
                  <a:pt x="68961" y="103822"/>
                </a:lnTo>
                <a:lnTo>
                  <a:pt x="71383" y="114299"/>
                </a:lnTo>
                <a:lnTo>
                  <a:pt x="106953" y="114299"/>
                </a:lnTo>
                <a:close/>
              </a:path>
              <a:path w="276225" h="114300">
                <a:moveTo>
                  <a:pt x="275844" y="89916"/>
                </a:moveTo>
                <a:lnTo>
                  <a:pt x="262342" y="45124"/>
                </a:lnTo>
                <a:lnTo>
                  <a:pt x="224218" y="10287"/>
                </a:lnTo>
                <a:lnTo>
                  <a:pt x="188976" y="0"/>
                </a:lnTo>
                <a:lnTo>
                  <a:pt x="188976" y="7620"/>
                </a:lnTo>
                <a:lnTo>
                  <a:pt x="201596" y="11596"/>
                </a:lnTo>
                <a:lnTo>
                  <a:pt x="212217" y="16573"/>
                </a:lnTo>
                <a:lnTo>
                  <a:pt x="238125" y="45148"/>
                </a:lnTo>
                <a:lnTo>
                  <a:pt x="240792" y="62484"/>
                </a:lnTo>
                <a:lnTo>
                  <a:pt x="240792" y="114299"/>
                </a:lnTo>
                <a:lnTo>
                  <a:pt x="273771" y="114299"/>
                </a:lnTo>
                <a:lnTo>
                  <a:pt x="274701" y="107823"/>
                </a:lnTo>
                <a:lnTo>
                  <a:pt x="275558" y="98440"/>
                </a:lnTo>
                <a:lnTo>
                  <a:pt x="275844" y="89916"/>
                </a:lnTo>
                <a:close/>
              </a:path>
              <a:path w="276225" h="114300">
                <a:moveTo>
                  <a:pt x="240792" y="114299"/>
                </a:moveTo>
                <a:lnTo>
                  <a:pt x="240792" y="62484"/>
                </a:lnTo>
                <a:lnTo>
                  <a:pt x="240506" y="69889"/>
                </a:lnTo>
                <a:lnTo>
                  <a:pt x="239649" y="78295"/>
                </a:lnTo>
                <a:lnTo>
                  <a:pt x="238220" y="87558"/>
                </a:lnTo>
                <a:lnTo>
                  <a:pt x="233981" y="108656"/>
                </a:lnTo>
                <a:lnTo>
                  <a:pt x="232922" y="114299"/>
                </a:lnTo>
                <a:lnTo>
                  <a:pt x="24079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8325" y="5379720"/>
            <a:ext cx="107295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2704" y="5379720"/>
            <a:ext cx="108477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8793" y="5379720"/>
            <a:ext cx="107295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8245" y="5490972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906" y="3047"/>
                </a:moveTo>
                <a:lnTo>
                  <a:pt x="19811" y="0"/>
                </a:lnTo>
                <a:lnTo>
                  <a:pt x="6095" y="0"/>
                </a:lnTo>
                <a:lnTo>
                  <a:pt x="0" y="3047"/>
                </a:lnTo>
                <a:lnTo>
                  <a:pt x="25906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1128" y="5379720"/>
            <a:ext cx="86868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5328" y="5379720"/>
            <a:ext cx="10695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102" y="5379720"/>
            <a:ext cx="108130" cy="114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6625" y="5387340"/>
            <a:ext cx="283845" cy="106680"/>
          </a:xfrm>
          <a:custGeom>
            <a:avLst/>
            <a:gdLst/>
            <a:ahLst/>
            <a:cxnLst/>
            <a:rect l="l" t="t" r="r" b="b"/>
            <a:pathLst>
              <a:path w="283844" h="106679">
                <a:moveTo>
                  <a:pt x="283650" y="0"/>
                </a:moveTo>
                <a:lnTo>
                  <a:pt x="274506" y="0"/>
                </a:lnTo>
                <a:lnTo>
                  <a:pt x="271458" y="7620"/>
                </a:lnTo>
                <a:lnTo>
                  <a:pt x="266886" y="12192"/>
                </a:lnTo>
                <a:lnTo>
                  <a:pt x="263838" y="13716"/>
                </a:lnTo>
                <a:lnTo>
                  <a:pt x="262314" y="15240"/>
                </a:lnTo>
                <a:lnTo>
                  <a:pt x="257742" y="16764"/>
                </a:lnTo>
                <a:lnTo>
                  <a:pt x="251646" y="16764"/>
                </a:lnTo>
                <a:lnTo>
                  <a:pt x="245550" y="15240"/>
                </a:lnTo>
                <a:lnTo>
                  <a:pt x="237930" y="12192"/>
                </a:lnTo>
                <a:lnTo>
                  <a:pt x="223904" y="7072"/>
                </a:lnTo>
                <a:lnTo>
                  <a:pt x="209164" y="3238"/>
                </a:lnTo>
                <a:lnTo>
                  <a:pt x="193567" y="833"/>
                </a:lnTo>
                <a:lnTo>
                  <a:pt x="176970" y="0"/>
                </a:lnTo>
                <a:lnTo>
                  <a:pt x="154396" y="1404"/>
                </a:lnTo>
                <a:lnTo>
                  <a:pt x="110962" y="12215"/>
                </a:lnTo>
                <a:lnTo>
                  <a:pt x="75291" y="29027"/>
                </a:lnTo>
                <a:lnTo>
                  <a:pt x="33714" y="60960"/>
                </a:lnTo>
                <a:lnTo>
                  <a:pt x="495" y="105751"/>
                </a:lnTo>
                <a:lnTo>
                  <a:pt x="0" y="106679"/>
                </a:lnTo>
                <a:lnTo>
                  <a:pt x="46570" y="106679"/>
                </a:lnTo>
                <a:lnTo>
                  <a:pt x="59622" y="83820"/>
                </a:lnTo>
                <a:lnTo>
                  <a:pt x="84196" y="54697"/>
                </a:lnTo>
                <a:lnTo>
                  <a:pt x="112200" y="33718"/>
                </a:lnTo>
                <a:lnTo>
                  <a:pt x="143632" y="21026"/>
                </a:lnTo>
                <a:lnTo>
                  <a:pt x="178494" y="16764"/>
                </a:lnTo>
                <a:lnTo>
                  <a:pt x="194782" y="17668"/>
                </a:lnTo>
                <a:lnTo>
                  <a:pt x="233358" y="33528"/>
                </a:lnTo>
                <a:lnTo>
                  <a:pt x="253170" y="74676"/>
                </a:lnTo>
                <a:lnTo>
                  <a:pt x="253170" y="100584"/>
                </a:lnTo>
                <a:lnTo>
                  <a:pt x="260790" y="100584"/>
                </a:lnTo>
                <a:lnTo>
                  <a:pt x="283650" y="0"/>
                </a:lnTo>
                <a:close/>
              </a:path>
              <a:path w="283844" h="106679">
                <a:moveTo>
                  <a:pt x="253170" y="100584"/>
                </a:moveTo>
                <a:lnTo>
                  <a:pt x="253170" y="74676"/>
                </a:lnTo>
                <a:lnTo>
                  <a:pt x="253146" y="78938"/>
                </a:lnTo>
                <a:lnTo>
                  <a:pt x="252979" y="84772"/>
                </a:lnTo>
                <a:lnTo>
                  <a:pt x="252527" y="92035"/>
                </a:lnTo>
                <a:lnTo>
                  <a:pt x="251646" y="100584"/>
                </a:lnTo>
                <a:lnTo>
                  <a:pt x="253170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61616" y="5394960"/>
            <a:ext cx="131064" cy="990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3759" y="5494019"/>
            <a:ext cx="318770" cy="320040"/>
          </a:xfrm>
          <a:custGeom>
            <a:avLst/>
            <a:gdLst/>
            <a:ahLst/>
            <a:cxnLst/>
            <a:rect l="l" t="t" r="r" b="b"/>
            <a:pathLst>
              <a:path w="318770" h="320039">
                <a:moveTo>
                  <a:pt x="82296" y="248358"/>
                </a:moveTo>
                <a:lnTo>
                  <a:pt x="82296" y="109728"/>
                </a:lnTo>
                <a:lnTo>
                  <a:pt x="81962" y="132302"/>
                </a:lnTo>
                <a:lnTo>
                  <a:pt x="80772" y="154305"/>
                </a:lnTo>
                <a:lnTo>
                  <a:pt x="74676" y="196596"/>
                </a:lnTo>
                <a:lnTo>
                  <a:pt x="63246" y="235648"/>
                </a:lnTo>
                <a:lnTo>
                  <a:pt x="36647" y="279821"/>
                </a:lnTo>
                <a:lnTo>
                  <a:pt x="0" y="310896"/>
                </a:lnTo>
                <a:lnTo>
                  <a:pt x="0" y="318516"/>
                </a:lnTo>
                <a:lnTo>
                  <a:pt x="27170" y="303681"/>
                </a:lnTo>
                <a:lnTo>
                  <a:pt x="51625" y="284416"/>
                </a:lnTo>
                <a:lnTo>
                  <a:pt x="73509" y="260866"/>
                </a:lnTo>
                <a:lnTo>
                  <a:pt x="82296" y="248358"/>
                </a:lnTo>
                <a:close/>
              </a:path>
              <a:path w="318770" h="320039">
                <a:moveTo>
                  <a:pt x="128016" y="102108"/>
                </a:moveTo>
                <a:lnTo>
                  <a:pt x="123444" y="52959"/>
                </a:lnTo>
                <a:lnTo>
                  <a:pt x="109728" y="6096"/>
                </a:lnTo>
                <a:lnTo>
                  <a:pt x="106953" y="0"/>
                </a:lnTo>
                <a:lnTo>
                  <a:pt x="71383" y="0"/>
                </a:lnTo>
                <a:lnTo>
                  <a:pt x="72104" y="3119"/>
                </a:lnTo>
                <a:lnTo>
                  <a:pt x="78438" y="39433"/>
                </a:lnTo>
                <a:lnTo>
                  <a:pt x="80772" y="61722"/>
                </a:lnTo>
                <a:lnTo>
                  <a:pt x="81962" y="85153"/>
                </a:lnTo>
                <a:lnTo>
                  <a:pt x="82296" y="109728"/>
                </a:lnTo>
                <a:lnTo>
                  <a:pt x="82296" y="248358"/>
                </a:lnTo>
                <a:lnTo>
                  <a:pt x="92964" y="233172"/>
                </a:lnTo>
                <a:lnTo>
                  <a:pt x="108084" y="202835"/>
                </a:lnTo>
                <a:lnTo>
                  <a:pt x="119062" y="171069"/>
                </a:lnTo>
                <a:lnTo>
                  <a:pt x="125753" y="137589"/>
                </a:lnTo>
                <a:lnTo>
                  <a:pt x="128016" y="102108"/>
                </a:lnTo>
                <a:close/>
              </a:path>
              <a:path w="318770" h="320039">
                <a:moveTo>
                  <a:pt x="240792" y="298299"/>
                </a:moveTo>
                <a:lnTo>
                  <a:pt x="240792" y="257556"/>
                </a:lnTo>
                <a:lnTo>
                  <a:pt x="240172" y="266414"/>
                </a:lnTo>
                <a:lnTo>
                  <a:pt x="238125" y="274701"/>
                </a:lnTo>
                <a:lnTo>
                  <a:pt x="212217" y="303085"/>
                </a:lnTo>
                <a:lnTo>
                  <a:pt x="188976" y="310896"/>
                </a:lnTo>
                <a:lnTo>
                  <a:pt x="188976" y="320039"/>
                </a:lnTo>
                <a:lnTo>
                  <a:pt x="207525" y="315682"/>
                </a:lnTo>
                <a:lnTo>
                  <a:pt x="224218" y="309181"/>
                </a:lnTo>
                <a:lnTo>
                  <a:pt x="238910" y="300109"/>
                </a:lnTo>
                <a:lnTo>
                  <a:pt x="240792" y="298299"/>
                </a:lnTo>
                <a:close/>
              </a:path>
              <a:path w="318770" h="320039">
                <a:moveTo>
                  <a:pt x="273771" y="0"/>
                </a:moveTo>
                <a:lnTo>
                  <a:pt x="232922" y="0"/>
                </a:lnTo>
                <a:lnTo>
                  <a:pt x="232029" y="4762"/>
                </a:lnTo>
                <a:lnTo>
                  <a:pt x="230647" y="14311"/>
                </a:lnTo>
                <a:lnTo>
                  <a:pt x="230124" y="22860"/>
                </a:lnTo>
                <a:lnTo>
                  <a:pt x="231267" y="34290"/>
                </a:lnTo>
                <a:lnTo>
                  <a:pt x="248412" y="68580"/>
                </a:lnTo>
                <a:lnTo>
                  <a:pt x="265176" y="84413"/>
                </a:lnTo>
                <a:lnTo>
                  <a:pt x="265176" y="48768"/>
                </a:lnTo>
                <a:lnTo>
                  <a:pt x="265485" y="42220"/>
                </a:lnTo>
                <a:lnTo>
                  <a:pt x="266509" y="34099"/>
                </a:lnTo>
                <a:lnTo>
                  <a:pt x="268390" y="24551"/>
                </a:lnTo>
                <a:lnTo>
                  <a:pt x="271272" y="13716"/>
                </a:lnTo>
                <a:lnTo>
                  <a:pt x="273272" y="3477"/>
                </a:lnTo>
                <a:lnTo>
                  <a:pt x="273771" y="0"/>
                </a:lnTo>
                <a:close/>
              </a:path>
              <a:path w="318770" h="320039">
                <a:moveTo>
                  <a:pt x="300228" y="112063"/>
                </a:moveTo>
                <a:lnTo>
                  <a:pt x="300228" y="103632"/>
                </a:lnTo>
                <a:lnTo>
                  <a:pt x="283987" y="110157"/>
                </a:lnTo>
                <a:lnTo>
                  <a:pt x="248412" y="137160"/>
                </a:lnTo>
                <a:lnTo>
                  <a:pt x="231267" y="171450"/>
                </a:lnTo>
                <a:lnTo>
                  <a:pt x="230124" y="182880"/>
                </a:lnTo>
                <a:lnTo>
                  <a:pt x="230647" y="191191"/>
                </a:lnTo>
                <a:lnTo>
                  <a:pt x="232029" y="200215"/>
                </a:lnTo>
                <a:lnTo>
                  <a:pt x="236220" y="220980"/>
                </a:lnTo>
                <a:lnTo>
                  <a:pt x="238220" y="231838"/>
                </a:lnTo>
                <a:lnTo>
                  <a:pt x="239649" y="241554"/>
                </a:lnTo>
                <a:lnTo>
                  <a:pt x="240506" y="250126"/>
                </a:lnTo>
                <a:lnTo>
                  <a:pt x="240792" y="257556"/>
                </a:lnTo>
                <a:lnTo>
                  <a:pt x="240792" y="298299"/>
                </a:lnTo>
                <a:lnTo>
                  <a:pt x="251460" y="288036"/>
                </a:lnTo>
                <a:lnTo>
                  <a:pt x="262342" y="274915"/>
                </a:lnTo>
                <a:lnTo>
                  <a:pt x="265176" y="269648"/>
                </a:lnTo>
                <a:lnTo>
                  <a:pt x="265176" y="156972"/>
                </a:lnTo>
                <a:lnTo>
                  <a:pt x="266033" y="148328"/>
                </a:lnTo>
                <a:lnTo>
                  <a:pt x="296418" y="113538"/>
                </a:lnTo>
                <a:lnTo>
                  <a:pt x="300228" y="112063"/>
                </a:lnTo>
                <a:close/>
              </a:path>
              <a:path w="318770" h="320039">
                <a:moveTo>
                  <a:pt x="318516" y="106680"/>
                </a:moveTo>
                <a:lnTo>
                  <a:pt x="318516" y="97536"/>
                </a:lnTo>
                <a:lnTo>
                  <a:pt x="306752" y="95560"/>
                </a:lnTo>
                <a:lnTo>
                  <a:pt x="296418" y="92011"/>
                </a:lnTo>
                <a:lnTo>
                  <a:pt x="268605" y="64770"/>
                </a:lnTo>
                <a:lnTo>
                  <a:pt x="265176" y="48768"/>
                </a:lnTo>
                <a:lnTo>
                  <a:pt x="265176" y="84413"/>
                </a:lnTo>
                <a:lnTo>
                  <a:pt x="270319" y="88392"/>
                </a:lnTo>
                <a:lnTo>
                  <a:pt x="284202" y="96441"/>
                </a:lnTo>
                <a:lnTo>
                  <a:pt x="300228" y="103632"/>
                </a:lnTo>
                <a:lnTo>
                  <a:pt x="300228" y="112063"/>
                </a:lnTo>
                <a:lnTo>
                  <a:pt x="306752" y="109537"/>
                </a:lnTo>
                <a:lnTo>
                  <a:pt x="318516" y="106680"/>
                </a:lnTo>
                <a:close/>
              </a:path>
              <a:path w="318770" h="320039">
                <a:moveTo>
                  <a:pt x="275844" y="230124"/>
                </a:moveTo>
                <a:lnTo>
                  <a:pt x="271272" y="190500"/>
                </a:lnTo>
                <a:lnTo>
                  <a:pt x="268390" y="180546"/>
                </a:lnTo>
                <a:lnTo>
                  <a:pt x="266509" y="171450"/>
                </a:lnTo>
                <a:lnTo>
                  <a:pt x="265485" y="163497"/>
                </a:lnTo>
                <a:lnTo>
                  <a:pt x="265176" y="156972"/>
                </a:lnTo>
                <a:lnTo>
                  <a:pt x="265176" y="269648"/>
                </a:lnTo>
                <a:lnTo>
                  <a:pt x="269938" y="260794"/>
                </a:lnTo>
                <a:lnTo>
                  <a:pt x="274391" y="245816"/>
                </a:lnTo>
                <a:lnTo>
                  <a:pt x="27584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7604" y="5494019"/>
            <a:ext cx="128270" cy="318770"/>
          </a:xfrm>
          <a:custGeom>
            <a:avLst/>
            <a:gdLst/>
            <a:ahLst/>
            <a:cxnLst/>
            <a:rect l="l" t="t" r="r" b="b"/>
            <a:pathLst>
              <a:path w="128270" h="318770">
                <a:moveTo>
                  <a:pt x="55623" y="0"/>
                </a:moveTo>
                <a:lnTo>
                  <a:pt x="20720" y="0"/>
                </a:lnTo>
                <a:lnTo>
                  <a:pt x="19931" y="1595"/>
                </a:lnTo>
                <a:lnTo>
                  <a:pt x="8953" y="33718"/>
                </a:lnTo>
                <a:lnTo>
                  <a:pt x="2262" y="67270"/>
                </a:lnTo>
                <a:lnTo>
                  <a:pt x="0" y="102108"/>
                </a:lnTo>
                <a:lnTo>
                  <a:pt x="1143" y="126968"/>
                </a:lnTo>
                <a:lnTo>
                  <a:pt x="10287" y="174974"/>
                </a:lnTo>
                <a:lnTo>
                  <a:pt x="28313" y="220147"/>
                </a:lnTo>
                <a:lnTo>
                  <a:pt x="44196" y="246084"/>
                </a:lnTo>
                <a:lnTo>
                  <a:pt x="44196" y="96012"/>
                </a:lnTo>
                <a:lnTo>
                  <a:pt x="44767" y="73438"/>
                </a:lnTo>
                <a:lnTo>
                  <a:pt x="46482" y="51435"/>
                </a:lnTo>
                <a:lnTo>
                  <a:pt x="49339" y="30004"/>
                </a:lnTo>
                <a:lnTo>
                  <a:pt x="53340" y="9144"/>
                </a:lnTo>
                <a:lnTo>
                  <a:pt x="55623" y="0"/>
                </a:lnTo>
                <a:close/>
              </a:path>
              <a:path w="128270" h="318770">
                <a:moveTo>
                  <a:pt x="128016" y="318516"/>
                </a:moveTo>
                <a:lnTo>
                  <a:pt x="128016" y="310896"/>
                </a:lnTo>
                <a:lnTo>
                  <a:pt x="117133" y="301990"/>
                </a:lnTo>
                <a:lnTo>
                  <a:pt x="107251" y="293370"/>
                </a:lnTo>
                <a:lnTo>
                  <a:pt x="77343" y="257556"/>
                </a:lnTo>
                <a:lnTo>
                  <a:pt x="58864" y="216217"/>
                </a:lnTo>
                <a:lnTo>
                  <a:pt x="48696" y="166306"/>
                </a:lnTo>
                <a:lnTo>
                  <a:pt x="44743" y="120586"/>
                </a:lnTo>
                <a:lnTo>
                  <a:pt x="44196" y="96012"/>
                </a:lnTo>
                <a:lnTo>
                  <a:pt x="44196" y="246084"/>
                </a:lnTo>
                <a:lnTo>
                  <a:pt x="70104" y="277368"/>
                </a:lnTo>
                <a:lnTo>
                  <a:pt x="111466" y="309086"/>
                </a:lnTo>
                <a:lnTo>
                  <a:pt x="128016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2704" y="5494019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39" h="318770">
                <a:moveTo>
                  <a:pt x="83820" y="248339"/>
                </a:moveTo>
                <a:lnTo>
                  <a:pt x="83820" y="109728"/>
                </a:lnTo>
                <a:lnTo>
                  <a:pt x="83248" y="132302"/>
                </a:lnTo>
                <a:lnTo>
                  <a:pt x="81534" y="154305"/>
                </a:lnTo>
                <a:lnTo>
                  <a:pt x="74676" y="196596"/>
                </a:lnTo>
                <a:lnTo>
                  <a:pt x="64389" y="235648"/>
                </a:lnTo>
                <a:lnTo>
                  <a:pt x="37504" y="279821"/>
                </a:lnTo>
                <a:lnTo>
                  <a:pt x="0" y="310896"/>
                </a:lnTo>
                <a:lnTo>
                  <a:pt x="0" y="318516"/>
                </a:lnTo>
                <a:lnTo>
                  <a:pt x="28051" y="303681"/>
                </a:lnTo>
                <a:lnTo>
                  <a:pt x="52959" y="284416"/>
                </a:lnTo>
                <a:lnTo>
                  <a:pt x="75009" y="260866"/>
                </a:lnTo>
                <a:lnTo>
                  <a:pt x="83820" y="248339"/>
                </a:lnTo>
                <a:close/>
              </a:path>
              <a:path w="129539" h="318770">
                <a:moveTo>
                  <a:pt x="129540" y="102108"/>
                </a:moveTo>
                <a:lnTo>
                  <a:pt x="124968" y="52959"/>
                </a:lnTo>
                <a:lnTo>
                  <a:pt x="111252" y="6096"/>
                </a:lnTo>
                <a:lnTo>
                  <a:pt x="108477" y="0"/>
                </a:lnTo>
                <a:lnTo>
                  <a:pt x="72907" y="0"/>
                </a:lnTo>
                <a:lnTo>
                  <a:pt x="73628" y="3119"/>
                </a:lnTo>
                <a:lnTo>
                  <a:pt x="79962" y="39433"/>
                </a:lnTo>
                <a:lnTo>
                  <a:pt x="82296" y="61722"/>
                </a:lnTo>
                <a:lnTo>
                  <a:pt x="83486" y="85153"/>
                </a:lnTo>
                <a:lnTo>
                  <a:pt x="83820" y="109728"/>
                </a:lnTo>
                <a:lnTo>
                  <a:pt x="83820" y="248339"/>
                </a:lnTo>
                <a:lnTo>
                  <a:pt x="94488" y="233172"/>
                </a:lnTo>
                <a:lnTo>
                  <a:pt x="109608" y="202835"/>
                </a:lnTo>
                <a:lnTo>
                  <a:pt x="120586" y="171069"/>
                </a:lnTo>
                <a:lnTo>
                  <a:pt x="127277" y="137589"/>
                </a:lnTo>
                <a:lnTo>
                  <a:pt x="129540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8072" y="5494019"/>
            <a:ext cx="128270" cy="318770"/>
          </a:xfrm>
          <a:custGeom>
            <a:avLst/>
            <a:gdLst/>
            <a:ahLst/>
            <a:cxnLst/>
            <a:rect l="l" t="t" r="r" b="b"/>
            <a:pathLst>
              <a:path w="128270" h="318770">
                <a:moveTo>
                  <a:pt x="55623" y="0"/>
                </a:moveTo>
                <a:lnTo>
                  <a:pt x="20720" y="0"/>
                </a:lnTo>
                <a:lnTo>
                  <a:pt x="19931" y="1595"/>
                </a:lnTo>
                <a:lnTo>
                  <a:pt x="8953" y="33718"/>
                </a:lnTo>
                <a:lnTo>
                  <a:pt x="2262" y="67270"/>
                </a:lnTo>
                <a:lnTo>
                  <a:pt x="0" y="102108"/>
                </a:lnTo>
                <a:lnTo>
                  <a:pt x="1143" y="126968"/>
                </a:lnTo>
                <a:lnTo>
                  <a:pt x="10287" y="174974"/>
                </a:lnTo>
                <a:lnTo>
                  <a:pt x="28313" y="220147"/>
                </a:lnTo>
                <a:lnTo>
                  <a:pt x="44196" y="246084"/>
                </a:lnTo>
                <a:lnTo>
                  <a:pt x="44196" y="96012"/>
                </a:lnTo>
                <a:lnTo>
                  <a:pt x="44767" y="73438"/>
                </a:lnTo>
                <a:lnTo>
                  <a:pt x="46482" y="51435"/>
                </a:lnTo>
                <a:lnTo>
                  <a:pt x="49339" y="30004"/>
                </a:lnTo>
                <a:lnTo>
                  <a:pt x="53340" y="9144"/>
                </a:lnTo>
                <a:lnTo>
                  <a:pt x="55623" y="0"/>
                </a:lnTo>
                <a:close/>
              </a:path>
              <a:path w="128270" h="318770">
                <a:moveTo>
                  <a:pt x="128016" y="318516"/>
                </a:moveTo>
                <a:lnTo>
                  <a:pt x="128016" y="310896"/>
                </a:lnTo>
                <a:lnTo>
                  <a:pt x="117133" y="301990"/>
                </a:lnTo>
                <a:lnTo>
                  <a:pt x="107251" y="293370"/>
                </a:lnTo>
                <a:lnTo>
                  <a:pt x="77343" y="257556"/>
                </a:lnTo>
                <a:lnTo>
                  <a:pt x="58864" y="216217"/>
                </a:lnTo>
                <a:lnTo>
                  <a:pt x="48696" y="166306"/>
                </a:lnTo>
                <a:lnTo>
                  <a:pt x="44743" y="120586"/>
                </a:lnTo>
                <a:lnTo>
                  <a:pt x="44196" y="96012"/>
                </a:lnTo>
                <a:lnTo>
                  <a:pt x="44196" y="246084"/>
                </a:lnTo>
                <a:lnTo>
                  <a:pt x="70104" y="277368"/>
                </a:lnTo>
                <a:lnTo>
                  <a:pt x="111466" y="309086"/>
                </a:lnTo>
                <a:lnTo>
                  <a:pt x="128016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24528" y="5494020"/>
            <a:ext cx="53340" cy="224154"/>
          </a:xfrm>
          <a:custGeom>
            <a:avLst/>
            <a:gdLst/>
            <a:ahLst/>
            <a:cxnLst/>
            <a:rect l="l" t="t" r="r" b="b"/>
            <a:pathLst>
              <a:path w="53339" h="224154">
                <a:moveTo>
                  <a:pt x="53340" y="30479"/>
                </a:moveTo>
                <a:lnTo>
                  <a:pt x="53340" y="15239"/>
                </a:lnTo>
                <a:lnTo>
                  <a:pt x="50292" y="9143"/>
                </a:lnTo>
                <a:lnTo>
                  <a:pt x="45720" y="4571"/>
                </a:lnTo>
                <a:lnTo>
                  <a:pt x="39624" y="0"/>
                </a:lnTo>
                <a:lnTo>
                  <a:pt x="13716" y="0"/>
                </a:lnTo>
                <a:lnTo>
                  <a:pt x="9144" y="4571"/>
                </a:lnTo>
                <a:lnTo>
                  <a:pt x="3048" y="9143"/>
                </a:lnTo>
                <a:lnTo>
                  <a:pt x="1524" y="15239"/>
                </a:lnTo>
                <a:lnTo>
                  <a:pt x="1524" y="30479"/>
                </a:lnTo>
                <a:lnTo>
                  <a:pt x="3048" y="36575"/>
                </a:lnTo>
                <a:lnTo>
                  <a:pt x="9144" y="41147"/>
                </a:lnTo>
                <a:lnTo>
                  <a:pt x="13716" y="45720"/>
                </a:lnTo>
                <a:lnTo>
                  <a:pt x="19812" y="48767"/>
                </a:lnTo>
                <a:lnTo>
                  <a:pt x="33528" y="48767"/>
                </a:lnTo>
                <a:lnTo>
                  <a:pt x="39624" y="45719"/>
                </a:lnTo>
                <a:lnTo>
                  <a:pt x="45720" y="41147"/>
                </a:lnTo>
                <a:lnTo>
                  <a:pt x="50292" y="36575"/>
                </a:lnTo>
                <a:lnTo>
                  <a:pt x="53340" y="30479"/>
                </a:lnTo>
                <a:close/>
              </a:path>
              <a:path w="53339" h="224154">
                <a:moveTo>
                  <a:pt x="53340" y="204215"/>
                </a:moveTo>
                <a:lnTo>
                  <a:pt x="53340" y="190499"/>
                </a:lnTo>
                <a:lnTo>
                  <a:pt x="50292" y="184403"/>
                </a:lnTo>
                <a:lnTo>
                  <a:pt x="39624" y="173735"/>
                </a:lnTo>
                <a:lnTo>
                  <a:pt x="33528" y="172211"/>
                </a:lnTo>
                <a:lnTo>
                  <a:pt x="19812" y="172211"/>
                </a:lnTo>
                <a:lnTo>
                  <a:pt x="13716" y="173735"/>
                </a:lnTo>
                <a:lnTo>
                  <a:pt x="3048" y="184403"/>
                </a:lnTo>
                <a:lnTo>
                  <a:pt x="0" y="190499"/>
                </a:lnTo>
                <a:lnTo>
                  <a:pt x="0" y="204215"/>
                </a:lnTo>
                <a:lnTo>
                  <a:pt x="3048" y="210311"/>
                </a:lnTo>
                <a:lnTo>
                  <a:pt x="7620" y="216407"/>
                </a:lnTo>
                <a:lnTo>
                  <a:pt x="13716" y="220979"/>
                </a:lnTo>
                <a:lnTo>
                  <a:pt x="19812" y="224027"/>
                </a:lnTo>
                <a:lnTo>
                  <a:pt x="33528" y="224027"/>
                </a:lnTo>
                <a:lnTo>
                  <a:pt x="39624" y="220979"/>
                </a:lnTo>
                <a:lnTo>
                  <a:pt x="45720" y="216407"/>
                </a:lnTo>
                <a:lnTo>
                  <a:pt x="50292" y="210311"/>
                </a:lnTo>
                <a:lnTo>
                  <a:pt x="53340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48455" y="5494019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39" h="320039">
                <a:moveTo>
                  <a:pt x="53340" y="84598"/>
                </a:moveTo>
                <a:lnTo>
                  <a:pt x="53340" y="48768"/>
                </a:lnTo>
                <a:lnTo>
                  <a:pt x="52482" y="56769"/>
                </a:lnTo>
                <a:lnTo>
                  <a:pt x="49911" y="64770"/>
                </a:lnTo>
                <a:lnTo>
                  <a:pt x="22669" y="92011"/>
                </a:lnTo>
                <a:lnTo>
                  <a:pt x="0" y="97536"/>
                </a:lnTo>
                <a:lnTo>
                  <a:pt x="0" y="106680"/>
                </a:lnTo>
                <a:lnTo>
                  <a:pt x="11977" y="109537"/>
                </a:lnTo>
                <a:lnTo>
                  <a:pt x="19812" y="112469"/>
                </a:lnTo>
                <a:lnTo>
                  <a:pt x="19812" y="102108"/>
                </a:lnTo>
                <a:lnTo>
                  <a:pt x="35814" y="95583"/>
                </a:lnTo>
                <a:lnTo>
                  <a:pt x="49530" y="87630"/>
                </a:lnTo>
                <a:lnTo>
                  <a:pt x="53340" y="84598"/>
                </a:lnTo>
                <a:close/>
              </a:path>
              <a:path w="129539" h="320039">
                <a:moveTo>
                  <a:pt x="88392" y="182880"/>
                </a:moveTo>
                <a:lnTo>
                  <a:pt x="70104" y="137160"/>
                </a:lnTo>
                <a:lnTo>
                  <a:pt x="35171" y="108656"/>
                </a:lnTo>
                <a:lnTo>
                  <a:pt x="19812" y="102108"/>
                </a:lnTo>
                <a:lnTo>
                  <a:pt x="19812" y="112469"/>
                </a:lnTo>
                <a:lnTo>
                  <a:pt x="22669" y="113538"/>
                </a:lnTo>
                <a:lnTo>
                  <a:pt x="31932" y="118681"/>
                </a:lnTo>
                <a:lnTo>
                  <a:pt x="53340" y="156972"/>
                </a:lnTo>
                <a:lnTo>
                  <a:pt x="53340" y="269648"/>
                </a:lnTo>
                <a:lnTo>
                  <a:pt x="56173" y="274915"/>
                </a:lnTo>
                <a:lnTo>
                  <a:pt x="67056" y="288036"/>
                </a:lnTo>
                <a:lnTo>
                  <a:pt x="77724" y="297799"/>
                </a:lnTo>
                <a:lnTo>
                  <a:pt x="77724" y="257556"/>
                </a:lnTo>
                <a:lnTo>
                  <a:pt x="78009" y="250126"/>
                </a:lnTo>
                <a:lnTo>
                  <a:pt x="78867" y="241554"/>
                </a:lnTo>
                <a:lnTo>
                  <a:pt x="80295" y="231838"/>
                </a:lnTo>
                <a:lnTo>
                  <a:pt x="82296" y="220980"/>
                </a:lnTo>
                <a:lnTo>
                  <a:pt x="85177" y="210098"/>
                </a:lnTo>
                <a:lnTo>
                  <a:pt x="87058" y="200215"/>
                </a:lnTo>
                <a:lnTo>
                  <a:pt x="88082" y="191191"/>
                </a:lnTo>
                <a:lnTo>
                  <a:pt x="88392" y="182880"/>
                </a:lnTo>
                <a:close/>
              </a:path>
              <a:path w="129539" h="320039">
                <a:moveTo>
                  <a:pt x="53340" y="269648"/>
                </a:moveTo>
                <a:lnTo>
                  <a:pt x="53340" y="156972"/>
                </a:lnTo>
                <a:lnTo>
                  <a:pt x="53054" y="163497"/>
                </a:lnTo>
                <a:lnTo>
                  <a:pt x="52197" y="171450"/>
                </a:lnTo>
                <a:lnTo>
                  <a:pt x="50768" y="180546"/>
                </a:lnTo>
                <a:lnTo>
                  <a:pt x="48768" y="190500"/>
                </a:lnTo>
                <a:lnTo>
                  <a:pt x="45886" y="201620"/>
                </a:lnTo>
                <a:lnTo>
                  <a:pt x="44005" y="212026"/>
                </a:lnTo>
                <a:lnTo>
                  <a:pt x="42981" y="221575"/>
                </a:lnTo>
                <a:lnTo>
                  <a:pt x="42672" y="230124"/>
                </a:lnTo>
                <a:lnTo>
                  <a:pt x="44124" y="245816"/>
                </a:lnTo>
                <a:lnTo>
                  <a:pt x="48577" y="260794"/>
                </a:lnTo>
                <a:lnTo>
                  <a:pt x="53340" y="269648"/>
                </a:lnTo>
                <a:close/>
              </a:path>
              <a:path w="129539" h="320039">
                <a:moveTo>
                  <a:pt x="88392" y="22860"/>
                </a:moveTo>
                <a:lnTo>
                  <a:pt x="88082" y="14311"/>
                </a:lnTo>
                <a:lnTo>
                  <a:pt x="87058" y="4762"/>
                </a:lnTo>
                <a:lnTo>
                  <a:pt x="86197" y="0"/>
                </a:lnTo>
                <a:lnTo>
                  <a:pt x="45229" y="0"/>
                </a:lnTo>
                <a:lnTo>
                  <a:pt x="45886" y="3477"/>
                </a:lnTo>
                <a:lnTo>
                  <a:pt x="48768" y="13716"/>
                </a:lnTo>
                <a:lnTo>
                  <a:pt x="50768" y="24551"/>
                </a:lnTo>
                <a:lnTo>
                  <a:pt x="52197" y="34099"/>
                </a:lnTo>
                <a:lnTo>
                  <a:pt x="53054" y="42220"/>
                </a:lnTo>
                <a:lnTo>
                  <a:pt x="53340" y="48768"/>
                </a:lnTo>
                <a:lnTo>
                  <a:pt x="53340" y="84598"/>
                </a:lnTo>
                <a:lnTo>
                  <a:pt x="60960" y="78534"/>
                </a:lnTo>
                <a:lnTo>
                  <a:pt x="70104" y="68580"/>
                </a:lnTo>
                <a:lnTo>
                  <a:pt x="78105" y="57150"/>
                </a:lnTo>
                <a:lnTo>
                  <a:pt x="83820" y="45720"/>
                </a:lnTo>
                <a:lnTo>
                  <a:pt x="87249" y="34290"/>
                </a:lnTo>
                <a:lnTo>
                  <a:pt x="88392" y="22860"/>
                </a:lnTo>
                <a:close/>
              </a:path>
              <a:path w="129539" h="320039">
                <a:moveTo>
                  <a:pt x="129540" y="320039"/>
                </a:moveTo>
                <a:lnTo>
                  <a:pt x="129540" y="310896"/>
                </a:lnTo>
                <a:lnTo>
                  <a:pt x="117562" y="307777"/>
                </a:lnTo>
                <a:lnTo>
                  <a:pt x="106870" y="303085"/>
                </a:lnTo>
                <a:lnTo>
                  <a:pt x="80962" y="274701"/>
                </a:lnTo>
                <a:lnTo>
                  <a:pt x="77724" y="257556"/>
                </a:lnTo>
                <a:lnTo>
                  <a:pt x="77724" y="297799"/>
                </a:lnTo>
                <a:lnTo>
                  <a:pt x="80295" y="300138"/>
                </a:lnTo>
                <a:lnTo>
                  <a:pt x="94869" y="309181"/>
                </a:lnTo>
                <a:lnTo>
                  <a:pt x="111204" y="315682"/>
                </a:lnTo>
                <a:lnTo>
                  <a:pt x="129540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5328" y="5494019"/>
            <a:ext cx="128270" cy="318770"/>
          </a:xfrm>
          <a:custGeom>
            <a:avLst/>
            <a:gdLst/>
            <a:ahLst/>
            <a:cxnLst/>
            <a:rect l="l" t="t" r="r" b="b"/>
            <a:pathLst>
              <a:path w="128269" h="318770">
                <a:moveTo>
                  <a:pt x="83820" y="246188"/>
                </a:moveTo>
                <a:lnTo>
                  <a:pt x="83820" y="109728"/>
                </a:lnTo>
                <a:lnTo>
                  <a:pt x="83248" y="132302"/>
                </a:lnTo>
                <a:lnTo>
                  <a:pt x="81534" y="154305"/>
                </a:lnTo>
                <a:lnTo>
                  <a:pt x="74676" y="196596"/>
                </a:lnTo>
                <a:lnTo>
                  <a:pt x="63246" y="235648"/>
                </a:lnTo>
                <a:lnTo>
                  <a:pt x="37290" y="279821"/>
                </a:lnTo>
                <a:lnTo>
                  <a:pt x="0" y="310896"/>
                </a:lnTo>
                <a:lnTo>
                  <a:pt x="0" y="318516"/>
                </a:lnTo>
                <a:lnTo>
                  <a:pt x="27170" y="303681"/>
                </a:lnTo>
                <a:lnTo>
                  <a:pt x="51625" y="284416"/>
                </a:lnTo>
                <a:lnTo>
                  <a:pt x="73509" y="260866"/>
                </a:lnTo>
                <a:lnTo>
                  <a:pt x="83820" y="246188"/>
                </a:lnTo>
                <a:close/>
              </a:path>
              <a:path w="128269" h="318770">
                <a:moveTo>
                  <a:pt x="128016" y="102108"/>
                </a:moveTo>
                <a:lnTo>
                  <a:pt x="123444" y="52959"/>
                </a:lnTo>
                <a:lnTo>
                  <a:pt x="109728" y="6096"/>
                </a:lnTo>
                <a:lnTo>
                  <a:pt x="106959" y="0"/>
                </a:lnTo>
                <a:lnTo>
                  <a:pt x="71922" y="0"/>
                </a:lnTo>
                <a:lnTo>
                  <a:pt x="72747" y="3119"/>
                </a:lnTo>
                <a:lnTo>
                  <a:pt x="76200" y="18288"/>
                </a:lnTo>
                <a:lnTo>
                  <a:pt x="79319" y="39433"/>
                </a:lnTo>
                <a:lnTo>
                  <a:pt x="81724" y="61722"/>
                </a:lnTo>
                <a:lnTo>
                  <a:pt x="83272" y="85153"/>
                </a:lnTo>
                <a:lnTo>
                  <a:pt x="83820" y="109728"/>
                </a:lnTo>
                <a:lnTo>
                  <a:pt x="83820" y="246188"/>
                </a:lnTo>
                <a:lnTo>
                  <a:pt x="92964" y="233172"/>
                </a:lnTo>
                <a:lnTo>
                  <a:pt x="108084" y="202835"/>
                </a:lnTo>
                <a:lnTo>
                  <a:pt x="119062" y="171069"/>
                </a:lnTo>
                <a:lnTo>
                  <a:pt x="125753" y="137589"/>
                </a:lnTo>
                <a:lnTo>
                  <a:pt x="128016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8692" y="5494019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39" h="318770">
                <a:moveTo>
                  <a:pt x="57147" y="0"/>
                </a:moveTo>
                <a:lnTo>
                  <a:pt x="21409" y="0"/>
                </a:lnTo>
                <a:lnTo>
                  <a:pt x="20574" y="1595"/>
                </a:lnTo>
                <a:lnTo>
                  <a:pt x="9144" y="33718"/>
                </a:lnTo>
                <a:lnTo>
                  <a:pt x="2286" y="67270"/>
                </a:lnTo>
                <a:lnTo>
                  <a:pt x="0" y="102108"/>
                </a:lnTo>
                <a:lnTo>
                  <a:pt x="1143" y="126968"/>
                </a:lnTo>
                <a:lnTo>
                  <a:pt x="10287" y="174974"/>
                </a:lnTo>
                <a:lnTo>
                  <a:pt x="28527" y="220147"/>
                </a:lnTo>
                <a:lnTo>
                  <a:pt x="45720" y="247355"/>
                </a:lnTo>
                <a:lnTo>
                  <a:pt x="45720" y="96012"/>
                </a:lnTo>
                <a:lnTo>
                  <a:pt x="46291" y="73438"/>
                </a:lnTo>
                <a:lnTo>
                  <a:pt x="48006" y="51435"/>
                </a:lnTo>
                <a:lnTo>
                  <a:pt x="50863" y="30004"/>
                </a:lnTo>
                <a:lnTo>
                  <a:pt x="54864" y="9144"/>
                </a:lnTo>
                <a:lnTo>
                  <a:pt x="57147" y="0"/>
                </a:lnTo>
                <a:close/>
              </a:path>
              <a:path w="129539" h="318770">
                <a:moveTo>
                  <a:pt x="129540" y="318516"/>
                </a:moveTo>
                <a:lnTo>
                  <a:pt x="129540" y="310896"/>
                </a:lnTo>
                <a:lnTo>
                  <a:pt x="117800" y="301990"/>
                </a:lnTo>
                <a:lnTo>
                  <a:pt x="107632" y="293370"/>
                </a:lnTo>
                <a:lnTo>
                  <a:pt x="77724" y="257556"/>
                </a:lnTo>
                <a:lnTo>
                  <a:pt x="60388" y="216217"/>
                </a:lnTo>
                <a:lnTo>
                  <a:pt x="50220" y="166306"/>
                </a:lnTo>
                <a:lnTo>
                  <a:pt x="46267" y="120586"/>
                </a:lnTo>
                <a:lnTo>
                  <a:pt x="45720" y="96012"/>
                </a:lnTo>
                <a:lnTo>
                  <a:pt x="45720" y="247355"/>
                </a:lnTo>
                <a:lnTo>
                  <a:pt x="70104" y="277368"/>
                </a:lnTo>
                <a:lnTo>
                  <a:pt x="112323" y="309086"/>
                </a:lnTo>
                <a:lnTo>
                  <a:pt x="129540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5244" y="5500116"/>
            <a:ext cx="307975" cy="216535"/>
          </a:xfrm>
          <a:custGeom>
            <a:avLst/>
            <a:gdLst/>
            <a:ahLst/>
            <a:cxnLst/>
            <a:rect l="l" t="t" r="r" b="b"/>
            <a:pathLst>
              <a:path w="307975" h="216535">
                <a:moveTo>
                  <a:pt x="288036" y="83233"/>
                </a:moveTo>
                <a:lnTo>
                  <a:pt x="288036" y="50292"/>
                </a:lnTo>
                <a:lnTo>
                  <a:pt x="286940" y="56626"/>
                </a:lnTo>
                <a:lnTo>
                  <a:pt x="283845" y="64389"/>
                </a:lnTo>
                <a:lnTo>
                  <a:pt x="260008" y="106465"/>
                </a:lnTo>
                <a:lnTo>
                  <a:pt x="227576" y="151566"/>
                </a:lnTo>
                <a:lnTo>
                  <a:pt x="208788" y="175260"/>
                </a:lnTo>
                <a:lnTo>
                  <a:pt x="192024" y="0"/>
                </a:lnTo>
                <a:lnTo>
                  <a:pt x="184404" y="0"/>
                </a:lnTo>
                <a:lnTo>
                  <a:pt x="88392" y="158496"/>
                </a:lnTo>
                <a:lnTo>
                  <a:pt x="87487" y="152733"/>
                </a:lnTo>
                <a:lnTo>
                  <a:pt x="86868" y="144399"/>
                </a:lnTo>
                <a:lnTo>
                  <a:pt x="85344" y="118872"/>
                </a:lnTo>
                <a:lnTo>
                  <a:pt x="82486" y="81438"/>
                </a:lnTo>
                <a:lnTo>
                  <a:pt x="78486" y="49149"/>
                </a:lnTo>
                <a:lnTo>
                  <a:pt x="73342" y="22002"/>
                </a:lnTo>
                <a:lnTo>
                  <a:pt x="67056" y="0"/>
                </a:lnTo>
                <a:lnTo>
                  <a:pt x="0" y="15240"/>
                </a:lnTo>
                <a:lnTo>
                  <a:pt x="0" y="24384"/>
                </a:lnTo>
                <a:lnTo>
                  <a:pt x="7620" y="22860"/>
                </a:lnTo>
                <a:lnTo>
                  <a:pt x="25908" y="22860"/>
                </a:lnTo>
                <a:lnTo>
                  <a:pt x="47244" y="59436"/>
                </a:lnTo>
                <a:lnTo>
                  <a:pt x="54292" y="127063"/>
                </a:lnTo>
                <a:lnTo>
                  <a:pt x="56459" y="168949"/>
                </a:lnTo>
                <a:lnTo>
                  <a:pt x="57912" y="216408"/>
                </a:lnTo>
                <a:lnTo>
                  <a:pt x="67056" y="216408"/>
                </a:lnTo>
                <a:lnTo>
                  <a:pt x="163068" y="54864"/>
                </a:lnTo>
                <a:lnTo>
                  <a:pt x="178308" y="216408"/>
                </a:lnTo>
                <a:lnTo>
                  <a:pt x="187452" y="216408"/>
                </a:lnTo>
                <a:lnTo>
                  <a:pt x="227076" y="170688"/>
                </a:lnTo>
                <a:lnTo>
                  <a:pt x="252222" y="136779"/>
                </a:lnTo>
                <a:lnTo>
                  <a:pt x="277368" y="100584"/>
                </a:lnTo>
                <a:lnTo>
                  <a:pt x="286797" y="85415"/>
                </a:lnTo>
                <a:lnTo>
                  <a:pt x="288036" y="83233"/>
                </a:lnTo>
                <a:close/>
              </a:path>
              <a:path w="307975" h="216535">
                <a:moveTo>
                  <a:pt x="307848" y="33528"/>
                </a:moveTo>
                <a:lnTo>
                  <a:pt x="307848" y="18288"/>
                </a:lnTo>
                <a:lnTo>
                  <a:pt x="306324" y="12192"/>
                </a:lnTo>
                <a:lnTo>
                  <a:pt x="297180" y="3048"/>
                </a:lnTo>
                <a:lnTo>
                  <a:pt x="291084" y="0"/>
                </a:lnTo>
                <a:lnTo>
                  <a:pt x="278892" y="0"/>
                </a:lnTo>
                <a:lnTo>
                  <a:pt x="274320" y="1524"/>
                </a:lnTo>
                <a:lnTo>
                  <a:pt x="271272" y="4572"/>
                </a:lnTo>
                <a:lnTo>
                  <a:pt x="268224" y="9144"/>
                </a:lnTo>
                <a:lnTo>
                  <a:pt x="266700" y="12192"/>
                </a:lnTo>
                <a:lnTo>
                  <a:pt x="266700" y="22860"/>
                </a:lnTo>
                <a:lnTo>
                  <a:pt x="269748" y="28956"/>
                </a:lnTo>
                <a:lnTo>
                  <a:pt x="272796" y="32004"/>
                </a:lnTo>
                <a:lnTo>
                  <a:pt x="281940" y="38100"/>
                </a:lnTo>
                <a:lnTo>
                  <a:pt x="284988" y="39624"/>
                </a:lnTo>
                <a:lnTo>
                  <a:pt x="284988" y="41148"/>
                </a:lnTo>
                <a:lnTo>
                  <a:pt x="288036" y="47244"/>
                </a:lnTo>
                <a:lnTo>
                  <a:pt x="288036" y="83233"/>
                </a:lnTo>
                <a:lnTo>
                  <a:pt x="294513" y="71818"/>
                </a:lnTo>
                <a:lnTo>
                  <a:pt x="300513" y="59650"/>
                </a:lnTo>
                <a:lnTo>
                  <a:pt x="304800" y="48768"/>
                </a:lnTo>
                <a:lnTo>
                  <a:pt x="30784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65164" y="5500116"/>
            <a:ext cx="210312" cy="216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15712" y="5500116"/>
            <a:ext cx="307975" cy="216535"/>
          </a:xfrm>
          <a:custGeom>
            <a:avLst/>
            <a:gdLst/>
            <a:ahLst/>
            <a:cxnLst/>
            <a:rect l="l" t="t" r="r" b="b"/>
            <a:pathLst>
              <a:path w="307975" h="216535">
                <a:moveTo>
                  <a:pt x="286512" y="85875"/>
                </a:moveTo>
                <a:lnTo>
                  <a:pt x="286512" y="50292"/>
                </a:lnTo>
                <a:lnTo>
                  <a:pt x="285654" y="56626"/>
                </a:lnTo>
                <a:lnTo>
                  <a:pt x="283083" y="64389"/>
                </a:lnTo>
                <a:lnTo>
                  <a:pt x="260008" y="106465"/>
                </a:lnTo>
                <a:lnTo>
                  <a:pt x="227576" y="151566"/>
                </a:lnTo>
                <a:lnTo>
                  <a:pt x="208788" y="175260"/>
                </a:lnTo>
                <a:lnTo>
                  <a:pt x="192024" y="0"/>
                </a:lnTo>
                <a:lnTo>
                  <a:pt x="182880" y="0"/>
                </a:lnTo>
                <a:lnTo>
                  <a:pt x="88392" y="158496"/>
                </a:lnTo>
                <a:lnTo>
                  <a:pt x="87487" y="152733"/>
                </a:lnTo>
                <a:lnTo>
                  <a:pt x="86868" y="144399"/>
                </a:lnTo>
                <a:lnTo>
                  <a:pt x="85344" y="118872"/>
                </a:lnTo>
                <a:lnTo>
                  <a:pt x="82486" y="81438"/>
                </a:lnTo>
                <a:lnTo>
                  <a:pt x="78486" y="49149"/>
                </a:lnTo>
                <a:lnTo>
                  <a:pt x="73342" y="22002"/>
                </a:lnTo>
                <a:lnTo>
                  <a:pt x="67056" y="0"/>
                </a:lnTo>
                <a:lnTo>
                  <a:pt x="0" y="15240"/>
                </a:lnTo>
                <a:lnTo>
                  <a:pt x="0" y="24384"/>
                </a:lnTo>
                <a:lnTo>
                  <a:pt x="7620" y="22860"/>
                </a:lnTo>
                <a:lnTo>
                  <a:pt x="25908" y="22860"/>
                </a:lnTo>
                <a:lnTo>
                  <a:pt x="47244" y="59436"/>
                </a:lnTo>
                <a:lnTo>
                  <a:pt x="54102" y="127063"/>
                </a:lnTo>
                <a:lnTo>
                  <a:pt x="55816" y="168949"/>
                </a:lnTo>
                <a:lnTo>
                  <a:pt x="56388" y="216408"/>
                </a:lnTo>
                <a:lnTo>
                  <a:pt x="67056" y="216408"/>
                </a:lnTo>
                <a:lnTo>
                  <a:pt x="163068" y="54864"/>
                </a:lnTo>
                <a:lnTo>
                  <a:pt x="178308" y="216408"/>
                </a:lnTo>
                <a:lnTo>
                  <a:pt x="187452" y="216408"/>
                </a:lnTo>
                <a:lnTo>
                  <a:pt x="213598" y="185547"/>
                </a:lnTo>
                <a:lnTo>
                  <a:pt x="239006" y="154162"/>
                </a:lnTo>
                <a:lnTo>
                  <a:pt x="264771" y="118824"/>
                </a:lnTo>
                <a:lnTo>
                  <a:pt x="277368" y="100584"/>
                </a:lnTo>
                <a:lnTo>
                  <a:pt x="286512" y="85875"/>
                </a:lnTo>
                <a:close/>
              </a:path>
              <a:path w="307975" h="216535">
                <a:moveTo>
                  <a:pt x="307848" y="33528"/>
                </a:moveTo>
                <a:lnTo>
                  <a:pt x="307848" y="18288"/>
                </a:lnTo>
                <a:lnTo>
                  <a:pt x="306324" y="12192"/>
                </a:lnTo>
                <a:lnTo>
                  <a:pt x="297180" y="3048"/>
                </a:lnTo>
                <a:lnTo>
                  <a:pt x="291084" y="0"/>
                </a:lnTo>
                <a:lnTo>
                  <a:pt x="278796" y="31"/>
                </a:lnTo>
                <a:lnTo>
                  <a:pt x="274320" y="1524"/>
                </a:lnTo>
                <a:lnTo>
                  <a:pt x="271272" y="4572"/>
                </a:lnTo>
                <a:lnTo>
                  <a:pt x="268224" y="9144"/>
                </a:lnTo>
                <a:lnTo>
                  <a:pt x="266700" y="12192"/>
                </a:lnTo>
                <a:lnTo>
                  <a:pt x="266700" y="22860"/>
                </a:lnTo>
                <a:lnTo>
                  <a:pt x="269748" y="28956"/>
                </a:lnTo>
                <a:lnTo>
                  <a:pt x="272796" y="32004"/>
                </a:lnTo>
                <a:lnTo>
                  <a:pt x="281940" y="38100"/>
                </a:lnTo>
                <a:lnTo>
                  <a:pt x="284988" y="41148"/>
                </a:lnTo>
                <a:lnTo>
                  <a:pt x="286512" y="44196"/>
                </a:lnTo>
                <a:lnTo>
                  <a:pt x="286512" y="85875"/>
                </a:lnTo>
                <a:lnTo>
                  <a:pt x="286797" y="85415"/>
                </a:lnTo>
                <a:lnTo>
                  <a:pt x="294513" y="71818"/>
                </a:lnTo>
                <a:lnTo>
                  <a:pt x="300513" y="59650"/>
                </a:lnTo>
                <a:lnTo>
                  <a:pt x="304800" y="48768"/>
                </a:lnTo>
                <a:lnTo>
                  <a:pt x="30784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57344" y="5500116"/>
            <a:ext cx="210312" cy="216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6096" y="5500116"/>
            <a:ext cx="307975" cy="216535"/>
          </a:xfrm>
          <a:custGeom>
            <a:avLst/>
            <a:gdLst/>
            <a:ahLst/>
            <a:cxnLst/>
            <a:rect l="l" t="t" r="r" b="b"/>
            <a:pathLst>
              <a:path w="307975" h="216535">
                <a:moveTo>
                  <a:pt x="286512" y="84300"/>
                </a:moveTo>
                <a:lnTo>
                  <a:pt x="286512" y="50292"/>
                </a:lnTo>
                <a:lnTo>
                  <a:pt x="285654" y="56626"/>
                </a:lnTo>
                <a:lnTo>
                  <a:pt x="283083" y="64389"/>
                </a:lnTo>
                <a:lnTo>
                  <a:pt x="259341" y="106465"/>
                </a:lnTo>
                <a:lnTo>
                  <a:pt x="226718" y="151566"/>
                </a:lnTo>
                <a:lnTo>
                  <a:pt x="207264" y="175260"/>
                </a:lnTo>
                <a:lnTo>
                  <a:pt x="192024" y="0"/>
                </a:lnTo>
                <a:lnTo>
                  <a:pt x="182880" y="0"/>
                </a:lnTo>
                <a:lnTo>
                  <a:pt x="86868" y="158496"/>
                </a:lnTo>
                <a:lnTo>
                  <a:pt x="86629" y="152733"/>
                </a:lnTo>
                <a:lnTo>
                  <a:pt x="86106" y="144399"/>
                </a:lnTo>
                <a:lnTo>
                  <a:pt x="85582" y="133207"/>
                </a:lnTo>
                <a:lnTo>
                  <a:pt x="85344" y="118872"/>
                </a:lnTo>
                <a:lnTo>
                  <a:pt x="82486" y="81438"/>
                </a:lnTo>
                <a:lnTo>
                  <a:pt x="78486" y="49149"/>
                </a:lnTo>
                <a:lnTo>
                  <a:pt x="73342" y="22002"/>
                </a:lnTo>
                <a:lnTo>
                  <a:pt x="67056" y="0"/>
                </a:lnTo>
                <a:lnTo>
                  <a:pt x="0" y="15240"/>
                </a:lnTo>
                <a:lnTo>
                  <a:pt x="0" y="24384"/>
                </a:lnTo>
                <a:lnTo>
                  <a:pt x="7620" y="22860"/>
                </a:lnTo>
                <a:lnTo>
                  <a:pt x="25908" y="22860"/>
                </a:lnTo>
                <a:lnTo>
                  <a:pt x="47244" y="59436"/>
                </a:lnTo>
                <a:lnTo>
                  <a:pt x="52959" y="127063"/>
                </a:lnTo>
                <a:lnTo>
                  <a:pt x="54959" y="168949"/>
                </a:lnTo>
                <a:lnTo>
                  <a:pt x="56388" y="216408"/>
                </a:lnTo>
                <a:lnTo>
                  <a:pt x="67056" y="216408"/>
                </a:lnTo>
                <a:lnTo>
                  <a:pt x="163068" y="54864"/>
                </a:lnTo>
                <a:lnTo>
                  <a:pt x="178308" y="216408"/>
                </a:lnTo>
                <a:lnTo>
                  <a:pt x="187452" y="216408"/>
                </a:lnTo>
                <a:lnTo>
                  <a:pt x="213598" y="185547"/>
                </a:lnTo>
                <a:lnTo>
                  <a:pt x="239006" y="154162"/>
                </a:lnTo>
                <a:lnTo>
                  <a:pt x="264771" y="118824"/>
                </a:lnTo>
                <a:lnTo>
                  <a:pt x="285916" y="85415"/>
                </a:lnTo>
                <a:lnTo>
                  <a:pt x="286512" y="84300"/>
                </a:lnTo>
                <a:close/>
              </a:path>
              <a:path w="307975" h="216535">
                <a:moveTo>
                  <a:pt x="307848" y="33528"/>
                </a:moveTo>
                <a:lnTo>
                  <a:pt x="307848" y="18288"/>
                </a:lnTo>
                <a:lnTo>
                  <a:pt x="304800" y="12192"/>
                </a:lnTo>
                <a:lnTo>
                  <a:pt x="295656" y="3048"/>
                </a:lnTo>
                <a:lnTo>
                  <a:pt x="291084" y="0"/>
                </a:lnTo>
                <a:lnTo>
                  <a:pt x="278796" y="31"/>
                </a:lnTo>
                <a:lnTo>
                  <a:pt x="274320" y="1524"/>
                </a:lnTo>
                <a:lnTo>
                  <a:pt x="266700" y="9144"/>
                </a:lnTo>
                <a:lnTo>
                  <a:pt x="265176" y="12192"/>
                </a:lnTo>
                <a:lnTo>
                  <a:pt x="265176" y="19812"/>
                </a:lnTo>
                <a:lnTo>
                  <a:pt x="269748" y="28956"/>
                </a:lnTo>
                <a:lnTo>
                  <a:pt x="272796" y="32004"/>
                </a:lnTo>
                <a:lnTo>
                  <a:pt x="281940" y="38100"/>
                </a:lnTo>
                <a:lnTo>
                  <a:pt x="284988" y="41148"/>
                </a:lnTo>
                <a:lnTo>
                  <a:pt x="286512" y="44196"/>
                </a:lnTo>
                <a:lnTo>
                  <a:pt x="286512" y="84300"/>
                </a:lnTo>
                <a:lnTo>
                  <a:pt x="293179" y="71818"/>
                </a:lnTo>
                <a:lnTo>
                  <a:pt x="299013" y="59650"/>
                </a:lnTo>
                <a:lnTo>
                  <a:pt x="306324" y="41148"/>
                </a:lnTo>
                <a:lnTo>
                  <a:pt x="30784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0904" y="5494019"/>
            <a:ext cx="312420" cy="224154"/>
          </a:xfrm>
          <a:custGeom>
            <a:avLst/>
            <a:gdLst/>
            <a:ahLst/>
            <a:cxnLst/>
            <a:rect l="l" t="t" r="r" b="b"/>
            <a:pathLst>
              <a:path w="312419" h="224154">
                <a:moveTo>
                  <a:pt x="72292" y="0"/>
                </a:moveTo>
                <a:lnTo>
                  <a:pt x="25721" y="0"/>
                </a:lnTo>
                <a:lnTo>
                  <a:pt x="16764" y="16764"/>
                </a:lnTo>
                <a:lnTo>
                  <a:pt x="9644" y="35338"/>
                </a:lnTo>
                <a:lnTo>
                  <a:pt x="4381" y="54483"/>
                </a:lnTo>
                <a:lnTo>
                  <a:pt x="1119" y="74200"/>
                </a:lnTo>
                <a:lnTo>
                  <a:pt x="0" y="94488"/>
                </a:lnTo>
                <a:lnTo>
                  <a:pt x="857" y="109585"/>
                </a:lnTo>
                <a:lnTo>
                  <a:pt x="13716" y="155448"/>
                </a:lnTo>
                <a:lnTo>
                  <a:pt x="45434" y="195739"/>
                </a:lnTo>
                <a:lnTo>
                  <a:pt x="48768" y="198120"/>
                </a:lnTo>
                <a:lnTo>
                  <a:pt x="48768" y="97536"/>
                </a:lnTo>
                <a:lnTo>
                  <a:pt x="51054" y="65222"/>
                </a:lnTo>
                <a:lnTo>
                  <a:pt x="57912" y="34480"/>
                </a:lnTo>
                <a:lnTo>
                  <a:pt x="69342" y="5167"/>
                </a:lnTo>
                <a:lnTo>
                  <a:pt x="72292" y="0"/>
                </a:lnTo>
                <a:close/>
              </a:path>
              <a:path w="312419" h="224154">
                <a:moveTo>
                  <a:pt x="222504" y="205589"/>
                </a:moveTo>
                <a:lnTo>
                  <a:pt x="222504" y="86868"/>
                </a:lnTo>
                <a:lnTo>
                  <a:pt x="222218" y="92011"/>
                </a:lnTo>
                <a:lnTo>
                  <a:pt x="221361" y="98298"/>
                </a:lnTo>
                <a:lnTo>
                  <a:pt x="195072" y="195072"/>
                </a:lnTo>
                <a:lnTo>
                  <a:pt x="155448" y="205740"/>
                </a:lnTo>
                <a:lnTo>
                  <a:pt x="141732" y="205740"/>
                </a:lnTo>
                <a:lnTo>
                  <a:pt x="100393" y="197739"/>
                </a:lnTo>
                <a:lnTo>
                  <a:pt x="61626" y="157115"/>
                </a:lnTo>
                <a:lnTo>
                  <a:pt x="50196" y="119301"/>
                </a:lnTo>
                <a:lnTo>
                  <a:pt x="48768" y="97536"/>
                </a:lnTo>
                <a:lnTo>
                  <a:pt x="48768" y="198120"/>
                </a:lnTo>
                <a:lnTo>
                  <a:pt x="95821" y="219456"/>
                </a:lnTo>
                <a:lnTo>
                  <a:pt x="140208" y="224028"/>
                </a:lnTo>
                <a:lnTo>
                  <a:pt x="151352" y="223742"/>
                </a:lnTo>
                <a:lnTo>
                  <a:pt x="192238" y="216598"/>
                </a:lnTo>
                <a:lnTo>
                  <a:pt x="218003" y="207454"/>
                </a:lnTo>
                <a:lnTo>
                  <a:pt x="222504" y="205589"/>
                </a:lnTo>
                <a:close/>
              </a:path>
              <a:path w="312419" h="224154">
                <a:moveTo>
                  <a:pt x="312420" y="57912"/>
                </a:moveTo>
                <a:lnTo>
                  <a:pt x="181356" y="57912"/>
                </a:lnTo>
                <a:lnTo>
                  <a:pt x="178308" y="67056"/>
                </a:lnTo>
                <a:lnTo>
                  <a:pt x="184404" y="67056"/>
                </a:lnTo>
                <a:lnTo>
                  <a:pt x="195072" y="67620"/>
                </a:lnTo>
                <a:lnTo>
                  <a:pt x="222504" y="80772"/>
                </a:lnTo>
                <a:lnTo>
                  <a:pt x="222504" y="205589"/>
                </a:lnTo>
                <a:lnTo>
                  <a:pt x="233172" y="201168"/>
                </a:lnTo>
                <a:lnTo>
                  <a:pt x="256032" y="121920"/>
                </a:lnTo>
                <a:lnTo>
                  <a:pt x="269748" y="85344"/>
                </a:lnTo>
                <a:lnTo>
                  <a:pt x="272796" y="79248"/>
                </a:lnTo>
                <a:lnTo>
                  <a:pt x="309372" y="67056"/>
                </a:lnTo>
                <a:lnTo>
                  <a:pt x="31242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77796" y="5494019"/>
            <a:ext cx="265430" cy="216535"/>
          </a:xfrm>
          <a:custGeom>
            <a:avLst/>
            <a:gdLst/>
            <a:ahLst/>
            <a:cxnLst/>
            <a:rect l="l" t="t" r="r" b="b"/>
            <a:pathLst>
              <a:path w="265430" h="216535">
                <a:moveTo>
                  <a:pt x="144190" y="0"/>
                </a:moveTo>
                <a:lnTo>
                  <a:pt x="102325" y="0"/>
                </a:lnTo>
                <a:lnTo>
                  <a:pt x="57912" y="155448"/>
                </a:lnTo>
                <a:lnTo>
                  <a:pt x="53601" y="168259"/>
                </a:lnTo>
                <a:lnTo>
                  <a:pt x="35052" y="202692"/>
                </a:lnTo>
                <a:lnTo>
                  <a:pt x="27432" y="205740"/>
                </a:lnTo>
                <a:lnTo>
                  <a:pt x="24384" y="207264"/>
                </a:lnTo>
                <a:lnTo>
                  <a:pt x="15240" y="207264"/>
                </a:lnTo>
                <a:lnTo>
                  <a:pt x="3048" y="208788"/>
                </a:lnTo>
                <a:lnTo>
                  <a:pt x="0" y="216408"/>
                </a:lnTo>
                <a:lnTo>
                  <a:pt x="92964" y="216408"/>
                </a:lnTo>
                <a:lnTo>
                  <a:pt x="92964" y="185928"/>
                </a:lnTo>
                <a:lnTo>
                  <a:pt x="93273" y="180523"/>
                </a:lnTo>
                <a:lnTo>
                  <a:pt x="94297" y="173545"/>
                </a:lnTo>
                <a:lnTo>
                  <a:pt x="96178" y="165140"/>
                </a:lnTo>
                <a:lnTo>
                  <a:pt x="144190" y="0"/>
                </a:lnTo>
                <a:close/>
              </a:path>
              <a:path w="265430" h="216535">
                <a:moveTo>
                  <a:pt x="265176" y="126492"/>
                </a:moveTo>
                <a:lnTo>
                  <a:pt x="256032" y="126492"/>
                </a:lnTo>
                <a:lnTo>
                  <a:pt x="249936" y="137160"/>
                </a:lnTo>
                <a:lnTo>
                  <a:pt x="242506" y="149709"/>
                </a:lnTo>
                <a:lnTo>
                  <a:pt x="214503" y="183642"/>
                </a:lnTo>
                <a:lnTo>
                  <a:pt x="199644" y="190500"/>
                </a:lnTo>
                <a:lnTo>
                  <a:pt x="189404" y="194500"/>
                </a:lnTo>
                <a:lnTo>
                  <a:pt x="177165" y="197358"/>
                </a:lnTo>
                <a:lnTo>
                  <a:pt x="163210" y="199072"/>
                </a:lnTo>
                <a:lnTo>
                  <a:pt x="147828" y="199644"/>
                </a:lnTo>
                <a:lnTo>
                  <a:pt x="108204" y="199644"/>
                </a:lnTo>
                <a:lnTo>
                  <a:pt x="102108" y="198120"/>
                </a:lnTo>
                <a:lnTo>
                  <a:pt x="99060" y="196596"/>
                </a:lnTo>
                <a:lnTo>
                  <a:pt x="94488" y="192024"/>
                </a:lnTo>
                <a:lnTo>
                  <a:pt x="92964" y="188976"/>
                </a:lnTo>
                <a:lnTo>
                  <a:pt x="92964" y="216408"/>
                </a:lnTo>
                <a:lnTo>
                  <a:pt x="233172" y="216408"/>
                </a:lnTo>
                <a:lnTo>
                  <a:pt x="265176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84620" y="5565648"/>
            <a:ext cx="169545" cy="268605"/>
          </a:xfrm>
          <a:custGeom>
            <a:avLst/>
            <a:gdLst/>
            <a:ahLst/>
            <a:cxnLst/>
            <a:rect l="l" t="t" r="r" b="b"/>
            <a:pathLst>
              <a:path w="169545" h="268604">
                <a:moveTo>
                  <a:pt x="169164" y="146304"/>
                </a:moveTo>
                <a:lnTo>
                  <a:pt x="156972" y="109728"/>
                </a:lnTo>
                <a:lnTo>
                  <a:pt x="121753" y="96079"/>
                </a:lnTo>
                <a:lnTo>
                  <a:pt x="115704" y="96321"/>
                </a:lnTo>
                <a:lnTo>
                  <a:pt x="80391" y="112204"/>
                </a:lnTo>
                <a:lnTo>
                  <a:pt x="64008" y="128016"/>
                </a:lnTo>
                <a:lnTo>
                  <a:pt x="64008" y="25908"/>
                </a:lnTo>
                <a:lnTo>
                  <a:pt x="63460" y="29337"/>
                </a:lnTo>
                <a:lnTo>
                  <a:pt x="61912" y="35052"/>
                </a:lnTo>
                <a:lnTo>
                  <a:pt x="56388" y="53340"/>
                </a:lnTo>
                <a:lnTo>
                  <a:pt x="0" y="246888"/>
                </a:lnTo>
                <a:lnTo>
                  <a:pt x="14835" y="256651"/>
                </a:lnTo>
                <a:lnTo>
                  <a:pt x="28956" y="263013"/>
                </a:lnTo>
                <a:lnTo>
                  <a:pt x="28956" y="249936"/>
                </a:lnTo>
                <a:lnTo>
                  <a:pt x="51816" y="166116"/>
                </a:lnTo>
                <a:lnTo>
                  <a:pt x="76200" y="126492"/>
                </a:lnTo>
                <a:lnTo>
                  <a:pt x="109728" y="112776"/>
                </a:lnTo>
                <a:lnTo>
                  <a:pt x="117348" y="112776"/>
                </a:lnTo>
                <a:lnTo>
                  <a:pt x="124968" y="115824"/>
                </a:lnTo>
                <a:lnTo>
                  <a:pt x="129540" y="123444"/>
                </a:lnTo>
                <a:lnTo>
                  <a:pt x="133540" y="128563"/>
                </a:lnTo>
                <a:lnTo>
                  <a:pt x="136398" y="134683"/>
                </a:lnTo>
                <a:lnTo>
                  <a:pt x="138112" y="141660"/>
                </a:lnTo>
                <a:lnTo>
                  <a:pt x="138684" y="149352"/>
                </a:lnTo>
                <a:lnTo>
                  <a:pt x="138684" y="224892"/>
                </a:lnTo>
                <a:lnTo>
                  <a:pt x="142946" y="219741"/>
                </a:lnTo>
                <a:lnTo>
                  <a:pt x="152400" y="205740"/>
                </a:lnTo>
                <a:lnTo>
                  <a:pt x="159519" y="190881"/>
                </a:lnTo>
                <a:lnTo>
                  <a:pt x="164782" y="176022"/>
                </a:lnTo>
                <a:lnTo>
                  <a:pt x="168044" y="161163"/>
                </a:lnTo>
                <a:lnTo>
                  <a:pt x="169164" y="146304"/>
                </a:lnTo>
                <a:close/>
              </a:path>
              <a:path w="169545" h="268604">
                <a:moveTo>
                  <a:pt x="138684" y="224892"/>
                </a:moveTo>
                <a:lnTo>
                  <a:pt x="138684" y="149352"/>
                </a:lnTo>
                <a:lnTo>
                  <a:pt x="137826" y="164187"/>
                </a:lnTo>
                <a:lnTo>
                  <a:pt x="135255" y="178879"/>
                </a:lnTo>
                <a:lnTo>
                  <a:pt x="118705" y="220765"/>
                </a:lnTo>
                <a:lnTo>
                  <a:pt x="86248" y="253531"/>
                </a:lnTo>
                <a:lnTo>
                  <a:pt x="60960" y="260604"/>
                </a:lnTo>
                <a:lnTo>
                  <a:pt x="53816" y="259794"/>
                </a:lnTo>
                <a:lnTo>
                  <a:pt x="46101" y="257556"/>
                </a:lnTo>
                <a:lnTo>
                  <a:pt x="37814" y="254174"/>
                </a:lnTo>
                <a:lnTo>
                  <a:pt x="28956" y="249936"/>
                </a:lnTo>
                <a:lnTo>
                  <a:pt x="28956" y="263013"/>
                </a:lnTo>
                <a:lnTo>
                  <a:pt x="29527" y="263271"/>
                </a:lnTo>
                <a:lnTo>
                  <a:pt x="43934" y="267033"/>
                </a:lnTo>
                <a:lnTo>
                  <a:pt x="57912" y="268224"/>
                </a:lnTo>
                <a:lnTo>
                  <a:pt x="70508" y="267319"/>
                </a:lnTo>
                <a:lnTo>
                  <a:pt x="109728" y="251460"/>
                </a:lnTo>
                <a:lnTo>
                  <a:pt x="132778" y="232029"/>
                </a:lnTo>
                <a:lnTo>
                  <a:pt x="138684" y="224892"/>
                </a:lnTo>
                <a:close/>
              </a:path>
              <a:path w="169545" h="268604">
                <a:moveTo>
                  <a:pt x="100584" y="0"/>
                </a:moveTo>
                <a:lnTo>
                  <a:pt x="36576" y="9144"/>
                </a:lnTo>
                <a:lnTo>
                  <a:pt x="36576" y="16764"/>
                </a:lnTo>
                <a:lnTo>
                  <a:pt x="41148" y="16764"/>
                </a:lnTo>
                <a:lnTo>
                  <a:pt x="45720" y="15240"/>
                </a:lnTo>
                <a:lnTo>
                  <a:pt x="53340" y="15240"/>
                </a:lnTo>
                <a:lnTo>
                  <a:pt x="57912" y="16764"/>
                </a:lnTo>
                <a:lnTo>
                  <a:pt x="60960" y="18288"/>
                </a:lnTo>
                <a:lnTo>
                  <a:pt x="62484" y="19812"/>
                </a:lnTo>
                <a:lnTo>
                  <a:pt x="64008" y="22860"/>
                </a:lnTo>
                <a:lnTo>
                  <a:pt x="64008" y="128016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88992" y="5661660"/>
            <a:ext cx="169164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91784" y="5537454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91784" y="5630418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64408" y="5537454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4408" y="5630418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90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linear grammars are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this rule from a left linear grammar: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 →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that rule be used to recognize this string: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need to check the rule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 →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| D</a:t>
            </a:r>
          </a:p>
          <a:p>
            <a:r>
              <a:rPr lang="en-US" dirty="0">
                <a:ea typeface="Verdana" panose="020B0604030504040204" pitchFamily="34" charset="0"/>
                <a:cs typeface="Arial" panose="020B0604020202020204" pitchFamily="34" charset="0"/>
              </a:rPr>
              <a:t>Now we need to check the rules for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</a:t>
            </a:r>
            <a:r>
              <a:rPr lang="en-US" dirty="0">
                <a:ea typeface="Verdan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</a:t>
            </a:r>
            <a:r>
              <a:rPr lang="en-US" dirty="0"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ea typeface="Verdana" panose="020B0604030504040204" pitchFamily="34" charset="0"/>
                <a:cs typeface="Arial" panose="020B0604020202020204" pitchFamily="34" charset="0"/>
              </a:rPr>
              <a:t>This is very complicated. </a:t>
            </a:r>
          </a:p>
          <a:p>
            <a:r>
              <a:rPr lang="en-US" dirty="0">
                <a:ea typeface="Verdana" panose="020B0604030504040204" pitchFamily="34" charset="0"/>
                <a:cs typeface="Arial" panose="020B0604020202020204" pitchFamily="34" charset="0"/>
              </a:rPr>
              <a:t>Left linear grammars require complex parsers.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linear grammars are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this rule from a right linear grammar: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 →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abcB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that rule be used to recognize this string: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abcabb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immediately see that the first part of the string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/>
              <a:t> – matches the first part of the rule. Thus, the problem simplifies to this: can the rule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be used to recognize this string :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endParaRPr lang="en-US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ea typeface="Verdana" panose="020B0604030504040204" pitchFamily="34" charset="0"/>
                <a:cs typeface="Arial" panose="020B0604020202020204" pitchFamily="34" charset="0"/>
              </a:rPr>
              <a:t>Parsers for right linear grammars are much simpler.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55" y="325666"/>
            <a:ext cx="5059236" cy="1275286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1" dirty="0"/>
              <a:t>Right-linear</a:t>
            </a:r>
            <a:r>
              <a:rPr spc="-33" dirty="0"/>
              <a:t> </a:t>
            </a:r>
            <a:r>
              <a:rPr spc="-28" dirty="0"/>
              <a:t>grammars</a:t>
            </a:r>
          </a:p>
          <a:p>
            <a:pPr marL="112459">
              <a:spcBef>
                <a:spcPts val="38"/>
              </a:spcBef>
            </a:pPr>
            <a:r>
              <a:rPr spc="-6" dirty="0">
                <a:latin typeface="Wingdings"/>
                <a:cs typeface="Wingdings"/>
              </a:rPr>
              <a:t></a:t>
            </a:r>
            <a:r>
              <a:rPr spc="-6" dirty="0">
                <a:latin typeface="Times New Roman"/>
                <a:cs typeface="Times New Roman"/>
              </a:rPr>
              <a:t> </a:t>
            </a:r>
            <a:r>
              <a:rPr spc="-17" dirty="0"/>
              <a:t>Regular</a:t>
            </a:r>
            <a:r>
              <a:rPr spc="-149" dirty="0"/>
              <a:t> </a:t>
            </a:r>
            <a:r>
              <a:rPr spc="-6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4" y="1887481"/>
            <a:ext cx="8376412" cy="1965090"/>
          </a:xfrm>
          <a:prstGeom prst="rect">
            <a:avLst/>
          </a:prstGeom>
        </p:spPr>
        <p:txBody>
          <a:bodyPr vert="horz" wrap="square" lIns="0" tIns="120841" rIns="0" bIns="0" rtlCol="0">
            <a:spAutoFit/>
          </a:bodyPr>
          <a:lstStyle/>
          <a:p>
            <a:pPr marL="405130" indent="-377889">
              <a:spcBef>
                <a:spcPts val="952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r>
              <a:rPr sz="3520" spc="-28" dirty="0">
                <a:latin typeface="Calibri"/>
                <a:cs typeface="Calibri"/>
              </a:rPr>
              <a:t>Variables </a:t>
            </a:r>
            <a:r>
              <a:rPr sz="3520" spc="-17" dirty="0">
                <a:latin typeface="Calibri"/>
                <a:cs typeface="Calibri"/>
              </a:rPr>
              <a:t>are </a:t>
            </a:r>
            <a:r>
              <a:rPr sz="3520" spc="-11" dirty="0">
                <a:latin typeface="Calibri"/>
                <a:cs typeface="Calibri"/>
              </a:rPr>
              <a:t>depicted </a:t>
            </a:r>
            <a:r>
              <a:rPr sz="3520" dirty="0">
                <a:latin typeface="Calibri"/>
                <a:cs typeface="Calibri"/>
              </a:rPr>
              <a:t>as</a:t>
            </a:r>
            <a:r>
              <a:rPr sz="3520" spc="55" dirty="0">
                <a:latin typeface="Calibri"/>
                <a:cs typeface="Calibri"/>
              </a:rPr>
              <a:t> </a:t>
            </a:r>
            <a:r>
              <a:rPr sz="3520" spc="-28" dirty="0">
                <a:latin typeface="Calibri"/>
                <a:cs typeface="Calibri"/>
              </a:rPr>
              <a:t>states.</a:t>
            </a:r>
            <a:endParaRPr sz="3520">
              <a:latin typeface="Calibri"/>
              <a:cs typeface="Calibri"/>
            </a:endParaRPr>
          </a:p>
          <a:p>
            <a:pPr marL="405130" indent="-377889">
              <a:spcBef>
                <a:spcPts val="841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r>
              <a:rPr sz="3520" spc="-6" dirty="0">
                <a:latin typeface="Calibri"/>
                <a:cs typeface="Calibri"/>
              </a:rPr>
              <a:t>Productions </a:t>
            </a:r>
            <a:r>
              <a:rPr sz="3520" spc="-11" dirty="0">
                <a:latin typeface="Calibri"/>
                <a:cs typeface="Calibri"/>
              </a:rPr>
              <a:t>are </a:t>
            </a:r>
            <a:r>
              <a:rPr sz="3520" spc="-22" dirty="0">
                <a:latin typeface="Calibri"/>
                <a:cs typeface="Calibri"/>
              </a:rPr>
              <a:t>transferred </a:t>
            </a:r>
            <a:r>
              <a:rPr sz="3520" spc="-28" dirty="0">
                <a:latin typeface="Calibri"/>
                <a:cs typeface="Calibri"/>
              </a:rPr>
              <a:t>into</a:t>
            </a:r>
            <a:r>
              <a:rPr sz="3520" spc="-44" dirty="0">
                <a:latin typeface="Calibri"/>
                <a:cs typeface="Calibri"/>
              </a:rPr>
              <a:t> </a:t>
            </a:r>
            <a:r>
              <a:rPr sz="3520" spc="-11" dirty="0">
                <a:latin typeface="Calibri"/>
                <a:cs typeface="Calibri"/>
              </a:rPr>
              <a:t>transitions.</a:t>
            </a:r>
            <a:endParaRPr sz="3520">
              <a:latin typeface="Calibri"/>
              <a:cs typeface="Calibri"/>
            </a:endParaRPr>
          </a:p>
          <a:p>
            <a:pPr marL="405130" indent="-377889">
              <a:spcBef>
                <a:spcPts val="874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r>
              <a:rPr sz="3520" spc="-11" dirty="0">
                <a:latin typeface="Calibri"/>
                <a:cs typeface="Calibri"/>
              </a:rPr>
              <a:t>Example, </a:t>
            </a:r>
            <a:r>
              <a:rPr sz="3520" dirty="0">
                <a:latin typeface="Calibri"/>
                <a:cs typeface="Calibri"/>
              </a:rPr>
              <a:t>P={V</a:t>
            </a:r>
            <a:r>
              <a:rPr sz="3465" baseline="-21164" dirty="0">
                <a:latin typeface="Calibri"/>
                <a:cs typeface="Calibri"/>
              </a:rPr>
              <a:t>0</a:t>
            </a:r>
            <a:r>
              <a:rPr sz="3520" dirty="0">
                <a:latin typeface="Wingdings"/>
                <a:cs typeface="Wingdings"/>
              </a:rPr>
              <a:t></a:t>
            </a:r>
            <a:r>
              <a:rPr sz="3520" dirty="0">
                <a:latin typeface="Calibri"/>
                <a:cs typeface="Calibri"/>
              </a:rPr>
              <a:t>aV</a:t>
            </a:r>
            <a:r>
              <a:rPr sz="3465" baseline="-21164" dirty="0">
                <a:latin typeface="Calibri"/>
                <a:cs typeface="Calibri"/>
              </a:rPr>
              <a:t>1</a:t>
            </a:r>
            <a:r>
              <a:rPr sz="3520" dirty="0">
                <a:latin typeface="Calibri"/>
                <a:cs typeface="Calibri"/>
              </a:rPr>
              <a:t>,</a:t>
            </a:r>
            <a:r>
              <a:rPr sz="3520" spc="28" dirty="0">
                <a:latin typeface="Calibri"/>
                <a:cs typeface="Calibri"/>
              </a:rPr>
              <a:t> </a:t>
            </a:r>
            <a:r>
              <a:rPr sz="3520" dirty="0">
                <a:latin typeface="Calibri"/>
                <a:cs typeface="Calibri"/>
              </a:rPr>
              <a:t>V</a:t>
            </a:r>
            <a:r>
              <a:rPr sz="3465" baseline="-21164" dirty="0">
                <a:latin typeface="Calibri"/>
                <a:cs typeface="Calibri"/>
              </a:rPr>
              <a:t>1</a:t>
            </a:r>
            <a:r>
              <a:rPr sz="3520" dirty="0">
                <a:latin typeface="Wingdings"/>
                <a:cs typeface="Wingdings"/>
              </a:rPr>
              <a:t></a:t>
            </a:r>
            <a:r>
              <a:rPr sz="3520" dirty="0">
                <a:latin typeface="Calibri"/>
                <a:cs typeface="Calibri"/>
              </a:rPr>
              <a:t>abV</a:t>
            </a:r>
            <a:r>
              <a:rPr sz="3465" baseline="-21164" dirty="0">
                <a:latin typeface="Calibri"/>
                <a:cs typeface="Calibri"/>
              </a:rPr>
              <a:t>0</a:t>
            </a:r>
            <a:r>
              <a:rPr sz="3520" dirty="0">
                <a:latin typeface="Calibri"/>
                <a:cs typeface="Calibri"/>
              </a:rPr>
              <a:t>|b}</a:t>
            </a:r>
            <a:endParaRPr sz="352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963" y="4246625"/>
            <a:ext cx="6427318" cy="30460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966253" y="8179765"/>
            <a:ext cx="2544775" cy="19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364"/>
              </a:lnSpc>
            </a:pPr>
            <a:fld id="{81D60167-4931-47E6-BA6A-407CBD079E47}" type="slidenum">
              <a:rPr dirty="0"/>
              <a:pPr marL="41910">
                <a:lnSpc>
                  <a:spcPts val="1364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209" y="325666"/>
            <a:ext cx="5651564" cy="1275286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7" dirty="0"/>
              <a:t>Regular </a:t>
            </a:r>
            <a:r>
              <a:rPr spc="-6" dirty="0"/>
              <a:t>languages</a:t>
            </a:r>
            <a:r>
              <a:rPr spc="-44" dirty="0"/>
              <a:t> </a:t>
            </a:r>
            <a:r>
              <a:rPr spc="-61" dirty="0"/>
              <a:t>(dfa’s)</a:t>
            </a:r>
          </a:p>
          <a:p>
            <a:pPr marL="65659">
              <a:spcBef>
                <a:spcPts val="38"/>
              </a:spcBef>
            </a:pPr>
            <a:r>
              <a:rPr spc="-11" dirty="0">
                <a:latin typeface="Wingdings"/>
                <a:cs typeface="Wingdings"/>
              </a:rPr>
              <a:t></a:t>
            </a:r>
            <a:r>
              <a:rPr spc="-11" dirty="0"/>
              <a:t>right-linear </a:t>
            </a:r>
            <a:r>
              <a:rPr spc="-28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4" y="1889746"/>
            <a:ext cx="8384794" cy="2814168"/>
          </a:xfrm>
          <a:prstGeom prst="rect">
            <a:avLst/>
          </a:prstGeom>
        </p:spPr>
        <p:txBody>
          <a:bodyPr vert="horz" wrap="square" lIns="0" tIns="69152" rIns="0" bIns="0" rtlCol="0">
            <a:spAutoFit/>
          </a:bodyPr>
          <a:lstStyle/>
          <a:p>
            <a:pPr marL="405130" indent="-377889">
              <a:spcBef>
                <a:spcPts val="545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r>
              <a:rPr sz="3300" spc="-22" dirty="0">
                <a:latin typeface="Calibri"/>
                <a:cs typeface="Calibri"/>
              </a:rPr>
              <a:t>States </a:t>
            </a:r>
            <a:r>
              <a:rPr sz="3300" spc="-6" dirty="0">
                <a:latin typeface="Calibri"/>
                <a:cs typeface="Calibri"/>
              </a:rPr>
              <a:t>q</a:t>
            </a:r>
            <a:r>
              <a:rPr sz="3300" spc="-8" baseline="-20833" dirty="0">
                <a:latin typeface="Calibri"/>
                <a:cs typeface="Calibri"/>
              </a:rPr>
              <a:t>0</a:t>
            </a:r>
            <a:r>
              <a:rPr sz="3300" spc="-6" dirty="0">
                <a:latin typeface="Calibri"/>
                <a:cs typeface="Calibri"/>
              </a:rPr>
              <a:t>, q</a:t>
            </a:r>
            <a:r>
              <a:rPr sz="3300" spc="-8" baseline="-20833" dirty="0">
                <a:latin typeface="Calibri"/>
                <a:cs typeface="Calibri"/>
              </a:rPr>
              <a:t>1, </a:t>
            </a:r>
            <a:r>
              <a:rPr sz="3300" dirty="0">
                <a:latin typeface="Calibri"/>
                <a:cs typeface="Calibri"/>
              </a:rPr>
              <a:t>… </a:t>
            </a:r>
            <a:r>
              <a:rPr sz="3300" spc="-17" dirty="0">
                <a:latin typeface="Calibri"/>
                <a:cs typeface="Calibri"/>
              </a:rPr>
              <a:t>are </a:t>
            </a:r>
            <a:r>
              <a:rPr sz="3300" spc="-11" dirty="0">
                <a:latin typeface="Calibri"/>
                <a:cs typeface="Calibri"/>
              </a:rPr>
              <a:t>depicted </a:t>
            </a:r>
            <a:r>
              <a:rPr sz="3300" dirty="0">
                <a:latin typeface="Calibri"/>
                <a:cs typeface="Calibri"/>
              </a:rPr>
              <a:t>as </a:t>
            </a:r>
            <a:r>
              <a:rPr sz="3300" spc="-11" dirty="0">
                <a:latin typeface="Calibri"/>
                <a:cs typeface="Calibri"/>
              </a:rPr>
              <a:t>variables </a:t>
            </a:r>
            <a:r>
              <a:rPr sz="3300" spc="6" dirty="0">
                <a:latin typeface="Calibri"/>
                <a:cs typeface="Calibri"/>
              </a:rPr>
              <a:t>V</a:t>
            </a:r>
            <a:r>
              <a:rPr sz="3300" spc="8" baseline="-20833" dirty="0">
                <a:latin typeface="Calibri"/>
                <a:cs typeface="Calibri"/>
              </a:rPr>
              <a:t>0</a:t>
            </a:r>
            <a:r>
              <a:rPr sz="3300" spc="6" dirty="0">
                <a:latin typeface="Calibri"/>
                <a:cs typeface="Calibri"/>
              </a:rPr>
              <a:t>,</a:t>
            </a:r>
            <a:r>
              <a:rPr sz="3300" spc="-303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V</a:t>
            </a:r>
            <a:r>
              <a:rPr sz="3300" baseline="-20833" dirty="0">
                <a:latin typeface="Calibri"/>
                <a:cs typeface="Calibri"/>
              </a:rPr>
              <a:t>1</a:t>
            </a:r>
            <a:r>
              <a:rPr sz="3300" dirty="0">
                <a:latin typeface="Calibri"/>
                <a:cs typeface="Calibri"/>
              </a:rPr>
              <a:t>.</a:t>
            </a:r>
          </a:p>
          <a:p>
            <a:pPr marL="405130" indent="-377889">
              <a:spcBef>
                <a:spcPts val="435"/>
              </a:spcBef>
              <a:buFont typeface="Arial"/>
              <a:buChar char="•"/>
              <a:tabLst>
                <a:tab pos="405130" algn="l"/>
                <a:tab pos="405829" algn="l"/>
                <a:tab pos="2237296" algn="l"/>
              </a:tabLst>
            </a:pPr>
            <a:r>
              <a:rPr sz="3300" spc="-11" dirty="0">
                <a:latin typeface="Symbol"/>
                <a:cs typeface="Symbol"/>
              </a:rPr>
              <a:t></a:t>
            </a:r>
            <a:r>
              <a:rPr sz="3300" spc="-11" dirty="0">
                <a:latin typeface="Calibri"/>
                <a:cs typeface="Calibri"/>
              </a:rPr>
              <a:t>(q</a:t>
            </a:r>
            <a:r>
              <a:rPr sz="3300" spc="-17" baseline="-20833" dirty="0">
                <a:latin typeface="Calibri"/>
                <a:cs typeface="Calibri"/>
              </a:rPr>
              <a:t>i</a:t>
            </a:r>
            <a:r>
              <a:rPr sz="3300" spc="-11" dirty="0">
                <a:latin typeface="Calibri"/>
                <a:cs typeface="Calibri"/>
              </a:rPr>
              <a:t>,</a:t>
            </a:r>
            <a:r>
              <a:rPr sz="3300" spc="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a)=q</a:t>
            </a:r>
            <a:r>
              <a:rPr sz="3300" baseline="-20833" dirty="0">
                <a:latin typeface="Calibri"/>
                <a:cs typeface="Calibri"/>
              </a:rPr>
              <a:t>j	</a:t>
            </a:r>
            <a:r>
              <a:rPr sz="3300" dirty="0">
                <a:latin typeface="Calibri"/>
                <a:cs typeface="Calibri"/>
              </a:rPr>
              <a:t>is </a:t>
            </a:r>
            <a:r>
              <a:rPr sz="3300" spc="-11" dirty="0">
                <a:latin typeface="Calibri"/>
                <a:cs typeface="Calibri"/>
              </a:rPr>
              <a:t>denoted </a:t>
            </a:r>
            <a:r>
              <a:rPr sz="3300" dirty="0">
                <a:latin typeface="Calibri"/>
                <a:cs typeface="Calibri"/>
              </a:rPr>
              <a:t>as </a:t>
            </a:r>
            <a:r>
              <a:rPr sz="3300" spc="-6" dirty="0">
                <a:latin typeface="Calibri"/>
                <a:cs typeface="Calibri"/>
              </a:rPr>
              <a:t>V</a:t>
            </a:r>
            <a:r>
              <a:rPr sz="3300" spc="-8" baseline="-20833" dirty="0">
                <a:latin typeface="Calibri"/>
                <a:cs typeface="Calibri"/>
              </a:rPr>
              <a:t>i</a:t>
            </a:r>
            <a:r>
              <a:rPr sz="3300" spc="-6" dirty="0">
                <a:latin typeface="Wingdings"/>
                <a:cs typeface="Wingdings"/>
              </a:rPr>
              <a:t></a:t>
            </a:r>
            <a:r>
              <a:rPr sz="3300" spc="-116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Calibri"/>
                <a:cs typeface="Calibri"/>
              </a:rPr>
              <a:t>aV</a:t>
            </a:r>
            <a:r>
              <a:rPr sz="3300" baseline="-20833" dirty="0">
                <a:latin typeface="Calibri"/>
                <a:cs typeface="Calibri"/>
              </a:rPr>
              <a:t>j</a:t>
            </a:r>
          </a:p>
          <a:p>
            <a:pPr marL="405130" indent="-377889">
              <a:spcBef>
                <a:spcPts val="396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r>
              <a:rPr sz="3300" dirty="0">
                <a:solidFill>
                  <a:srgbClr val="C00000"/>
                </a:solidFill>
                <a:latin typeface="Calibri"/>
                <a:cs typeface="Calibri"/>
              </a:rPr>
              <a:t>Add </a:t>
            </a:r>
            <a:r>
              <a:rPr sz="3300" dirty="0" err="1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3300" baseline="-20833" dirty="0" err="1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300" spc="312" baseline="-208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300" spc="-6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3300" spc="-6" dirty="0">
                <a:solidFill>
                  <a:srgbClr val="C00000"/>
                </a:solidFill>
                <a:latin typeface="Symbol"/>
                <a:cs typeface="Symbol"/>
              </a:rPr>
              <a:t></a:t>
            </a:r>
            <a:r>
              <a:rPr lang="en-IN" sz="3300" spc="-6" dirty="0">
                <a:solidFill>
                  <a:srgbClr val="C00000"/>
                </a:solidFill>
                <a:latin typeface="Symbol"/>
                <a:cs typeface="Symbol"/>
              </a:rPr>
              <a:t> </a:t>
            </a:r>
            <a:r>
              <a:rPr lang="en-IN" sz="3300" spc="-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(final state)</a:t>
            </a:r>
          </a:p>
          <a:p>
            <a:pPr marL="405130" indent="-377889">
              <a:spcBef>
                <a:spcPts val="358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r>
              <a:rPr sz="3300" spc="-11" dirty="0">
                <a:latin typeface="Calibri"/>
                <a:cs typeface="Calibri"/>
              </a:rPr>
              <a:t>Example</a:t>
            </a:r>
            <a:endParaRPr lang="en-US" sz="3300" spc="-11" dirty="0">
              <a:latin typeface="Calibri"/>
              <a:cs typeface="Calibri"/>
            </a:endParaRPr>
          </a:p>
          <a:p>
            <a:pPr marL="405130" indent="-377889">
              <a:spcBef>
                <a:spcPts val="358"/>
              </a:spcBef>
              <a:buFont typeface="Arial"/>
              <a:buChar char="•"/>
              <a:tabLst>
                <a:tab pos="405130" algn="l"/>
                <a:tab pos="405829" algn="l"/>
              </a:tabLst>
            </a:pPr>
            <a:endParaRPr sz="33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" y="4677461"/>
            <a:ext cx="6895033" cy="19815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966253" y="8179765"/>
            <a:ext cx="2544775" cy="19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364"/>
              </a:lnSpc>
            </a:pPr>
            <a:fld id="{81D60167-4931-47E6-BA6A-407CBD079E47}" type="slidenum">
              <a:rPr dirty="0"/>
              <a:pPr marL="41910">
                <a:lnSpc>
                  <a:spcPts val="1364"/>
                </a:lnSpc>
              </a:pPr>
              <a:t>15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E0D2-DCB0-40B4-BE89-6C4554331A25}"/>
              </a:ext>
            </a:extLst>
          </p:cNvPr>
          <p:cNvSpPr txBox="1"/>
          <p:nvPr/>
        </p:nvSpPr>
        <p:spPr>
          <a:xfrm>
            <a:off x="1371600" y="7010400"/>
            <a:ext cx="746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1" dirty="0">
                <a:latin typeface="Calibri"/>
                <a:cs typeface="Calibri"/>
              </a:rPr>
              <a:t>q0 -&gt; 0q0, q0-&gt;1q1, q1-&gt;0q0,  q1 -&gt; 1q2, q2 -&gt; 1q1, q2 -&gt; 0q2 , q1 -&gt; </a:t>
            </a:r>
            <a:r>
              <a:rPr lang="en-US" sz="2000" spc="-11" dirty="0">
                <a:latin typeface="Symbol" panose="05050102010706020507" pitchFamily="18" charset="2"/>
                <a:cs typeface="Calibri"/>
              </a:rPr>
              <a:t>l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A426A-C983-461B-9935-1127CA1DCE14}"/>
              </a:ext>
            </a:extLst>
          </p:cNvPr>
          <p:cNvSpPr txBox="1"/>
          <p:nvPr/>
        </p:nvSpPr>
        <p:spPr>
          <a:xfrm>
            <a:off x="4767961" y="7410510"/>
            <a:ext cx="50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Identify the language generated by this grammar…..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439" y="572003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r>
              <a:rPr lang="en-IN" sz="4000" dirty="0"/>
              <a:t>Example : Construct an automata for a given grammar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763914" y="1917203"/>
            <a:ext cx="4856988" cy="423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2644" y="2627376"/>
            <a:ext cx="1525524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6296" y="2647188"/>
            <a:ext cx="294640" cy="317500"/>
          </a:xfrm>
          <a:custGeom>
            <a:avLst/>
            <a:gdLst/>
            <a:ahLst/>
            <a:cxnLst/>
            <a:rect l="l" t="t" r="r" b="b"/>
            <a:pathLst>
              <a:path w="294639" h="317500">
                <a:moveTo>
                  <a:pt x="120396" y="169164"/>
                </a:moveTo>
                <a:lnTo>
                  <a:pt x="120396" y="28956"/>
                </a:lnTo>
                <a:lnTo>
                  <a:pt x="119848" y="34409"/>
                </a:lnTo>
                <a:lnTo>
                  <a:pt x="118300" y="41719"/>
                </a:lnTo>
                <a:lnTo>
                  <a:pt x="56388" y="254508"/>
                </a:lnTo>
                <a:lnTo>
                  <a:pt x="41148" y="294132"/>
                </a:lnTo>
                <a:lnTo>
                  <a:pt x="39624" y="298704"/>
                </a:lnTo>
                <a:lnTo>
                  <a:pt x="3048" y="307848"/>
                </a:lnTo>
                <a:lnTo>
                  <a:pt x="0" y="316992"/>
                </a:lnTo>
                <a:lnTo>
                  <a:pt x="83820" y="316992"/>
                </a:lnTo>
                <a:lnTo>
                  <a:pt x="83820" y="297180"/>
                </a:lnTo>
                <a:lnTo>
                  <a:pt x="120396" y="169164"/>
                </a:lnTo>
                <a:close/>
              </a:path>
              <a:path w="294639" h="317500">
                <a:moveTo>
                  <a:pt x="294132" y="68580"/>
                </a:moveTo>
                <a:lnTo>
                  <a:pt x="276296" y="27360"/>
                </a:lnTo>
                <a:lnTo>
                  <a:pt x="238196" y="5143"/>
                </a:lnTo>
                <a:lnTo>
                  <a:pt x="85344" y="0"/>
                </a:lnTo>
                <a:lnTo>
                  <a:pt x="82296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4300" y="15240"/>
                </a:lnTo>
                <a:lnTo>
                  <a:pt x="118872" y="18288"/>
                </a:lnTo>
                <a:lnTo>
                  <a:pt x="120396" y="22860"/>
                </a:lnTo>
                <a:lnTo>
                  <a:pt x="120396" y="169164"/>
                </a:lnTo>
                <a:lnTo>
                  <a:pt x="123444" y="158496"/>
                </a:lnTo>
                <a:lnTo>
                  <a:pt x="129540" y="157276"/>
                </a:lnTo>
                <a:lnTo>
                  <a:pt x="129540" y="140208"/>
                </a:lnTo>
                <a:lnTo>
                  <a:pt x="164592" y="19812"/>
                </a:lnTo>
                <a:lnTo>
                  <a:pt x="173736" y="16764"/>
                </a:lnTo>
                <a:lnTo>
                  <a:pt x="189071" y="16861"/>
                </a:lnTo>
                <a:lnTo>
                  <a:pt x="233172" y="30480"/>
                </a:lnTo>
                <a:lnTo>
                  <a:pt x="246888" y="67056"/>
                </a:lnTo>
                <a:lnTo>
                  <a:pt x="246888" y="137247"/>
                </a:lnTo>
                <a:lnTo>
                  <a:pt x="248031" y="136779"/>
                </a:lnTo>
                <a:lnTo>
                  <a:pt x="282559" y="105656"/>
                </a:lnTo>
                <a:lnTo>
                  <a:pt x="292750" y="81129"/>
                </a:lnTo>
                <a:lnTo>
                  <a:pt x="294132" y="68580"/>
                </a:lnTo>
                <a:close/>
              </a:path>
              <a:path w="294639" h="317500">
                <a:moveTo>
                  <a:pt x="216408" y="298772"/>
                </a:moveTo>
                <a:lnTo>
                  <a:pt x="216408" y="217932"/>
                </a:lnTo>
                <a:lnTo>
                  <a:pt x="214455" y="236220"/>
                </a:lnTo>
                <a:lnTo>
                  <a:pt x="208788" y="252222"/>
                </a:lnTo>
                <a:lnTo>
                  <a:pt x="173164" y="287369"/>
                </a:lnTo>
                <a:lnTo>
                  <a:pt x="123444" y="300228"/>
                </a:lnTo>
                <a:lnTo>
                  <a:pt x="115895" y="299970"/>
                </a:lnTo>
                <a:lnTo>
                  <a:pt x="106489" y="299275"/>
                </a:lnTo>
                <a:lnTo>
                  <a:pt x="83820" y="297180"/>
                </a:lnTo>
                <a:lnTo>
                  <a:pt x="83820" y="316992"/>
                </a:lnTo>
                <a:lnTo>
                  <a:pt x="123444" y="316878"/>
                </a:lnTo>
                <a:lnTo>
                  <a:pt x="165330" y="314420"/>
                </a:lnTo>
                <a:lnTo>
                  <a:pt x="211931" y="301061"/>
                </a:lnTo>
                <a:lnTo>
                  <a:pt x="216408" y="298772"/>
                </a:lnTo>
                <a:close/>
              </a:path>
              <a:path w="294639" h="317500">
                <a:moveTo>
                  <a:pt x="246888" y="137247"/>
                </a:moveTo>
                <a:lnTo>
                  <a:pt x="246888" y="67056"/>
                </a:lnTo>
                <a:lnTo>
                  <a:pt x="245459" y="82462"/>
                </a:lnTo>
                <a:lnTo>
                  <a:pt x="241173" y="96583"/>
                </a:lnTo>
                <a:lnTo>
                  <a:pt x="210240" y="129516"/>
                </a:lnTo>
                <a:lnTo>
                  <a:pt x="151447" y="141697"/>
                </a:lnTo>
                <a:lnTo>
                  <a:pt x="140208" y="141732"/>
                </a:lnTo>
                <a:lnTo>
                  <a:pt x="129540" y="140208"/>
                </a:lnTo>
                <a:lnTo>
                  <a:pt x="129540" y="157276"/>
                </a:lnTo>
                <a:lnTo>
                  <a:pt x="131064" y="156972"/>
                </a:lnTo>
                <a:lnTo>
                  <a:pt x="141732" y="156972"/>
                </a:lnTo>
                <a:lnTo>
                  <a:pt x="188452" y="166616"/>
                </a:lnTo>
                <a:lnTo>
                  <a:pt x="210312" y="190201"/>
                </a:lnTo>
                <a:lnTo>
                  <a:pt x="210312" y="149352"/>
                </a:lnTo>
                <a:lnTo>
                  <a:pt x="230600" y="143922"/>
                </a:lnTo>
                <a:lnTo>
                  <a:pt x="246888" y="137247"/>
                </a:lnTo>
                <a:close/>
              </a:path>
              <a:path w="294639" h="317500">
                <a:moveTo>
                  <a:pt x="265176" y="217932"/>
                </a:moveTo>
                <a:lnTo>
                  <a:pt x="251460" y="178308"/>
                </a:lnTo>
                <a:lnTo>
                  <a:pt x="210312" y="149352"/>
                </a:lnTo>
                <a:lnTo>
                  <a:pt x="210312" y="190201"/>
                </a:lnTo>
                <a:lnTo>
                  <a:pt x="211836" y="192976"/>
                </a:lnTo>
                <a:lnTo>
                  <a:pt x="215265" y="204811"/>
                </a:lnTo>
                <a:lnTo>
                  <a:pt x="216408" y="217932"/>
                </a:lnTo>
                <a:lnTo>
                  <a:pt x="216408" y="298772"/>
                </a:lnTo>
                <a:lnTo>
                  <a:pt x="222504" y="295656"/>
                </a:lnTo>
                <a:lnTo>
                  <a:pt x="252984" y="262128"/>
                </a:lnTo>
                <a:lnTo>
                  <a:pt x="264556" y="229338"/>
                </a:lnTo>
                <a:lnTo>
                  <a:pt x="265176" y="217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200" y="2641092"/>
            <a:ext cx="489584" cy="329565"/>
          </a:xfrm>
          <a:custGeom>
            <a:avLst/>
            <a:gdLst/>
            <a:ahLst/>
            <a:cxnLst/>
            <a:rect l="l" t="t" r="r" b="b"/>
            <a:pathLst>
              <a:path w="489585" h="329564">
                <a:moveTo>
                  <a:pt x="213360" y="112776"/>
                </a:moveTo>
                <a:lnTo>
                  <a:pt x="176784" y="117348"/>
                </a:lnTo>
                <a:lnTo>
                  <a:pt x="167640" y="144780"/>
                </a:lnTo>
                <a:lnTo>
                  <a:pt x="165068" y="136445"/>
                </a:lnTo>
                <a:lnTo>
                  <a:pt x="138684" y="112776"/>
                </a:lnTo>
                <a:lnTo>
                  <a:pt x="129540" y="112776"/>
                </a:lnTo>
                <a:lnTo>
                  <a:pt x="92678" y="123063"/>
                </a:lnTo>
                <a:lnTo>
                  <a:pt x="48196" y="160591"/>
                </a:lnTo>
                <a:lnTo>
                  <a:pt x="22860" y="198120"/>
                </a:lnTo>
                <a:lnTo>
                  <a:pt x="5715" y="238125"/>
                </a:lnTo>
                <a:lnTo>
                  <a:pt x="0" y="275844"/>
                </a:lnTo>
                <a:lnTo>
                  <a:pt x="833" y="287583"/>
                </a:lnTo>
                <a:lnTo>
                  <a:pt x="26289" y="325564"/>
                </a:lnTo>
                <a:lnTo>
                  <a:pt x="38100" y="328716"/>
                </a:lnTo>
                <a:lnTo>
                  <a:pt x="38100" y="266700"/>
                </a:lnTo>
                <a:lnTo>
                  <a:pt x="39243" y="251031"/>
                </a:lnTo>
                <a:lnTo>
                  <a:pt x="56388" y="196596"/>
                </a:lnTo>
                <a:lnTo>
                  <a:pt x="76009" y="162496"/>
                </a:lnTo>
                <a:lnTo>
                  <a:pt x="107037" y="132445"/>
                </a:lnTo>
                <a:lnTo>
                  <a:pt x="129540" y="123444"/>
                </a:lnTo>
                <a:lnTo>
                  <a:pt x="138684" y="123444"/>
                </a:lnTo>
                <a:lnTo>
                  <a:pt x="158496" y="161544"/>
                </a:lnTo>
                <a:lnTo>
                  <a:pt x="158496" y="326079"/>
                </a:lnTo>
                <a:lnTo>
                  <a:pt x="159448" y="325755"/>
                </a:lnTo>
                <a:lnTo>
                  <a:pt x="161544" y="324608"/>
                </a:lnTo>
                <a:lnTo>
                  <a:pt x="161544" y="294132"/>
                </a:lnTo>
                <a:lnTo>
                  <a:pt x="163068" y="291084"/>
                </a:lnTo>
                <a:lnTo>
                  <a:pt x="167640" y="269748"/>
                </a:lnTo>
                <a:lnTo>
                  <a:pt x="213360" y="112776"/>
                </a:lnTo>
                <a:close/>
              </a:path>
              <a:path w="489585" h="329564">
                <a:moveTo>
                  <a:pt x="158496" y="326079"/>
                </a:moveTo>
                <a:lnTo>
                  <a:pt x="158496" y="161544"/>
                </a:lnTo>
                <a:lnTo>
                  <a:pt x="156162" y="187571"/>
                </a:lnTo>
                <a:lnTo>
                  <a:pt x="148971" y="213169"/>
                </a:lnTo>
                <a:lnTo>
                  <a:pt x="118872" y="263652"/>
                </a:lnTo>
                <a:lnTo>
                  <a:pt x="90297" y="292417"/>
                </a:lnTo>
                <a:lnTo>
                  <a:pt x="64008" y="301752"/>
                </a:lnTo>
                <a:lnTo>
                  <a:pt x="56388" y="301752"/>
                </a:lnTo>
                <a:lnTo>
                  <a:pt x="38100" y="266700"/>
                </a:lnTo>
                <a:lnTo>
                  <a:pt x="38100" y="328716"/>
                </a:lnTo>
                <a:lnTo>
                  <a:pt x="77724" y="316992"/>
                </a:lnTo>
                <a:lnTo>
                  <a:pt x="119514" y="280130"/>
                </a:lnTo>
                <a:lnTo>
                  <a:pt x="134112" y="262128"/>
                </a:lnTo>
                <a:lnTo>
                  <a:pt x="134112" y="328168"/>
                </a:lnTo>
                <a:lnTo>
                  <a:pt x="137160" y="329184"/>
                </a:lnTo>
                <a:lnTo>
                  <a:pt x="144780" y="329184"/>
                </a:lnTo>
                <a:lnTo>
                  <a:pt x="151899" y="328326"/>
                </a:lnTo>
                <a:lnTo>
                  <a:pt x="158496" y="326079"/>
                </a:lnTo>
                <a:close/>
              </a:path>
              <a:path w="489585" h="329564">
                <a:moveTo>
                  <a:pt x="134112" y="328168"/>
                </a:moveTo>
                <a:lnTo>
                  <a:pt x="134112" y="262128"/>
                </a:lnTo>
                <a:lnTo>
                  <a:pt x="129540" y="278892"/>
                </a:lnTo>
                <a:lnTo>
                  <a:pt x="127539" y="287726"/>
                </a:lnTo>
                <a:lnTo>
                  <a:pt x="126111" y="295846"/>
                </a:lnTo>
                <a:lnTo>
                  <a:pt x="125253" y="303109"/>
                </a:lnTo>
                <a:lnTo>
                  <a:pt x="124968" y="309372"/>
                </a:lnTo>
                <a:lnTo>
                  <a:pt x="124968" y="315468"/>
                </a:lnTo>
                <a:lnTo>
                  <a:pt x="126492" y="320040"/>
                </a:lnTo>
                <a:lnTo>
                  <a:pt x="129540" y="323088"/>
                </a:lnTo>
                <a:lnTo>
                  <a:pt x="132588" y="327660"/>
                </a:lnTo>
                <a:lnTo>
                  <a:pt x="134112" y="328168"/>
                </a:lnTo>
                <a:close/>
              </a:path>
              <a:path w="489585" h="329564">
                <a:moveTo>
                  <a:pt x="208788" y="278892"/>
                </a:moveTo>
                <a:lnTo>
                  <a:pt x="201168" y="272796"/>
                </a:lnTo>
                <a:lnTo>
                  <a:pt x="193714" y="283106"/>
                </a:lnTo>
                <a:lnTo>
                  <a:pt x="187261" y="291274"/>
                </a:lnTo>
                <a:lnTo>
                  <a:pt x="181665" y="297441"/>
                </a:lnTo>
                <a:lnTo>
                  <a:pt x="176784" y="301752"/>
                </a:lnTo>
                <a:lnTo>
                  <a:pt x="170688" y="304800"/>
                </a:lnTo>
                <a:lnTo>
                  <a:pt x="166116" y="304800"/>
                </a:lnTo>
                <a:lnTo>
                  <a:pt x="163068" y="301752"/>
                </a:lnTo>
                <a:lnTo>
                  <a:pt x="161544" y="298704"/>
                </a:lnTo>
                <a:lnTo>
                  <a:pt x="161544" y="324608"/>
                </a:lnTo>
                <a:lnTo>
                  <a:pt x="167282" y="321468"/>
                </a:lnTo>
                <a:lnTo>
                  <a:pt x="175260" y="315468"/>
                </a:lnTo>
                <a:lnTo>
                  <a:pt x="184142" y="308895"/>
                </a:lnTo>
                <a:lnTo>
                  <a:pt x="192595" y="300609"/>
                </a:lnTo>
                <a:lnTo>
                  <a:pt x="200763" y="290607"/>
                </a:lnTo>
                <a:lnTo>
                  <a:pt x="208788" y="278892"/>
                </a:lnTo>
                <a:close/>
              </a:path>
              <a:path w="489585" h="329564">
                <a:moveTo>
                  <a:pt x="473964" y="0"/>
                </a:moveTo>
                <a:lnTo>
                  <a:pt x="466344" y="0"/>
                </a:lnTo>
                <a:lnTo>
                  <a:pt x="277368" y="256032"/>
                </a:lnTo>
                <a:lnTo>
                  <a:pt x="264747" y="272629"/>
                </a:lnTo>
                <a:lnTo>
                  <a:pt x="237744" y="303276"/>
                </a:lnTo>
                <a:lnTo>
                  <a:pt x="207264" y="313944"/>
                </a:lnTo>
                <a:lnTo>
                  <a:pt x="204216" y="323088"/>
                </a:lnTo>
                <a:lnTo>
                  <a:pt x="274320" y="323088"/>
                </a:lnTo>
                <a:lnTo>
                  <a:pt x="274320" y="292608"/>
                </a:lnTo>
                <a:lnTo>
                  <a:pt x="278892" y="278892"/>
                </a:lnTo>
                <a:lnTo>
                  <a:pt x="283464" y="272796"/>
                </a:lnTo>
                <a:lnTo>
                  <a:pt x="291084" y="262128"/>
                </a:lnTo>
                <a:lnTo>
                  <a:pt x="323088" y="219456"/>
                </a:lnTo>
                <a:lnTo>
                  <a:pt x="336804" y="219456"/>
                </a:lnTo>
                <a:lnTo>
                  <a:pt x="336804" y="202692"/>
                </a:lnTo>
                <a:lnTo>
                  <a:pt x="428244" y="77724"/>
                </a:lnTo>
                <a:lnTo>
                  <a:pt x="428244" y="323088"/>
                </a:lnTo>
                <a:lnTo>
                  <a:pt x="448056" y="323088"/>
                </a:lnTo>
                <a:lnTo>
                  <a:pt x="448056" y="283464"/>
                </a:lnTo>
                <a:lnTo>
                  <a:pt x="449580" y="274320"/>
                </a:lnTo>
                <a:lnTo>
                  <a:pt x="449580" y="262128"/>
                </a:lnTo>
                <a:lnTo>
                  <a:pt x="473964" y="0"/>
                </a:lnTo>
                <a:close/>
              </a:path>
              <a:path w="489585" h="329564">
                <a:moveTo>
                  <a:pt x="300228" y="313944"/>
                </a:moveTo>
                <a:lnTo>
                  <a:pt x="291084" y="313944"/>
                </a:lnTo>
                <a:lnTo>
                  <a:pt x="284988" y="312420"/>
                </a:lnTo>
                <a:lnTo>
                  <a:pt x="280416" y="309372"/>
                </a:lnTo>
                <a:lnTo>
                  <a:pt x="274320" y="300228"/>
                </a:lnTo>
                <a:lnTo>
                  <a:pt x="274320" y="323088"/>
                </a:lnTo>
                <a:lnTo>
                  <a:pt x="298704" y="323088"/>
                </a:lnTo>
                <a:lnTo>
                  <a:pt x="300228" y="313944"/>
                </a:lnTo>
                <a:close/>
              </a:path>
              <a:path w="489585" h="329564">
                <a:moveTo>
                  <a:pt x="428244" y="323088"/>
                </a:moveTo>
                <a:lnTo>
                  <a:pt x="428244" y="77724"/>
                </a:lnTo>
                <a:lnTo>
                  <a:pt x="416052" y="202692"/>
                </a:lnTo>
                <a:lnTo>
                  <a:pt x="336804" y="202692"/>
                </a:lnTo>
                <a:lnTo>
                  <a:pt x="336804" y="219456"/>
                </a:lnTo>
                <a:lnTo>
                  <a:pt x="414528" y="219456"/>
                </a:lnTo>
                <a:lnTo>
                  <a:pt x="414528" y="323088"/>
                </a:lnTo>
                <a:lnTo>
                  <a:pt x="428244" y="323088"/>
                </a:lnTo>
                <a:close/>
              </a:path>
              <a:path w="489585" h="329564">
                <a:moveTo>
                  <a:pt x="414528" y="323088"/>
                </a:moveTo>
                <a:lnTo>
                  <a:pt x="414528" y="219456"/>
                </a:lnTo>
                <a:lnTo>
                  <a:pt x="409956" y="259080"/>
                </a:lnTo>
                <a:lnTo>
                  <a:pt x="408813" y="271391"/>
                </a:lnTo>
                <a:lnTo>
                  <a:pt x="407670" y="280987"/>
                </a:lnTo>
                <a:lnTo>
                  <a:pt x="394716" y="307848"/>
                </a:lnTo>
                <a:lnTo>
                  <a:pt x="388620" y="312420"/>
                </a:lnTo>
                <a:lnTo>
                  <a:pt x="381000" y="313944"/>
                </a:lnTo>
                <a:lnTo>
                  <a:pt x="364236" y="313944"/>
                </a:lnTo>
                <a:lnTo>
                  <a:pt x="362712" y="323088"/>
                </a:lnTo>
                <a:lnTo>
                  <a:pt x="414528" y="323088"/>
                </a:lnTo>
                <a:close/>
              </a:path>
              <a:path w="489585" h="329564">
                <a:moveTo>
                  <a:pt x="489204" y="313944"/>
                </a:moveTo>
                <a:lnTo>
                  <a:pt x="480869" y="313896"/>
                </a:lnTo>
                <a:lnTo>
                  <a:pt x="473964" y="313563"/>
                </a:lnTo>
                <a:lnTo>
                  <a:pt x="468201" y="312658"/>
                </a:lnTo>
                <a:lnTo>
                  <a:pt x="463296" y="310896"/>
                </a:lnTo>
                <a:lnTo>
                  <a:pt x="458724" y="309372"/>
                </a:lnTo>
                <a:lnTo>
                  <a:pt x="454152" y="306324"/>
                </a:lnTo>
                <a:lnTo>
                  <a:pt x="451104" y="301752"/>
                </a:lnTo>
                <a:lnTo>
                  <a:pt x="449580" y="298704"/>
                </a:lnTo>
                <a:lnTo>
                  <a:pt x="448056" y="292608"/>
                </a:lnTo>
                <a:lnTo>
                  <a:pt x="448056" y="323088"/>
                </a:lnTo>
                <a:lnTo>
                  <a:pt x="486156" y="323088"/>
                </a:lnTo>
                <a:lnTo>
                  <a:pt x="489204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4176" y="2641092"/>
            <a:ext cx="254635" cy="330835"/>
          </a:xfrm>
          <a:custGeom>
            <a:avLst/>
            <a:gdLst/>
            <a:ahLst/>
            <a:cxnLst/>
            <a:rect l="l" t="t" r="r" b="b"/>
            <a:pathLst>
              <a:path w="254635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7620" y="330708"/>
                </a:lnTo>
                <a:lnTo>
                  <a:pt x="12477" y="322707"/>
                </a:lnTo>
                <a:lnTo>
                  <a:pt x="17907" y="316992"/>
                </a:lnTo>
                <a:lnTo>
                  <a:pt x="23907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0792"/>
                </a:lnTo>
                <a:lnTo>
                  <a:pt x="32027" y="234791"/>
                </a:lnTo>
                <a:lnTo>
                  <a:pt x="32194" y="228219"/>
                </a:lnTo>
                <a:lnTo>
                  <a:pt x="32646" y="221075"/>
                </a:lnTo>
                <a:lnTo>
                  <a:pt x="33528" y="213360"/>
                </a:lnTo>
                <a:close/>
              </a:path>
              <a:path w="254635" h="330835">
                <a:moveTo>
                  <a:pt x="167640" y="314774"/>
                </a:moveTo>
                <a:lnTo>
                  <a:pt x="167640" y="251460"/>
                </a:lnTo>
                <a:lnTo>
                  <a:pt x="166758" y="263485"/>
                </a:lnTo>
                <a:lnTo>
                  <a:pt x="164020" y="274510"/>
                </a:lnTo>
                <a:lnTo>
                  <a:pt x="132778" y="309181"/>
                </a:lnTo>
                <a:lnTo>
                  <a:pt x="104394" y="313874"/>
                </a:lnTo>
                <a:lnTo>
                  <a:pt x="89749" y="312539"/>
                </a:lnTo>
                <a:lnTo>
                  <a:pt x="51816" y="292608"/>
                </a:lnTo>
                <a:lnTo>
                  <a:pt x="33170" y="256174"/>
                </a:lnTo>
                <a:lnTo>
                  <a:pt x="32004" y="240792"/>
                </a:lnTo>
                <a:lnTo>
                  <a:pt x="32004" y="312420"/>
                </a:lnTo>
                <a:lnTo>
                  <a:pt x="39624" y="312420"/>
                </a:lnTo>
                <a:lnTo>
                  <a:pt x="45720" y="315468"/>
                </a:lnTo>
                <a:lnTo>
                  <a:pt x="57673" y="319730"/>
                </a:lnTo>
                <a:lnTo>
                  <a:pt x="96202" y="329755"/>
                </a:lnTo>
                <a:lnTo>
                  <a:pt x="111252" y="330615"/>
                </a:lnTo>
                <a:lnTo>
                  <a:pt x="123396" y="329874"/>
                </a:lnTo>
                <a:lnTo>
                  <a:pt x="136779" y="327469"/>
                </a:lnTo>
                <a:lnTo>
                  <a:pt x="149590" y="323635"/>
                </a:lnTo>
                <a:lnTo>
                  <a:pt x="161544" y="318516"/>
                </a:lnTo>
                <a:lnTo>
                  <a:pt x="167640" y="314774"/>
                </a:lnTo>
                <a:close/>
              </a:path>
              <a:path w="254635" h="330835">
                <a:moveTo>
                  <a:pt x="254508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4696" y="15240"/>
                </a:lnTo>
                <a:lnTo>
                  <a:pt x="231648" y="16764"/>
                </a:lnTo>
                <a:lnTo>
                  <a:pt x="227076" y="18288"/>
                </a:lnTo>
                <a:lnTo>
                  <a:pt x="217932" y="18288"/>
                </a:lnTo>
                <a:lnTo>
                  <a:pt x="216408" y="16764"/>
                </a:lnTo>
                <a:lnTo>
                  <a:pt x="214884" y="16764"/>
                </a:lnTo>
                <a:lnTo>
                  <a:pt x="201168" y="12192"/>
                </a:lnTo>
                <a:lnTo>
                  <a:pt x="192619" y="8167"/>
                </a:lnTo>
                <a:lnTo>
                  <a:pt x="185356" y="5143"/>
                </a:lnTo>
                <a:lnTo>
                  <a:pt x="149352" y="0"/>
                </a:lnTo>
                <a:lnTo>
                  <a:pt x="131016" y="1428"/>
                </a:lnTo>
                <a:lnTo>
                  <a:pt x="86868" y="22860"/>
                </a:lnTo>
                <a:lnTo>
                  <a:pt x="63936" y="63579"/>
                </a:lnTo>
                <a:lnTo>
                  <a:pt x="62484" y="79248"/>
                </a:lnTo>
                <a:lnTo>
                  <a:pt x="63079" y="89511"/>
                </a:lnTo>
                <a:lnTo>
                  <a:pt x="76819" y="125420"/>
                </a:lnTo>
                <a:lnTo>
                  <a:pt x="102108" y="153924"/>
                </a:lnTo>
                <a:lnTo>
                  <a:pt x="102108" y="65532"/>
                </a:lnTo>
                <a:lnTo>
                  <a:pt x="102989" y="55792"/>
                </a:lnTo>
                <a:lnTo>
                  <a:pt x="134112" y="21717"/>
                </a:lnTo>
                <a:lnTo>
                  <a:pt x="155448" y="18288"/>
                </a:lnTo>
                <a:lnTo>
                  <a:pt x="170592" y="19407"/>
                </a:lnTo>
                <a:lnTo>
                  <a:pt x="205740" y="35052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4508" y="0"/>
                </a:lnTo>
                <a:close/>
              </a:path>
              <a:path w="254635" h="330835">
                <a:moveTo>
                  <a:pt x="211836" y="236220"/>
                </a:moveTo>
                <a:lnTo>
                  <a:pt x="201168" y="196596"/>
                </a:lnTo>
                <a:lnTo>
                  <a:pt x="171164" y="160162"/>
                </a:lnTo>
                <a:lnTo>
                  <a:pt x="155448" y="144780"/>
                </a:lnTo>
                <a:lnTo>
                  <a:pt x="139755" y="129016"/>
                </a:lnTo>
                <a:lnTo>
                  <a:pt x="111252" y="96012"/>
                </a:lnTo>
                <a:lnTo>
                  <a:pt x="102108" y="65532"/>
                </a:lnTo>
                <a:lnTo>
                  <a:pt x="102108" y="153924"/>
                </a:lnTo>
                <a:lnTo>
                  <a:pt x="140779" y="195643"/>
                </a:lnTo>
                <a:lnTo>
                  <a:pt x="163782" y="229385"/>
                </a:lnTo>
                <a:lnTo>
                  <a:pt x="167640" y="251460"/>
                </a:lnTo>
                <a:lnTo>
                  <a:pt x="167640" y="314774"/>
                </a:lnTo>
                <a:lnTo>
                  <a:pt x="173259" y="311324"/>
                </a:lnTo>
                <a:lnTo>
                  <a:pt x="204120" y="272010"/>
                </a:lnTo>
                <a:lnTo>
                  <a:pt x="210978" y="248531"/>
                </a:lnTo>
                <a:lnTo>
                  <a:pt x="211836" y="236220"/>
                </a:lnTo>
                <a:close/>
              </a:path>
              <a:path w="254635" h="330835">
                <a:moveTo>
                  <a:pt x="224028" y="105156"/>
                </a:moveTo>
                <a:lnTo>
                  <a:pt x="224028" y="94488"/>
                </a:lnTo>
                <a:lnTo>
                  <a:pt x="222504" y="105156"/>
                </a:lnTo>
                <a:lnTo>
                  <a:pt x="224028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8374" y="2631948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586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0416" y="2720340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883" y="94297"/>
                </a:lnTo>
                <a:lnTo>
                  <a:pt x="373570" y="64770"/>
                </a:lnTo>
                <a:lnTo>
                  <a:pt x="344543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40614" y="68770"/>
                </a:lnTo>
                <a:lnTo>
                  <a:pt x="362331" y="94130"/>
                </a:lnTo>
                <a:lnTo>
                  <a:pt x="379476" y="112776"/>
                </a:lnTo>
                <a:lnTo>
                  <a:pt x="379476" y="179960"/>
                </a:lnTo>
                <a:lnTo>
                  <a:pt x="402883" y="156305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79960"/>
                </a:moveTo>
                <a:lnTo>
                  <a:pt x="379476" y="138684"/>
                </a:lnTo>
                <a:lnTo>
                  <a:pt x="362331" y="157329"/>
                </a:lnTo>
                <a:lnTo>
                  <a:pt x="340614" y="182689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6693"/>
                </a:lnTo>
                <a:lnTo>
                  <a:pt x="373570" y="185928"/>
                </a:lnTo>
                <a:lnTo>
                  <a:pt x="379476" y="179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3896" y="3364992"/>
            <a:ext cx="294640" cy="315595"/>
          </a:xfrm>
          <a:custGeom>
            <a:avLst/>
            <a:gdLst/>
            <a:ahLst/>
            <a:cxnLst/>
            <a:rect l="l" t="t" r="r" b="b"/>
            <a:pathLst>
              <a:path w="294639" h="315595">
                <a:moveTo>
                  <a:pt x="120396" y="167640"/>
                </a:moveTo>
                <a:lnTo>
                  <a:pt x="120396" y="27432"/>
                </a:lnTo>
                <a:lnTo>
                  <a:pt x="119848" y="33099"/>
                </a:lnTo>
                <a:lnTo>
                  <a:pt x="118300" y="40767"/>
                </a:lnTo>
                <a:lnTo>
                  <a:pt x="52077" y="267557"/>
                </a:lnTo>
                <a:lnTo>
                  <a:pt x="33528" y="301752"/>
                </a:lnTo>
                <a:lnTo>
                  <a:pt x="27432" y="303276"/>
                </a:lnTo>
                <a:lnTo>
                  <a:pt x="24384" y="306324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5468"/>
                </a:lnTo>
                <a:lnTo>
                  <a:pt x="83820" y="315468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39" h="315595">
                <a:moveTo>
                  <a:pt x="294132" y="67056"/>
                </a:moveTo>
                <a:lnTo>
                  <a:pt x="275629" y="25860"/>
                </a:lnTo>
                <a:lnTo>
                  <a:pt x="237339" y="5143"/>
                </a:lnTo>
                <a:lnTo>
                  <a:pt x="85344" y="0"/>
                </a:lnTo>
                <a:lnTo>
                  <a:pt x="82296" y="7620"/>
                </a:lnTo>
                <a:lnTo>
                  <a:pt x="83820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4300" y="13716"/>
                </a:lnTo>
                <a:lnTo>
                  <a:pt x="117348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3736" y="16764"/>
                </a:lnTo>
                <a:lnTo>
                  <a:pt x="181356" y="15240"/>
                </a:lnTo>
                <a:lnTo>
                  <a:pt x="187809" y="15348"/>
                </a:lnTo>
                <a:lnTo>
                  <a:pt x="233172" y="28956"/>
                </a:lnTo>
                <a:lnTo>
                  <a:pt x="246888" y="65532"/>
                </a:lnTo>
                <a:lnTo>
                  <a:pt x="246888" y="135850"/>
                </a:lnTo>
                <a:lnTo>
                  <a:pt x="247840" y="135445"/>
                </a:lnTo>
                <a:lnTo>
                  <a:pt x="282559" y="104989"/>
                </a:lnTo>
                <a:lnTo>
                  <a:pt x="292750" y="80462"/>
                </a:lnTo>
                <a:lnTo>
                  <a:pt x="294132" y="67056"/>
                </a:lnTo>
                <a:close/>
              </a:path>
              <a:path w="294639" h="315595">
                <a:moveTo>
                  <a:pt x="214884" y="298498"/>
                </a:moveTo>
                <a:lnTo>
                  <a:pt x="214884" y="217932"/>
                </a:lnTo>
                <a:lnTo>
                  <a:pt x="213169" y="235362"/>
                </a:lnTo>
                <a:lnTo>
                  <a:pt x="208026" y="251079"/>
                </a:lnTo>
                <a:lnTo>
                  <a:pt x="172950" y="286488"/>
                </a:lnTo>
                <a:lnTo>
                  <a:pt x="123444" y="298704"/>
                </a:lnTo>
                <a:lnTo>
                  <a:pt x="115895" y="298466"/>
                </a:lnTo>
                <a:lnTo>
                  <a:pt x="114300" y="298381"/>
                </a:lnTo>
                <a:lnTo>
                  <a:pt x="105918" y="297751"/>
                </a:lnTo>
                <a:lnTo>
                  <a:pt x="83820" y="295656"/>
                </a:lnTo>
                <a:lnTo>
                  <a:pt x="83820" y="315468"/>
                </a:lnTo>
                <a:lnTo>
                  <a:pt x="134969" y="315420"/>
                </a:lnTo>
                <a:lnTo>
                  <a:pt x="175260" y="312420"/>
                </a:lnTo>
                <a:lnTo>
                  <a:pt x="211907" y="300204"/>
                </a:lnTo>
                <a:lnTo>
                  <a:pt x="214884" y="298498"/>
                </a:lnTo>
                <a:close/>
              </a:path>
              <a:path w="294639" h="315595">
                <a:moveTo>
                  <a:pt x="246888" y="135850"/>
                </a:moveTo>
                <a:lnTo>
                  <a:pt x="246888" y="65532"/>
                </a:lnTo>
                <a:lnTo>
                  <a:pt x="245459" y="80938"/>
                </a:lnTo>
                <a:lnTo>
                  <a:pt x="241173" y="95059"/>
                </a:lnTo>
                <a:lnTo>
                  <a:pt x="210026" y="127992"/>
                </a:lnTo>
                <a:lnTo>
                  <a:pt x="172950" y="138834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758" y="157853"/>
                </a:lnTo>
                <a:lnTo>
                  <a:pt x="198120" y="172212"/>
                </a:lnTo>
                <a:lnTo>
                  <a:pt x="208788" y="186987"/>
                </a:lnTo>
                <a:lnTo>
                  <a:pt x="208788" y="149352"/>
                </a:lnTo>
                <a:lnTo>
                  <a:pt x="229957" y="143041"/>
                </a:lnTo>
                <a:lnTo>
                  <a:pt x="246888" y="135850"/>
                </a:lnTo>
                <a:close/>
              </a:path>
              <a:path w="294639" h="315595">
                <a:moveTo>
                  <a:pt x="265176" y="216408"/>
                </a:moveTo>
                <a:lnTo>
                  <a:pt x="251460" y="176784"/>
                </a:lnTo>
                <a:lnTo>
                  <a:pt x="208788" y="149352"/>
                </a:lnTo>
                <a:lnTo>
                  <a:pt x="208788" y="186987"/>
                </a:lnTo>
                <a:lnTo>
                  <a:pt x="211074" y="191643"/>
                </a:lnTo>
                <a:lnTo>
                  <a:pt x="213979" y="203930"/>
                </a:lnTo>
                <a:lnTo>
                  <a:pt x="214884" y="217932"/>
                </a:lnTo>
                <a:lnTo>
                  <a:pt x="214884" y="298498"/>
                </a:lnTo>
                <a:lnTo>
                  <a:pt x="222527" y="294115"/>
                </a:lnTo>
                <a:lnTo>
                  <a:pt x="252984" y="260604"/>
                </a:lnTo>
                <a:lnTo>
                  <a:pt x="264342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8680" y="3470148"/>
            <a:ext cx="451484" cy="216535"/>
          </a:xfrm>
          <a:custGeom>
            <a:avLst/>
            <a:gdLst/>
            <a:ahLst/>
            <a:cxnLst/>
            <a:rect l="l" t="t" r="r" b="b"/>
            <a:pathLst>
              <a:path w="451485" h="216535">
                <a:moveTo>
                  <a:pt x="213360" y="0"/>
                </a:moveTo>
                <a:lnTo>
                  <a:pt x="175260" y="4572"/>
                </a:lnTo>
                <a:lnTo>
                  <a:pt x="167640" y="32004"/>
                </a:lnTo>
                <a:lnTo>
                  <a:pt x="165044" y="23693"/>
                </a:lnTo>
                <a:lnTo>
                  <a:pt x="161734" y="16954"/>
                </a:lnTo>
                <a:lnTo>
                  <a:pt x="157567" y="11644"/>
                </a:lnTo>
                <a:lnTo>
                  <a:pt x="152400" y="7620"/>
                </a:lnTo>
                <a:lnTo>
                  <a:pt x="146304" y="1524"/>
                </a:lnTo>
                <a:lnTo>
                  <a:pt x="138684" y="0"/>
                </a:lnTo>
                <a:lnTo>
                  <a:pt x="129540" y="0"/>
                </a:lnTo>
                <a:lnTo>
                  <a:pt x="91821" y="10929"/>
                </a:lnTo>
                <a:lnTo>
                  <a:pt x="47625" y="48577"/>
                </a:lnTo>
                <a:lnTo>
                  <a:pt x="22860" y="85344"/>
                </a:lnTo>
                <a:lnTo>
                  <a:pt x="5715" y="125349"/>
                </a:lnTo>
                <a:lnTo>
                  <a:pt x="0" y="163068"/>
                </a:lnTo>
                <a:lnTo>
                  <a:pt x="833" y="175045"/>
                </a:lnTo>
                <a:lnTo>
                  <a:pt x="25527" y="212979"/>
                </a:lnTo>
                <a:lnTo>
                  <a:pt x="36576" y="215915"/>
                </a:lnTo>
                <a:lnTo>
                  <a:pt x="36576" y="155448"/>
                </a:lnTo>
                <a:lnTo>
                  <a:pt x="37742" y="139136"/>
                </a:lnTo>
                <a:lnTo>
                  <a:pt x="56388" y="85344"/>
                </a:lnTo>
                <a:lnTo>
                  <a:pt x="75819" y="51054"/>
                </a:lnTo>
                <a:lnTo>
                  <a:pt x="106394" y="19907"/>
                </a:lnTo>
                <a:lnTo>
                  <a:pt x="129540" y="12192"/>
                </a:lnTo>
                <a:lnTo>
                  <a:pt x="138684" y="12192"/>
                </a:lnTo>
                <a:lnTo>
                  <a:pt x="158496" y="48768"/>
                </a:lnTo>
                <a:lnTo>
                  <a:pt x="158496" y="213472"/>
                </a:lnTo>
                <a:lnTo>
                  <a:pt x="159448" y="213169"/>
                </a:lnTo>
                <a:lnTo>
                  <a:pt x="161544" y="212144"/>
                </a:lnTo>
                <a:lnTo>
                  <a:pt x="161544" y="179832"/>
                </a:lnTo>
                <a:lnTo>
                  <a:pt x="213360" y="0"/>
                </a:lnTo>
                <a:close/>
              </a:path>
              <a:path w="451485" h="216535">
                <a:moveTo>
                  <a:pt x="158496" y="213472"/>
                </a:moveTo>
                <a:lnTo>
                  <a:pt x="158496" y="48768"/>
                </a:lnTo>
                <a:lnTo>
                  <a:pt x="155948" y="75033"/>
                </a:lnTo>
                <a:lnTo>
                  <a:pt x="148399" y="101155"/>
                </a:lnTo>
                <a:lnTo>
                  <a:pt x="118872" y="152400"/>
                </a:lnTo>
                <a:lnTo>
                  <a:pt x="90297" y="179832"/>
                </a:lnTo>
                <a:lnTo>
                  <a:pt x="64008" y="188976"/>
                </a:lnTo>
                <a:lnTo>
                  <a:pt x="56388" y="188976"/>
                </a:lnTo>
                <a:lnTo>
                  <a:pt x="50292" y="185928"/>
                </a:lnTo>
                <a:lnTo>
                  <a:pt x="45720" y="179832"/>
                </a:lnTo>
                <a:lnTo>
                  <a:pt x="41719" y="174950"/>
                </a:lnTo>
                <a:lnTo>
                  <a:pt x="38862" y="169354"/>
                </a:lnTo>
                <a:lnTo>
                  <a:pt x="37147" y="162901"/>
                </a:lnTo>
                <a:lnTo>
                  <a:pt x="36576" y="155448"/>
                </a:lnTo>
                <a:lnTo>
                  <a:pt x="36576" y="215915"/>
                </a:lnTo>
                <a:lnTo>
                  <a:pt x="77724" y="205740"/>
                </a:lnTo>
                <a:lnTo>
                  <a:pt x="119300" y="167592"/>
                </a:lnTo>
                <a:lnTo>
                  <a:pt x="134112" y="149352"/>
                </a:lnTo>
                <a:lnTo>
                  <a:pt x="134112" y="215392"/>
                </a:lnTo>
                <a:lnTo>
                  <a:pt x="137160" y="216408"/>
                </a:lnTo>
                <a:lnTo>
                  <a:pt x="144780" y="216408"/>
                </a:lnTo>
                <a:lnTo>
                  <a:pt x="151899" y="215574"/>
                </a:lnTo>
                <a:lnTo>
                  <a:pt x="158496" y="213472"/>
                </a:lnTo>
                <a:close/>
              </a:path>
              <a:path w="451485" h="216535">
                <a:moveTo>
                  <a:pt x="134112" y="215392"/>
                </a:moveTo>
                <a:lnTo>
                  <a:pt x="134112" y="149352"/>
                </a:lnTo>
                <a:lnTo>
                  <a:pt x="129540" y="166116"/>
                </a:lnTo>
                <a:lnTo>
                  <a:pt x="126658" y="175593"/>
                </a:lnTo>
                <a:lnTo>
                  <a:pt x="124777" y="183642"/>
                </a:lnTo>
                <a:lnTo>
                  <a:pt x="123753" y="190547"/>
                </a:lnTo>
                <a:lnTo>
                  <a:pt x="123444" y="196596"/>
                </a:lnTo>
                <a:lnTo>
                  <a:pt x="123444" y="202692"/>
                </a:lnTo>
                <a:lnTo>
                  <a:pt x="124968" y="208788"/>
                </a:lnTo>
                <a:lnTo>
                  <a:pt x="129540" y="211836"/>
                </a:lnTo>
                <a:lnTo>
                  <a:pt x="132588" y="214884"/>
                </a:lnTo>
                <a:lnTo>
                  <a:pt x="134112" y="215392"/>
                </a:lnTo>
                <a:close/>
              </a:path>
              <a:path w="451485" h="216535">
                <a:moveTo>
                  <a:pt x="208788" y="166116"/>
                </a:moveTo>
                <a:lnTo>
                  <a:pt x="201168" y="161544"/>
                </a:lnTo>
                <a:lnTo>
                  <a:pt x="193714" y="170973"/>
                </a:lnTo>
                <a:lnTo>
                  <a:pt x="187261" y="178689"/>
                </a:lnTo>
                <a:lnTo>
                  <a:pt x="181665" y="184689"/>
                </a:lnTo>
                <a:lnTo>
                  <a:pt x="176784" y="188976"/>
                </a:lnTo>
                <a:lnTo>
                  <a:pt x="173736" y="192024"/>
                </a:lnTo>
                <a:lnTo>
                  <a:pt x="170688" y="193548"/>
                </a:lnTo>
                <a:lnTo>
                  <a:pt x="166116" y="193548"/>
                </a:lnTo>
                <a:lnTo>
                  <a:pt x="164592" y="192024"/>
                </a:lnTo>
                <a:lnTo>
                  <a:pt x="164592" y="190500"/>
                </a:lnTo>
                <a:lnTo>
                  <a:pt x="161544" y="187452"/>
                </a:lnTo>
                <a:lnTo>
                  <a:pt x="161544" y="212144"/>
                </a:lnTo>
                <a:lnTo>
                  <a:pt x="167282" y="209335"/>
                </a:lnTo>
                <a:lnTo>
                  <a:pt x="175260" y="204216"/>
                </a:lnTo>
                <a:lnTo>
                  <a:pt x="184142" y="196762"/>
                </a:lnTo>
                <a:lnTo>
                  <a:pt x="192595" y="188023"/>
                </a:lnTo>
                <a:lnTo>
                  <a:pt x="200763" y="177855"/>
                </a:lnTo>
                <a:lnTo>
                  <a:pt x="208788" y="166116"/>
                </a:lnTo>
                <a:close/>
              </a:path>
              <a:path w="451485" h="216535">
                <a:moveTo>
                  <a:pt x="451104" y="0"/>
                </a:moveTo>
                <a:lnTo>
                  <a:pt x="414528" y="4572"/>
                </a:lnTo>
                <a:lnTo>
                  <a:pt x="406908" y="32004"/>
                </a:lnTo>
                <a:lnTo>
                  <a:pt x="403455" y="23693"/>
                </a:lnTo>
                <a:lnTo>
                  <a:pt x="399859" y="16954"/>
                </a:lnTo>
                <a:lnTo>
                  <a:pt x="395978" y="11644"/>
                </a:lnTo>
                <a:lnTo>
                  <a:pt x="391668" y="7620"/>
                </a:lnTo>
                <a:lnTo>
                  <a:pt x="385572" y="1524"/>
                </a:lnTo>
                <a:lnTo>
                  <a:pt x="377952" y="0"/>
                </a:lnTo>
                <a:lnTo>
                  <a:pt x="368808" y="0"/>
                </a:lnTo>
                <a:lnTo>
                  <a:pt x="330446" y="10929"/>
                </a:lnTo>
                <a:lnTo>
                  <a:pt x="285940" y="48577"/>
                </a:lnTo>
                <a:lnTo>
                  <a:pt x="260604" y="85344"/>
                </a:lnTo>
                <a:lnTo>
                  <a:pt x="244792" y="125349"/>
                </a:lnTo>
                <a:lnTo>
                  <a:pt x="239268" y="163068"/>
                </a:lnTo>
                <a:lnTo>
                  <a:pt x="239887" y="175045"/>
                </a:lnTo>
                <a:lnTo>
                  <a:pt x="264795" y="212979"/>
                </a:lnTo>
                <a:lnTo>
                  <a:pt x="275844" y="215915"/>
                </a:lnTo>
                <a:lnTo>
                  <a:pt x="275844" y="155448"/>
                </a:lnTo>
                <a:lnTo>
                  <a:pt x="276987" y="139136"/>
                </a:lnTo>
                <a:lnTo>
                  <a:pt x="294132" y="85344"/>
                </a:lnTo>
                <a:lnTo>
                  <a:pt x="314325" y="51054"/>
                </a:lnTo>
                <a:lnTo>
                  <a:pt x="345447" y="19907"/>
                </a:lnTo>
                <a:lnTo>
                  <a:pt x="368808" y="12192"/>
                </a:lnTo>
                <a:lnTo>
                  <a:pt x="377952" y="12192"/>
                </a:lnTo>
                <a:lnTo>
                  <a:pt x="397764" y="48768"/>
                </a:lnTo>
                <a:lnTo>
                  <a:pt x="397764" y="213398"/>
                </a:lnTo>
                <a:lnTo>
                  <a:pt x="398526" y="213169"/>
                </a:lnTo>
                <a:lnTo>
                  <a:pt x="400812" y="212074"/>
                </a:lnTo>
                <a:lnTo>
                  <a:pt x="400812" y="179832"/>
                </a:lnTo>
                <a:lnTo>
                  <a:pt x="451104" y="0"/>
                </a:lnTo>
                <a:close/>
              </a:path>
              <a:path w="451485" h="216535">
                <a:moveTo>
                  <a:pt x="397764" y="213398"/>
                </a:moveTo>
                <a:lnTo>
                  <a:pt x="397764" y="48768"/>
                </a:lnTo>
                <a:lnTo>
                  <a:pt x="395216" y="75033"/>
                </a:lnTo>
                <a:lnTo>
                  <a:pt x="387667" y="101155"/>
                </a:lnTo>
                <a:lnTo>
                  <a:pt x="358140" y="152400"/>
                </a:lnTo>
                <a:lnTo>
                  <a:pt x="328803" y="179832"/>
                </a:lnTo>
                <a:lnTo>
                  <a:pt x="301752" y="188976"/>
                </a:lnTo>
                <a:lnTo>
                  <a:pt x="295656" y="188976"/>
                </a:lnTo>
                <a:lnTo>
                  <a:pt x="275844" y="155448"/>
                </a:lnTo>
                <a:lnTo>
                  <a:pt x="275844" y="215915"/>
                </a:lnTo>
                <a:lnTo>
                  <a:pt x="316992" y="205740"/>
                </a:lnTo>
                <a:lnTo>
                  <a:pt x="357925" y="167592"/>
                </a:lnTo>
                <a:lnTo>
                  <a:pt x="373380" y="149352"/>
                </a:lnTo>
                <a:lnTo>
                  <a:pt x="373380" y="215392"/>
                </a:lnTo>
                <a:lnTo>
                  <a:pt x="376428" y="216408"/>
                </a:lnTo>
                <a:lnTo>
                  <a:pt x="382524" y="216408"/>
                </a:lnTo>
                <a:lnTo>
                  <a:pt x="390525" y="215574"/>
                </a:lnTo>
                <a:lnTo>
                  <a:pt x="397764" y="213398"/>
                </a:lnTo>
                <a:close/>
              </a:path>
              <a:path w="451485" h="216535">
                <a:moveTo>
                  <a:pt x="373380" y="215392"/>
                </a:moveTo>
                <a:lnTo>
                  <a:pt x="373380" y="149352"/>
                </a:lnTo>
                <a:lnTo>
                  <a:pt x="368808" y="166116"/>
                </a:lnTo>
                <a:lnTo>
                  <a:pt x="365926" y="175593"/>
                </a:lnTo>
                <a:lnTo>
                  <a:pt x="364045" y="183642"/>
                </a:lnTo>
                <a:lnTo>
                  <a:pt x="363021" y="190547"/>
                </a:lnTo>
                <a:lnTo>
                  <a:pt x="362712" y="196596"/>
                </a:lnTo>
                <a:lnTo>
                  <a:pt x="362712" y="202692"/>
                </a:lnTo>
                <a:lnTo>
                  <a:pt x="364236" y="208788"/>
                </a:lnTo>
                <a:lnTo>
                  <a:pt x="367284" y="211836"/>
                </a:lnTo>
                <a:lnTo>
                  <a:pt x="371856" y="214884"/>
                </a:lnTo>
                <a:lnTo>
                  <a:pt x="373380" y="215392"/>
                </a:lnTo>
                <a:close/>
              </a:path>
              <a:path w="451485" h="216535">
                <a:moveTo>
                  <a:pt x="448056" y="166116"/>
                </a:moveTo>
                <a:lnTo>
                  <a:pt x="440436" y="161544"/>
                </a:lnTo>
                <a:lnTo>
                  <a:pt x="432982" y="170973"/>
                </a:lnTo>
                <a:lnTo>
                  <a:pt x="426529" y="178689"/>
                </a:lnTo>
                <a:lnTo>
                  <a:pt x="420933" y="184689"/>
                </a:lnTo>
                <a:lnTo>
                  <a:pt x="416052" y="188976"/>
                </a:lnTo>
                <a:lnTo>
                  <a:pt x="411480" y="192024"/>
                </a:lnTo>
                <a:lnTo>
                  <a:pt x="409956" y="193548"/>
                </a:lnTo>
                <a:lnTo>
                  <a:pt x="405384" y="193548"/>
                </a:lnTo>
                <a:lnTo>
                  <a:pt x="400812" y="188976"/>
                </a:lnTo>
                <a:lnTo>
                  <a:pt x="400812" y="212074"/>
                </a:lnTo>
                <a:lnTo>
                  <a:pt x="431292" y="188023"/>
                </a:lnTo>
                <a:lnTo>
                  <a:pt x="439816" y="177855"/>
                </a:lnTo>
                <a:lnTo>
                  <a:pt x="448056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223" y="3357372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269748" y="0"/>
                </a:moveTo>
                <a:lnTo>
                  <a:pt x="260604" y="0"/>
                </a:lnTo>
                <a:lnTo>
                  <a:pt x="71628" y="257556"/>
                </a:lnTo>
                <a:lnTo>
                  <a:pt x="59674" y="273272"/>
                </a:lnTo>
                <a:lnTo>
                  <a:pt x="33528" y="303276"/>
                </a:lnTo>
                <a:lnTo>
                  <a:pt x="3048" y="315468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1628" y="288036"/>
                </a:lnTo>
                <a:lnTo>
                  <a:pt x="73152" y="284988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3652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4028" y="77724"/>
                </a:lnTo>
                <a:lnTo>
                  <a:pt x="224028" y="323088"/>
                </a:lnTo>
                <a:lnTo>
                  <a:pt x="243840" y="323088"/>
                </a:lnTo>
                <a:lnTo>
                  <a:pt x="243840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4" h="323214">
                <a:moveTo>
                  <a:pt x="96012" y="315468"/>
                </a:moveTo>
                <a:lnTo>
                  <a:pt x="86868" y="315468"/>
                </a:lnTo>
                <a:lnTo>
                  <a:pt x="80772" y="312420"/>
                </a:lnTo>
                <a:lnTo>
                  <a:pt x="71628" y="306324"/>
                </a:lnTo>
                <a:lnTo>
                  <a:pt x="70104" y="301752"/>
                </a:lnTo>
                <a:lnTo>
                  <a:pt x="70104" y="323088"/>
                </a:lnTo>
                <a:lnTo>
                  <a:pt x="92964" y="323088"/>
                </a:lnTo>
                <a:lnTo>
                  <a:pt x="96012" y="315468"/>
                </a:lnTo>
                <a:close/>
              </a:path>
              <a:path w="285114" h="323214">
                <a:moveTo>
                  <a:pt x="224028" y="323088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3088"/>
                </a:lnTo>
                <a:lnTo>
                  <a:pt x="224028" y="323088"/>
                </a:lnTo>
                <a:close/>
              </a:path>
              <a:path w="285114" h="323214">
                <a:moveTo>
                  <a:pt x="208788" y="323088"/>
                </a:moveTo>
                <a:lnTo>
                  <a:pt x="208788" y="219456"/>
                </a:lnTo>
                <a:lnTo>
                  <a:pt x="205740" y="259080"/>
                </a:lnTo>
                <a:lnTo>
                  <a:pt x="204597" y="271629"/>
                </a:lnTo>
                <a:lnTo>
                  <a:pt x="190500" y="307848"/>
                </a:lnTo>
                <a:lnTo>
                  <a:pt x="166116" y="315468"/>
                </a:lnTo>
                <a:lnTo>
                  <a:pt x="160020" y="315468"/>
                </a:lnTo>
                <a:lnTo>
                  <a:pt x="156972" y="323088"/>
                </a:lnTo>
                <a:lnTo>
                  <a:pt x="208788" y="323088"/>
                </a:lnTo>
                <a:close/>
              </a:path>
              <a:path w="285114" h="323214">
                <a:moveTo>
                  <a:pt x="284988" y="315468"/>
                </a:moveTo>
                <a:lnTo>
                  <a:pt x="246888" y="301752"/>
                </a:lnTo>
                <a:lnTo>
                  <a:pt x="243840" y="294132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0896" y="3436620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026" y="94940"/>
                </a:lnTo>
                <a:lnTo>
                  <a:pt x="372427" y="64960"/>
                </a:lnTo>
                <a:lnTo>
                  <a:pt x="343685" y="34123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79658"/>
                </a:lnTo>
                <a:lnTo>
                  <a:pt x="402026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79658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3685" y="217360"/>
                </a:lnTo>
                <a:lnTo>
                  <a:pt x="372427" y="186690"/>
                </a:lnTo>
                <a:lnTo>
                  <a:pt x="379476" y="179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3936" y="4186428"/>
            <a:ext cx="213360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292" y="4081272"/>
            <a:ext cx="292735" cy="317500"/>
          </a:xfrm>
          <a:custGeom>
            <a:avLst/>
            <a:gdLst/>
            <a:ahLst/>
            <a:cxnLst/>
            <a:rect l="l" t="t" r="r" b="b"/>
            <a:pathLst>
              <a:path w="292735" h="317500">
                <a:moveTo>
                  <a:pt x="118872" y="172381"/>
                </a:moveTo>
                <a:lnTo>
                  <a:pt x="118872" y="27432"/>
                </a:lnTo>
                <a:lnTo>
                  <a:pt x="118538" y="33099"/>
                </a:lnTo>
                <a:lnTo>
                  <a:pt x="117348" y="40767"/>
                </a:lnTo>
                <a:lnTo>
                  <a:pt x="115014" y="50149"/>
                </a:lnTo>
                <a:lnTo>
                  <a:pt x="111252" y="60960"/>
                </a:lnTo>
                <a:lnTo>
                  <a:pt x="50553" y="267557"/>
                </a:lnTo>
                <a:lnTo>
                  <a:pt x="46672" y="279273"/>
                </a:lnTo>
                <a:lnTo>
                  <a:pt x="43076" y="288131"/>
                </a:lnTo>
                <a:lnTo>
                  <a:pt x="39624" y="294132"/>
                </a:lnTo>
                <a:lnTo>
                  <a:pt x="38100" y="298704"/>
                </a:lnTo>
                <a:lnTo>
                  <a:pt x="1524" y="307848"/>
                </a:lnTo>
                <a:lnTo>
                  <a:pt x="0" y="316992"/>
                </a:lnTo>
                <a:lnTo>
                  <a:pt x="82296" y="316992"/>
                </a:lnTo>
                <a:lnTo>
                  <a:pt x="82296" y="295656"/>
                </a:lnTo>
                <a:lnTo>
                  <a:pt x="118872" y="172381"/>
                </a:lnTo>
                <a:close/>
              </a:path>
              <a:path w="292735" h="317500">
                <a:moveTo>
                  <a:pt x="292608" y="67056"/>
                </a:moveTo>
                <a:lnTo>
                  <a:pt x="275415" y="26074"/>
                </a:lnTo>
                <a:lnTo>
                  <a:pt x="236672" y="5143"/>
                </a:lnTo>
                <a:lnTo>
                  <a:pt x="198810" y="88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7348" y="16764"/>
                </a:lnTo>
                <a:lnTo>
                  <a:pt x="118872" y="21336"/>
                </a:lnTo>
                <a:lnTo>
                  <a:pt x="118872" y="172381"/>
                </a:lnTo>
                <a:lnTo>
                  <a:pt x="123444" y="156972"/>
                </a:lnTo>
                <a:lnTo>
                  <a:pt x="128016" y="156972"/>
                </a:lnTo>
                <a:lnTo>
                  <a:pt x="128016" y="140208"/>
                </a:lnTo>
                <a:lnTo>
                  <a:pt x="164592" y="18288"/>
                </a:lnTo>
                <a:lnTo>
                  <a:pt x="179832" y="15240"/>
                </a:lnTo>
                <a:lnTo>
                  <a:pt x="186928" y="15297"/>
                </a:lnTo>
                <a:lnTo>
                  <a:pt x="200787" y="16097"/>
                </a:lnTo>
                <a:lnTo>
                  <a:pt x="237886" y="36409"/>
                </a:lnTo>
                <a:lnTo>
                  <a:pt x="246888" y="67056"/>
                </a:lnTo>
                <a:lnTo>
                  <a:pt x="246888" y="135411"/>
                </a:lnTo>
                <a:lnTo>
                  <a:pt x="261080" y="127063"/>
                </a:lnTo>
                <a:lnTo>
                  <a:pt x="272796" y="117348"/>
                </a:lnTo>
                <a:lnTo>
                  <a:pt x="281678" y="105632"/>
                </a:lnTo>
                <a:lnTo>
                  <a:pt x="287845" y="93345"/>
                </a:lnTo>
                <a:lnTo>
                  <a:pt x="291441" y="80486"/>
                </a:lnTo>
                <a:lnTo>
                  <a:pt x="292608" y="67056"/>
                </a:lnTo>
                <a:close/>
              </a:path>
              <a:path w="292735" h="317500">
                <a:moveTo>
                  <a:pt x="214884" y="299047"/>
                </a:moveTo>
                <a:lnTo>
                  <a:pt x="214884" y="217932"/>
                </a:lnTo>
                <a:lnTo>
                  <a:pt x="213145" y="235362"/>
                </a:lnTo>
                <a:lnTo>
                  <a:pt x="207835" y="251079"/>
                </a:lnTo>
                <a:lnTo>
                  <a:pt x="171640" y="287131"/>
                </a:lnTo>
                <a:lnTo>
                  <a:pt x="123444" y="298601"/>
                </a:lnTo>
                <a:lnTo>
                  <a:pt x="117348" y="298675"/>
                </a:lnTo>
                <a:lnTo>
                  <a:pt x="111252" y="298549"/>
                </a:lnTo>
                <a:lnTo>
                  <a:pt x="104965" y="298323"/>
                </a:lnTo>
                <a:lnTo>
                  <a:pt x="94273" y="297418"/>
                </a:lnTo>
                <a:lnTo>
                  <a:pt x="82296" y="295656"/>
                </a:lnTo>
                <a:lnTo>
                  <a:pt x="82296" y="316992"/>
                </a:lnTo>
                <a:lnTo>
                  <a:pt x="123444" y="316872"/>
                </a:lnTo>
                <a:lnTo>
                  <a:pt x="163830" y="314420"/>
                </a:lnTo>
                <a:lnTo>
                  <a:pt x="211264" y="301061"/>
                </a:lnTo>
                <a:lnTo>
                  <a:pt x="214884" y="299047"/>
                </a:lnTo>
                <a:close/>
              </a:path>
              <a:path w="292735" h="317500">
                <a:moveTo>
                  <a:pt x="246888" y="135411"/>
                </a:moveTo>
                <a:lnTo>
                  <a:pt x="246888" y="67056"/>
                </a:lnTo>
                <a:lnTo>
                  <a:pt x="245221" y="82224"/>
                </a:lnTo>
                <a:lnTo>
                  <a:pt x="240411" y="95821"/>
                </a:lnTo>
                <a:lnTo>
                  <a:pt x="209383" y="128635"/>
                </a:lnTo>
                <a:lnTo>
                  <a:pt x="150876" y="140208"/>
                </a:lnTo>
                <a:lnTo>
                  <a:pt x="128016" y="140208"/>
                </a:lnTo>
                <a:lnTo>
                  <a:pt x="128016" y="156972"/>
                </a:lnTo>
                <a:lnTo>
                  <a:pt x="140208" y="156972"/>
                </a:lnTo>
                <a:lnTo>
                  <a:pt x="158448" y="157876"/>
                </a:lnTo>
                <a:lnTo>
                  <a:pt x="196596" y="173736"/>
                </a:lnTo>
                <a:lnTo>
                  <a:pt x="208788" y="189725"/>
                </a:lnTo>
                <a:lnTo>
                  <a:pt x="208788" y="149352"/>
                </a:lnTo>
                <a:lnTo>
                  <a:pt x="229076" y="143065"/>
                </a:lnTo>
                <a:lnTo>
                  <a:pt x="246507" y="135636"/>
                </a:lnTo>
                <a:lnTo>
                  <a:pt x="246888" y="135411"/>
                </a:lnTo>
                <a:close/>
              </a:path>
              <a:path w="292735" h="317500">
                <a:moveTo>
                  <a:pt x="263652" y="216408"/>
                </a:moveTo>
                <a:lnTo>
                  <a:pt x="249936" y="178308"/>
                </a:lnTo>
                <a:lnTo>
                  <a:pt x="208788" y="149352"/>
                </a:lnTo>
                <a:lnTo>
                  <a:pt x="208788" y="189725"/>
                </a:lnTo>
                <a:lnTo>
                  <a:pt x="210312" y="192405"/>
                </a:lnTo>
                <a:lnTo>
                  <a:pt x="213741" y="204168"/>
                </a:lnTo>
                <a:lnTo>
                  <a:pt x="214884" y="217932"/>
                </a:lnTo>
                <a:lnTo>
                  <a:pt x="214884" y="299047"/>
                </a:lnTo>
                <a:lnTo>
                  <a:pt x="220980" y="295656"/>
                </a:lnTo>
                <a:lnTo>
                  <a:pt x="251460" y="262128"/>
                </a:lnTo>
                <a:lnTo>
                  <a:pt x="263032" y="227838"/>
                </a:lnTo>
                <a:lnTo>
                  <a:pt x="263652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4964" y="4066032"/>
            <a:ext cx="212090" cy="337185"/>
          </a:xfrm>
          <a:custGeom>
            <a:avLst/>
            <a:gdLst/>
            <a:ahLst/>
            <a:cxnLst/>
            <a:rect l="l" t="t" r="r" b="b"/>
            <a:pathLst>
              <a:path w="212089" h="337185">
                <a:moveTo>
                  <a:pt x="211836" y="184404"/>
                </a:moveTo>
                <a:lnTo>
                  <a:pt x="202191" y="146899"/>
                </a:lnTo>
                <a:lnTo>
                  <a:pt x="165925" y="121515"/>
                </a:lnTo>
                <a:lnTo>
                  <a:pt x="153924" y="120396"/>
                </a:lnTo>
                <a:lnTo>
                  <a:pt x="144803" y="120967"/>
                </a:lnTo>
                <a:lnTo>
                  <a:pt x="100203" y="142113"/>
                </a:lnTo>
                <a:lnTo>
                  <a:pt x="79248" y="161544"/>
                </a:lnTo>
                <a:lnTo>
                  <a:pt x="79248" y="33528"/>
                </a:lnTo>
                <a:lnTo>
                  <a:pt x="78676" y="37266"/>
                </a:lnTo>
                <a:lnTo>
                  <a:pt x="76962" y="44005"/>
                </a:lnTo>
                <a:lnTo>
                  <a:pt x="74104" y="53887"/>
                </a:lnTo>
                <a:lnTo>
                  <a:pt x="70104" y="67056"/>
                </a:lnTo>
                <a:lnTo>
                  <a:pt x="0" y="310896"/>
                </a:lnTo>
                <a:lnTo>
                  <a:pt x="18264" y="322659"/>
                </a:lnTo>
                <a:lnTo>
                  <a:pt x="35052" y="330115"/>
                </a:lnTo>
                <a:lnTo>
                  <a:pt x="35052" y="313944"/>
                </a:lnTo>
                <a:lnTo>
                  <a:pt x="65532" y="208788"/>
                </a:lnTo>
                <a:lnTo>
                  <a:pt x="85034" y="169783"/>
                </a:lnTo>
                <a:lnTo>
                  <a:pt x="115824" y="147066"/>
                </a:lnTo>
                <a:lnTo>
                  <a:pt x="137160" y="143256"/>
                </a:lnTo>
                <a:lnTo>
                  <a:pt x="143994" y="143875"/>
                </a:lnTo>
                <a:lnTo>
                  <a:pt x="172926" y="178379"/>
                </a:lnTo>
                <a:lnTo>
                  <a:pt x="173736" y="188976"/>
                </a:lnTo>
                <a:lnTo>
                  <a:pt x="173736" y="282538"/>
                </a:lnTo>
                <a:lnTo>
                  <a:pt x="178712" y="276486"/>
                </a:lnTo>
                <a:lnTo>
                  <a:pt x="190500" y="259080"/>
                </a:lnTo>
                <a:lnTo>
                  <a:pt x="199620" y="239910"/>
                </a:lnTo>
                <a:lnTo>
                  <a:pt x="206311" y="221170"/>
                </a:lnTo>
                <a:lnTo>
                  <a:pt x="210431" y="202715"/>
                </a:lnTo>
                <a:lnTo>
                  <a:pt x="211836" y="184404"/>
                </a:lnTo>
                <a:close/>
              </a:path>
              <a:path w="212089" h="337185">
                <a:moveTo>
                  <a:pt x="173736" y="282538"/>
                </a:moveTo>
                <a:lnTo>
                  <a:pt x="173736" y="188976"/>
                </a:lnTo>
                <a:lnTo>
                  <a:pt x="172616" y="207025"/>
                </a:lnTo>
                <a:lnTo>
                  <a:pt x="169354" y="224790"/>
                </a:lnTo>
                <a:lnTo>
                  <a:pt x="148447" y="277463"/>
                </a:lnTo>
                <a:lnTo>
                  <a:pt x="118872" y="310896"/>
                </a:lnTo>
                <a:lnTo>
                  <a:pt x="76200" y="326136"/>
                </a:lnTo>
                <a:lnTo>
                  <a:pt x="66770" y="325302"/>
                </a:lnTo>
                <a:lnTo>
                  <a:pt x="56769" y="322897"/>
                </a:lnTo>
                <a:lnTo>
                  <a:pt x="46196" y="319063"/>
                </a:lnTo>
                <a:lnTo>
                  <a:pt x="35052" y="313944"/>
                </a:lnTo>
                <a:lnTo>
                  <a:pt x="35052" y="330115"/>
                </a:lnTo>
                <a:lnTo>
                  <a:pt x="36385" y="330708"/>
                </a:lnTo>
                <a:lnTo>
                  <a:pt x="54221" y="335327"/>
                </a:lnTo>
                <a:lnTo>
                  <a:pt x="71628" y="336804"/>
                </a:lnTo>
                <a:lnTo>
                  <a:pt x="87630" y="335637"/>
                </a:lnTo>
                <a:lnTo>
                  <a:pt x="135636" y="316992"/>
                </a:lnTo>
                <a:lnTo>
                  <a:pt x="165925" y="292036"/>
                </a:lnTo>
                <a:lnTo>
                  <a:pt x="173736" y="282538"/>
                </a:lnTo>
                <a:close/>
              </a:path>
              <a:path w="212089" h="337185">
                <a:moveTo>
                  <a:pt x="124968" y="0"/>
                </a:moveTo>
                <a:lnTo>
                  <a:pt x="44196" y="13716"/>
                </a:lnTo>
                <a:lnTo>
                  <a:pt x="44196" y="21336"/>
                </a:lnTo>
                <a:lnTo>
                  <a:pt x="51816" y="21336"/>
                </a:lnTo>
                <a:lnTo>
                  <a:pt x="56388" y="19812"/>
                </a:lnTo>
                <a:lnTo>
                  <a:pt x="67056" y="19812"/>
                </a:lnTo>
                <a:lnTo>
                  <a:pt x="71628" y="21336"/>
                </a:lnTo>
                <a:lnTo>
                  <a:pt x="74676" y="24384"/>
                </a:lnTo>
                <a:lnTo>
                  <a:pt x="77724" y="25908"/>
                </a:lnTo>
                <a:lnTo>
                  <a:pt x="79248" y="28956"/>
                </a:lnTo>
                <a:lnTo>
                  <a:pt x="79248" y="161544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6555" y="4081272"/>
            <a:ext cx="294640" cy="317500"/>
          </a:xfrm>
          <a:custGeom>
            <a:avLst/>
            <a:gdLst/>
            <a:ahLst/>
            <a:cxnLst/>
            <a:rect l="l" t="t" r="r" b="b"/>
            <a:pathLst>
              <a:path w="294639" h="317500">
                <a:moveTo>
                  <a:pt x="120396" y="167640"/>
                </a:moveTo>
                <a:lnTo>
                  <a:pt x="120396" y="27432"/>
                </a:lnTo>
                <a:lnTo>
                  <a:pt x="120062" y="33099"/>
                </a:lnTo>
                <a:lnTo>
                  <a:pt x="118872" y="40767"/>
                </a:lnTo>
                <a:lnTo>
                  <a:pt x="116538" y="50149"/>
                </a:lnTo>
                <a:lnTo>
                  <a:pt x="112776" y="60960"/>
                </a:lnTo>
                <a:lnTo>
                  <a:pt x="52077" y="267557"/>
                </a:lnTo>
                <a:lnTo>
                  <a:pt x="48196" y="279273"/>
                </a:lnTo>
                <a:lnTo>
                  <a:pt x="44600" y="288131"/>
                </a:lnTo>
                <a:lnTo>
                  <a:pt x="41148" y="294132"/>
                </a:lnTo>
                <a:lnTo>
                  <a:pt x="39624" y="298704"/>
                </a:lnTo>
                <a:lnTo>
                  <a:pt x="3048" y="307848"/>
                </a:lnTo>
                <a:lnTo>
                  <a:pt x="0" y="316992"/>
                </a:lnTo>
                <a:lnTo>
                  <a:pt x="83820" y="316992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39" h="317500">
                <a:moveTo>
                  <a:pt x="294132" y="67056"/>
                </a:moveTo>
                <a:lnTo>
                  <a:pt x="276939" y="26074"/>
                </a:lnTo>
                <a:lnTo>
                  <a:pt x="238196" y="5143"/>
                </a:lnTo>
                <a:lnTo>
                  <a:pt x="200334" y="88"/>
                </a:lnTo>
                <a:lnTo>
                  <a:pt x="85344" y="0"/>
                </a:lnTo>
                <a:lnTo>
                  <a:pt x="82296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6116" y="18288"/>
                </a:lnTo>
                <a:lnTo>
                  <a:pt x="181356" y="15240"/>
                </a:lnTo>
                <a:lnTo>
                  <a:pt x="188452" y="15297"/>
                </a:lnTo>
                <a:lnTo>
                  <a:pt x="202311" y="16097"/>
                </a:lnTo>
                <a:lnTo>
                  <a:pt x="239172" y="36409"/>
                </a:lnTo>
                <a:lnTo>
                  <a:pt x="246888" y="67056"/>
                </a:lnTo>
                <a:lnTo>
                  <a:pt x="246888" y="136123"/>
                </a:lnTo>
                <a:lnTo>
                  <a:pt x="248031" y="135636"/>
                </a:lnTo>
                <a:lnTo>
                  <a:pt x="283202" y="105632"/>
                </a:lnTo>
                <a:lnTo>
                  <a:pt x="292965" y="80486"/>
                </a:lnTo>
                <a:lnTo>
                  <a:pt x="294132" y="67056"/>
                </a:lnTo>
                <a:close/>
              </a:path>
              <a:path w="294639" h="317500">
                <a:moveTo>
                  <a:pt x="216408" y="299047"/>
                </a:moveTo>
                <a:lnTo>
                  <a:pt x="216408" y="217932"/>
                </a:lnTo>
                <a:lnTo>
                  <a:pt x="214669" y="235362"/>
                </a:lnTo>
                <a:lnTo>
                  <a:pt x="209359" y="251079"/>
                </a:lnTo>
                <a:lnTo>
                  <a:pt x="173164" y="287131"/>
                </a:lnTo>
                <a:lnTo>
                  <a:pt x="123444" y="298704"/>
                </a:lnTo>
                <a:lnTo>
                  <a:pt x="118872" y="298675"/>
                </a:lnTo>
                <a:lnTo>
                  <a:pt x="112776" y="298549"/>
                </a:lnTo>
                <a:lnTo>
                  <a:pt x="106489" y="298323"/>
                </a:lnTo>
                <a:lnTo>
                  <a:pt x="95797" y="297418"/>
                </a:lnTo>
                <a:lnTo>
                  <a:pt x="83820" y="295656"/>
                </a:lnTo>
                <a:lnTo>
                  <a:pt x="83820" y="316992"/>
                </a:lnTo>
                <a:lnTo>
                  <a:pt x="123444" y="316896"/>
                </a:lnTo>
                <a:lnTo>
                  <a:pt x="165354" y="314420"/>
                </a:lnTo>
                <a:lnTo>
                  <a:pt x="212788" y="301061"/>
                </a:lnTo>
                <a:lnTo>
                  <a:pt x="216408" y="299047"/>
                </a:lnTo>
                <a:close/>
              </a:path>
              <a:path w="294639" h="317500">
                <a:moveTo>
                  <a:pt x="246888" y="136123"/>
                </a:moveTo>
                <a:lnTo>
                  <a:pt x="246888" y="67056"/>
                </a:lnTo>
                <a:lnTo>
                  <a:pt x="245459" y="82224"/>
                </a:lnTo>
                <a:lnTo>
                  <a:pt x="241173" y="95821"/>
                </a:lnTo>
                <a:lnTo>
                  <a:pt x="210907" y="128635"/>
                </a:lnTo>
                <a:lnTo>
                  <a:pt x="152400" y="140208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972" y="157876"/>
                </a:lnTo>
                <a:lnTo>
                  <a:pt x="198120" y="173736"/>
                </a:lnTo>
                <a:lnTo>
                  <a:pt x="210312" y="189725"/>
                </a:lnTo>
                <a:lnTo>
                  <a:pt x="210312" y="149352"/>
                </a:lnTo>
                <a:lnTo>
                  <a:pt x="230600" y="143065"/>
                </a:lnTo>
                <a:lnTo>
                  <a:pt x="246888" y="136123"/>
                </a:lnTo>
                <a:close/>
              </a:path>
              <a:path w="294639" h="317500">
                <a:moveTo>
                  <a:pt x="265176" y="216408"/>
                </a:moveTo>
                <a:lnTo>
                  <a:pt x="251460" y="178308"/>
                </a:lnTo>
                <a:lnTo>
                  <a:pt x="210312" y="149352"/>
                </a:lnTo>
                <a:lnTo>
                  <a:pt x="210312" y="189725"/>
                </a:lnTo>
                <a:lnTo>
                  <a:pt x="211836" y="192405"/>
                </a:lnTo>
                <a:lnTo>
                  <a:pt x="215265" y="204168"/>
                </a:lnTo>
                <a:lnTo>
                  <a:pt x="216408" y="217932"/>
                </a:lnTo>
                <a:lnTo>
                  <a:pt x="216408" y="299047"/>
                </a:lnTo>
                <a:lnTo>
                  <a:pt x="222504" y="295656"/>
                </a:lnTo>
                <a:lnTo>
                  <a:pt x="252984" y="262128"/>
                </a:lnTo>
                <a:lnTo>
                  <a:pt x="264556" y="227838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6870" y="4066032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0896" y="4152900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026" y="95797"/>
                </a:lnTo>
                <a:lnTo>
                  <a:pt x="372427" y="66103"/>
                </a:lnTo>
                <a:lnTo>
                  <a:pt x="343685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79658"/>
                </a:lnTo>
                <a:lnTo>
                  <a:pt x="402026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79658"/>
                </a:moveTo>
                <a:lnTo>
                  <a:pt x="379476" y="140208"/>
                </a:lnTo>
                <a:lnTo>
                  <a:pt x="362116" y="158829"/>
                </a:lnTo>
                <a:lnTo>
                  <a:pt x="340042" y="184023"/>
                </a:lnTo>
                <a:lnTo>
                  <a:pt x="317111" y="210931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3685" y="217360"/>
                </a:lnTo>
                <a:lnTo>
                  <a:pt x="372427" y="186690"/>
                </a:lnTo>
                <a:lnTo>
                  <a:pt x="379476" y="179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3830" y="2103120"/>
            <a:ext cx="6014377" cy="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3836" y="1537716"/>
            <a:ext cx="5394960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3836" y="2269235"/>
            <a:ext cx="945515" cy="242570"/>
          </a:xfrm>
          <a:custGeom>
            <a:avLst/>
            <a:gdLst/>
            <a:ahLst/>
            <a:cxnLst/>
            <a:rect l="l" t="t" r="r" b="b"/>
            <a:pathLst>
              <a:path w="945514" h="242569">
                <a:moveTo>
                  <a:pt x="46934" y="0"/>
                </a:moveTo>
                <a:lnTo>
                  <a:pt x="9994" y="0"/>
                </a:lnTo>
                <a:lnTo>
                  <a:pt x="5715" y="11811"/>
                </a:lnTo>
                <a:lnTo>
                  <a:pt x="1428" y="33242"/>
                </a:lnTo>
                <a:lnTo>
                  <a:pt x="0" y="56388"/>
                </a:lnTo>
                <a:lnTo>
                  <a:pt x="1738" y="75843"/>
                </a:lnTo>
                <a:lnTo>
                  <a:pt x="7048" y="93154"/>
                </a:lnTo>
                <a:lnTo>
                  <a:pt x="16073" y="108466"/>
                </a:lnTo>
                <a:lnTo>
                  <a:pt x="28956" y="121920"/>
                </a:lnTo>
                <a:lnTo>
                  <a:pt x="30480" y="122908"/>
                </a:lnTo>
                <a:lnTo>
                  <a:pt x="30480" y="42672"/>
                </a:lnTo>
                <a:lnTo>
                  <a:pt x="35337" y="26432"/>
                </a:lnTo>
                <a:lnTo>
                  <a:pt x="40767" y="12192"/>
                </a:lnTo>
                <a:lnTo>
                  <a:pt x="46767" y="238"/>
                </a:lnTo>
                <a:lnTo>
                  <a:pt x="46934" y="0"/>
                </a:lnTo>
                <a:close/>
              </a:path>
              <a:path w="945514" h="242569">
                <a:moveTo>
                  <a:pt x="163840" y="0"/>
                </a:moveTo>
                <a:lnTo>
                  <a:pt x="117980" y="0"/>
                </a:lnTo>
                <a:lnTo>
                  <a:pt x="117348" y="381"/>
                </a:lnTo>
                <a:lnTo>
                  <a:pt x="104155" y="7525"/>
                </a:lnTo>
                <a:lnTo>
                  <a:pt x="88392" y="15240"/>
                </a:lnTo>
                <a:lnTo>
                  <a:pt x="30480" y="42672"/>
                </a:lnTo>
                <a:lnTo>
                  <a:pt x="30480" y="122908"/>
                </a:lnTo>
                <a:lnTo>
                  <a:pt x="35052" y="125874"/>
                </a:lnTo>
                <a:lnTo>
                  <a:pt x="35052" y="77724"/>
                </a:lnTo>
                <a:lnTo>
                  <a:pt x="118848" y="37647"/>
                </a:lnTo>
                <a:lnTo>
                  <a:pt x="153900" y="14835"/>
                </a:lnTo>
                <a:lnTo>
                  <a:pt x="160591" y="6667"/>
                </a:lnTo>
                <a:lnTo>
                  <a:pt x="163840" y="0"/>
                </a:lnTo>
                <a:close/>
              </a:path>
              <a:path w="945514" h="242569">
                <a:moveTo>
                  <a:pt x="185928" y="94488"/>
                </a:moveTo>
                <a:lnTo>
                  <a:pt x="185928" y="89916"/>
                </a:lnTo>
                <a:lnTo>
                  <a:pt x="184404" y="85344"/>
                </a:lnTo>
                <a:lnTo>
                  <a:pt x="179832" y="82296"/>
                </a:lnTo>
                <a:lnTo>
                  <a:pt x="176784" y="79248"/>
                </a:lnTo>
                <a:lnTo>
                  <a:pt x="173736" y="77724"/>
                </a:lnTo>
                <a:lnTo>
                  <a:pt x="164592" y="77724"/>
                </a:lnTo>
                <a:lnTo>
                  <a:pt x="160020" y="80772"/>
                </a:lnTo>
                <a:lnTo>
                  <a:pt x="155448" y="88392"/>
                </a:lnTo>
                <a:lnTo>
                  <a:pt x="151137" y="92702"/>
                </a:lnTo>
                <a:lnTo>
                  <a:pt x="110680" y="107061"/>
                </a:lnTo>
                <a:lnTo>
                  <a:pt x="96012" y="108204"/>
                </a:lnTo>
                <a:lnTo>
                  <a:pt x="86034" y="107870"/>
                </a:lnTo>
                <a:lnTo>
                  <a:pt x="46291" y="91440"/>
                </a:lnTo>
                <a:lnTo>
                  <a:pt x="35052" y="77724"/>
                </a:lnTo>
                <a:lnTo>
                  <a:pt x="35052" y="125874"/>
                </a:lnTo>
                <a:lnTo>
                  <a:pt x="42648" y="130802"/>
                </a:lnTo>
                <a:lnTo>
                  <a:pt x="58483" y="136969"/>
                </a:lnTo>
                <a:lnTo>
                  <a:pt x="76319" y="140565"/>
                </a:lnTo>
                <a:lnTo>
                  <a:pt x="96012" y="141732"/>
                </a:lnTo>
                <a:lnTo>
                  <a:pt x="109751" y="141113"/>
                </a:lnTo>
                <a:lnTo>
                  <a:pt x="152400" y="129540"/>
                </a:lnTo>
                <a:lnTo>
                  <a:pt x="183689" y="104465"/>
                </a:lnTo>
                <a:lnTo>
                  <a:pt x="185928" y="94488"/>
                </a:lnTo>
                <a:close/>
              </a:path>
              <a:path w="945514" h="242569">
                <a:moveTo>
                  <a:pt x="358226" y="0"/>
                </a:moveTo>
                <a:lnTo>
                  <a:pt x="318733" y="0"/>
                </a:lnTo>
                <a:lnTo>
                  <a:pt x="311586" y="19240"/>
                </a:lnTo>
                <a:lnTo>
                  <a:pt x="302323" y="42672"/>
                </a:lnTo>
                <a:lnTo>
                  <a:pt x="293917" y="62674"/>
                </a:lnTo>
                <a:lnTo>
                  <a:pt x="286512" y="79248"/>
                </a:lnTo>
                <a:lnTo>
                  <a:pt x="257945" y="0"/>
                </a:lnTo>
                <a:lnTo>
                  <a:pt x="220109" y="0"/>
                </a:lnTo>
                <a:lnTo>
                  <a:pt x="239268" y="48768"/>
                </a:lnTo>
                <a:lnTo>
                  <a:pt x="268224" y="124968"/>
                </a:lnTo>
                <a:lnTo>
                  <a:pt x="271962" y="132088"/>
                </a:lnTo>
                <a:lnTo>
                  <a:pt x="276415" y="137350"/>
                </a:lnTo>
                <a:lnTo>
                  <a:pt x="281725" y="140613"/>
                </a:lnTo>
                <a:lnTo>
                  <a:pt x="288036" y="141732"/>
                </a:lnTo>
                <a:lnTo>
                  <a:pt x="298704" y="141732"/>
                </a:lnTo>
                <a:lnTo>
                  <a:pt x="304800" y="135636"/>
                </a:lnTo>
                <a:lnTo>
                  <a:pt x="304800" y="123444"/>
                </a:lnTo>
                <a:lnTo>
                  <a:pt x="342900" y="36576"/>
                </a:lnTo>
                <a:lnTo>
                  <a:pt x="356663" y="4024"/>
                </a:lnTo>
                <a:lnTo>
                  <a:pt x="358226" y="0"/>
                </a:lnTo>
                <a:close/>
              </a:path>
              <a:path w="945514" h="242569">
                <a:moveTo>
                  <a:pt x="441673" y="0"/>
                </a:moveTo>
                <a:lnTo>
                  <a:pt x="404710" y="0"/>
                </a:lnTo>
                <a:lnTo>
                  <a:pt x="400431" y="11811"/>
                </a:lnTo>
                <a:lnTo>
                  <a:pt x="396144" y="33242"/>
                </a:lnTo>
                <a:lnTo>
                  <a:pt x="394716" y="56388"/>
                </a:lnTo>
                <a:lnTo>
                  <a:pt x="396454" y="75843"/>
                </a:lnTo>
                <a:lnTo>
                  <a:pt x="401764" y="93154"/>
                </a:lnTo>
                <a:lnTo>
                  <a:pt x="410789" y="108466"/>
                </a:lnTo>
                <a:lnTo>
                  <a:pt x="423672" y="121920"/>
                </a:lnTo>
                <a:lnTo>
                  <a:pt x="426720" y="123897"/>
                </a:lnTo>
                <a:lnTo>
                  <a:pt x="426720" y="42672"/>
                </a:lnTo>
                <a:lnTo>
                  <a:pt x="430696" y="26432"/>
                </a:lnTo>
                <a:lnTo>
                  <a:pt x="435673" y="12192"/>
                </a:lnTo>
                <a:lnTo>
                  <a:pt x="441507" y="238"/>
                </a:lnTo>
                <a:lnTo>
                  <a:pt x="441673" y="0"/>
                </a:lnTo>
                <a:close/>
              </a:path>
              <a:path w="945514" h="242569">
                <a:moveTo>
                  <a:pt x="558846" y="0"/>
                </a:moveTo>
                <a:lnTo>
                  <a:pt x="512696" y="0"/>
                </a:lnTo>
                <a:lnTo>
                  <a:pt x="512064" y="381"/>
                </a:lnTo>
                <a:lnTo>
                  <a:pt x="498871" y="7525"/>
                </a:lnTo>
                <a:lnTo>
                  <a:pt x="483108" y="15240"/>
                </a:lnTo>
                <a:lnTo>
                  <a:pt x="426720" y="42672"/>
                </a:lnTo>
                <a:lnTo>
                  <a:pt x="426720" y="123897"/>
                </a:lnTo>
                <a:lnTo>
                  <a:pt x="429768" y="125874"/>
                </a:lnTo>
                <a:lnTo>
                  <a:pt x="429768" y="77724"/>
                </a:lnTo>
                <a:lnTo>
                  <a:pt x="499872" y="44196"/>
                </a:lnTo>
                <a:lnTo>
                  <a:pt x="539496" y="22860"/>
                </a:lnTo>
                <a:lnTo>
                  <a:pt x="555879" y="6667"/>
                </a:lnTo>
                <a:lnTo>
                  <a:pt x="558846" y="0"/>
                </a:lnTo>
                <a:close/>
              </a:path>
              <a:path w="945514" h="242569">
                <a:moveTo>
                  <a:pt x="580644" y="94488"/>
                </a:moveTo>
                <a:lnTo>
                  <a:pt x="580644" y="89916"/>
                </a:lnTo>
                <a:lnTo>
                  <a:pt x="579120" y="85344"/>
                </a:lnTo>
                <a:lnTo>
                  <a:pt x="576072" y="82296"/>
                </a:lnTo>
                <a:lnTo>
                  <a:pt x="571500" y="79248"/>
                </a:lnTo>
                <a:lnTo>
                  <a:pt x="568452" y="77724"/>
                </a:lnTo>
                <a:lnTo>
                  <a:pt x="559308" y="77724"/>
                </a:lnTo>
                <a:lnTo>
                  <a:pt x="554736" y="80772"/>
                </a:lnTo>
                <a:lnTo>
                  <a:pt x="550164" y="88392"/>
                </a:lnTo>
                <a:lnTo>
                  <a:pt x="545853" y="92702"/>
                </a:lnTo>
                <a:lnTo>
                  <a:pt x="505396" y="107061"/>
                </a:lnTo>
                <a:lnTo>
                  <a:pt x="490728" y="108204"/>
                </a:lnTo>
                <a:lnTo>
                  <a:pt x="480964" y="107870"/>
                </a:lnTo>
                <a:lnTo>
                  <a:pt x="441007" y="91440"/>
                </a:lnTo>
                <a:lnTo>
                  <a:pt x="429768" y="77724"/>
                </a:lnTo>
                <a:lnTo>
                  <a:pt x="429768" y="125874"/>
                </a:lnTo>
                <a:lnTo>
                  <a:pt x="437364" y="130802"/>
                </a:lnTo>
                <a:lnTo>
                  <a:pt x="453199" y="136969"/>
                </a:lnTo>
                <a:lnTo>
                  <a:pt x="471035" y="140565"/>
                </a:lnTo>
                <a:lnTo>
                  <a:pt x="490728" y="141732"/>
                </a:lnTo>
                <a:lnTo>
                  <a:pt x="504467" y="141113"/>
                </a:lnTo>
                <a:lnTo>
                  <a:pt x="547116" y="129540"/>
                </a:lnTo>
                <a:lnTo>
                  <a:pt x="578619" y="104465"/>
                </a:lnTo>
                <a:lnTo>
                  <a:pt x="580644" y="94488"/>
                </a:lnTo>
                <a:close/>
              </a:path>
              <a:path w="945514" h="242569">
                <a:moveTo>
                  <a:pt x="758111" y="0"/>
                </a:moveTo>
                <a:lnTo>
                  <a:pt x="723900" y="0"/>
                </a:lnTo>
                <a:lnTo>
                  <a:pt x="723900" y="13716"/>
                </a:lnTo>
                <a:lnTo>
                  <a:pt x="729996" y="19812"/>
                </a:lnTo>
                <a:lnTo>
                  <a:pt x="740664" y="19812"/>
                </a:lnTo>
                <a:lnTo>
                  <a:pt x="747807" y="18359"/>
                </a:lnTo>
                <a:lnTo>
                  <a:pt x="753237" y="13906"/>
                </a:lnTo>
                <a:lnTo>
                  <a:pt x="756951" y="6310"/>
                </a:lnTo>
                <a:lnTo>
                  <a:pt x="758111" y="0"/>
                </a:lnTo>
                <a:close/>
              </a:path>
              <a:path w="945514" h="242569">
                <a:moveTo>
                  <a:pt x="663886" y="0"/>
                </a:moveTo>
                <a:lnTo>
                  <a:pt x="614172" y="0"/>
                </a:lnTo>
                <a:lnTo>
                  <a:pt x="614172" y="140208"/>
                </a:lnTo>
                <a:lnTo>
                  <a:pt x="618744" y="146304"/>
                </a:lnTo>
                <a:lnTo>
                  <a:pt x="629412" y="146304"/>
                </a:lnTo>
                <a:lnTo>
                  <a:pt x="638294" y="145161"/>
                </a:lnTo>
                <a:lnTo>
                  <a:pt x="644461" y="141732"/>
                </a:lnTo>
                <a:lnTo>
                  <a:pt x="647700" y="136584"/>
                </a:lnTo>
                <a:lnTo>
                  <a:pt x="647700" y="25908"/>
                </a:lnTo>
                <a:lnTo>
                  <a:pt x="653700" y="14192"/>
                </a:lnTo>
                <a:lnTo>
                  <a:pt x="660273" y="4191"/>
                </a:lnTo>
                <a:lnTo>
                  <a:pt x="663886" y="0"/>
                </a:lnTo>
                <a:close/>
              </a:path>
              <a:path w="945514" h="242569">
                <a:moveTo>
                  <a:pt x="649224" y="128016"/>
                </a:moveTo>
                <a:lnTo>
                  <a:pt x="647700" y="25908"/>
                </a:lnTo>
                <a:lnTo>
                  <a:pt x="647700" y="136584"/>
                </a:lnTo>
                <a:lnTo>
                  <a:pt x="648057" y="136017"/>
                </a:lnTo>
                <a:lnTo>
                  <a:pt x="649224" y="128016"/>
                </a:lnTo>
                <a:close/>
              </a:path>
              <a:path w="945514" h="242569">
                <a:moveTo>
                  <a:pt x="944997" y="0"/>
                </a:moveTo>
                <a:lnTo>
                  <a:pt x="901246" y="0"/>
                </a:lnTo>
                <a:lnTo>
                  <a:pt x="897636" y="7620"/>
                </a:lnTo>
                <a:lnTo>
                  <a:pt x="870204" y="71628"/>
                </a:lnTo>
                <a:lnTo>
                  <a:pt x="852225" y="33671"/>
                </a:lnTo>
                <a:lnTo>
                  <a:pt x="834961" y="0"/>
                </a:lnTo>
                <a:lnTo>
                  <a:pt x="789722" y="0"/>
                </a:lnTo>
                <a:lnTo>
                  <a:pt x="850392" y="115824"/>
                </a:lnTo>
                <a:lnTo>
                  <a:pt x="850392" y="214884"/>
                </a:lnTo>
                <a:lnTo>
                  <a:pt x="865441" y="173760"/>
                </a:lnTo>
                <a:lnTo>
                  <a:pt x="883729" y="130945"/>
                </a:lnTo>
                <a:lnTo>
                  <a:pt x="894588" y="106680"/>
                </a:lnTo>
                <a:lnTo>
                  <a:pt x="944997" y="0"/>
                </a:lnTo>
                <a:close/>
              </a:path>
              <a:path w="945514" h="242569">
                <a:moveTo>
                  <a:pt x="850392" y="214884"/>
                </a:moveTo>
                <a:lnTo>
                  <a:pt x="850392" y="115824"/>
                </a:lnTo>
                <a:lnTo>
                  <a:pt x="832627" y="156091"/>
                </a:lnTo>
                <a:lnTo>
                  <a:pt x="820293" y="187642"/>
                </a:lnTo>
                <a:lnTo>
                  <a:pt x="813101" y="210336"/>
                </a:lnTo>
                <a:lnTo>
                  <a:pt x="810768" y="224028"/>
                </a:lnTo>
                <a:lnTo>
                  <a:pt x="810768" y="228600"/>
                </a:lnTo>
                <a:lnTo>
                  <a:pt x="812292" y="233172"/>
                </a:lnTo>
                <a:lnTo>
                  <a:pt x="819912" y="240792"/>
                </a:lnTo>
                <a:lnTo>
                  <a:pt x="824484" y="242316"/>
                </a:lnTo>
                <a:lnTo>
                  <a:pt x="836676" y="242316"/>
                </a:lnTo>
                <a:lnTo>
                  <a:pt x="842772" y="237744"/>
                </a:lnTo>
                <a:lnTo>
                  <a:pt x="850392" y="214884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6544" y="2269235"/>
            <a:ext cx="935990" cy="146685"/>
          </a:xfrm>
          <a:custGeom>
            <a:avLst/>
            <a:gdLst/>
            <a:ahLst/>
            <a:cxnLst/>
            <a:rect l="l" t="t" r="r" b="b"/>
            <a:pathLst>
              <a:path w="935989" h="146685">
                <a:moveTo>
                  <a:pt x="120396" y="137139"/>
                </a:moveTo>
                <a:lnTo>
                  <a:pt x="120396" y="94488"/>
                </a:lnTo>
                <a:lnTo>
                  <a:pt x="114300" y="100584"/>
                </a:lnTo>
                <a:lnTo>
                  <a:pt x="103632" y="103632"/>
                </a:lnTo>
                <a:lnTo>
                  <a:pt x="96774" y="105394"/>
                </a:lnTo>
                <a:lnTo>
                  <a:pt x="89916" y="106299"/>
                </a:lnTo>
                <a:lnTo>
                  <a:pt x="83058" y="106632"/>
                </a:lnTo>
                <a:lnTo>
                  <a:pt x="62484" y="106680"/>
                </a:lnTo>
                <a:lnTo>
                  <a:pt x="54864" y="105156"/>
                </a:lnTo>
                <a:lnTo>
                  <a:pt x="44196" y="103632"/>
                </a:lnTo>
                <a:lnTo>
                  <a:pt x="36576" y="100584"/>
                </a:lnTo>
                <a:lnTo>
                  <a:pt x="35052" y="97536"/>
                </a:lnTo>
                <a:lnTo>
                  <a:pt x="28956" y="91440"/>
                </a:lnTo>
                <a:lnTo>
                  <a:pt x="22860" y="88392"/>
                </a:lnTo>
                <a:lnTo>
                  <a:pt x="13716" y="88392"/>
                </a:lnTo>
                <a:lnTo>
                  <a:pt x="10668" y="91440"/>
                </a:lnTo>
                <a:lnTo>
                  <a:pt x="6096" y="94488"/>
                </a:lnTo>
                <a:lnTo>
                  <a:pt x="1524" y="99060"/>
                </a:lnTo>
                <a:lnTo>
                  <a:pt x="0" y="102108"/>
                </a:lnTo>
                <a:lnTo>
                  <a:pt x="0" y="108204"/>
                </a:lnTo>
                <a:lnTo>
                  <a:pt x="28956" y="137160"/>
                </a:lnTo>
                <a:lnTo>
                  <a:pt x="76200" y="144780"/>
                </a:lnTo>
                <a:lnTo>
                  <a:pt x="91630" y="143946"/>
                </a:lnTo>
                <a:lnTo>
                  <a:pt x="105918" y="141541"/>
                </a:lnTo>
                <a:lnTo>
                  <a:pt x="119062" y="137707"/>
                </a:lnTo>
                <a:lnTo>
                  <a:pt x="120396" y="137139"/>
                </a:lnTo>
                <a:close/>
              </a:path>
              <a:path w="935989" h="146685">
                <a:moveTo>
                  <a:pt x="53213" y="0"/>
                </a:moveTo>
                <a:lnTo>
                  <a:pt x="15627" y="0"/>
                </a:lnTo>
                <a:lnTo>
                  <a:pt x="15240" y="3048"/>
                </a:lnTo>
                <a:lnTo>
                  <a:pt x="36814" y="38457"/>
                </a:lnTo>
                <a:lnTo>
                  <a:pt x="51816" y="43993"/>
                </a:lnTo>
                <a:lnTo>
                  <a:pt x="51816" y="6096"/>
                </a:lnTo>
                <a:lnTo>
                  <a:pt x="53213" y="0"/>
                </a:lnTo>
                <a:close/>
              </a:path>
              <a:path w="935989" h="146685">
                <a:moveTo>
                  <a:pt x="156972" y="86868"/>
                </a:moveTo>
                <a:lnTo>
                  <a:pt x="139612" y="40791"/>
                </a:lnTo>
                <a:lnTo>
                  <a:pt x="100203" y="18097"/>
                </a:lnTo>
                <a:lnTo>
                  <a:pt x="62484" y="9144"/>
                </a:lnTo>
                <a:lnTo>
                  <a:pt x="59436" y="7620"/>
                </a:lnTo>
                <a:lnTo>
                  <a:pt x="54864" y="7620"/>
                </a:lnTo>
                <a:lnTo>
                  <a:pt x="51816" y="6096"/>
                </a:lnTo>
                <a:lnTo>
                  <a:pt x="51816" y="43993"/>
                </a:lnTo>
                <a:lnTo>
                  <a:pt x="54054" y="44696"/>
                </a:lnTo>
                <a:lnTo>
                  <a:pt x="65532" y="47244"/>
                </a:lnTo>
                <a:lnTo>
                  <a:pt x="85344" y="51816"/>
                </a:lnTo>
                <a:lnTo>
                  <a:pt x="100464" y="57507"/>
                </a:lnTo>
                <a:lnTo>
                  <a:pt x="111442" y="65341"/>
                </a:lnTo>
                <a:lnTo>
                  <a:pt x="118133" y="75176"/>
                </a:lnTo>
                <a:lnTo>
                  <a:pt x="120396" y="86868"/>
                </a:lnTo>
                <a:lnTo>
                  <a:pt x="120396" y="137139"/>
                </a:lnTo>
                <a:lnTo>
                  <a:pt x="131064" y="132588"/>
                </a:lnTo>
                <a:lnTo>
                  <a:pt x="142184" y="123730"/>
                </a:lnTo>
                <a:lnTo>
                  <a:pt x="150304" y="113157"/>
                </a:lnTo>
                <a:lnTo>
                  <a:pt x="155281" y="100870"/>
                </a:lnTo>
                <a:lnTo>
                  <a:pt x="156972" y="86868"/>
                </a:lnTo>
                <a:close/>
              </a:path>
              <a:path w="935989" h="146685">
                <a:moveTo>
                  <a:pt x="289560" y="105156"/>
                </a:moveTo>
                <a:lnTo>
                  <a:pt x="289560" y="86868"/>
                </a:lnTo>
                <a:lnTo>
                  <a:pt x="285940" y="0"/>
                </a:lnTo>
                <a:lnTo>
                  <a:pt x="249364" y="0"/>
                </a:lnTo>
                <a:lnTo>
                  <a:pt x="252984" y="86868"/>
                </a:lnTo>
                <a:lnTo>
                  <a:pt x="252984" y="137160"/>
                </a:lnTo>
                <a:lnTo>
                  <a:pt x="260604" y="144780"/>
                </a:lnTo>
                <a:lnTo>
                  <a:pt x="265176" y="146304"/>
                </a:lnTo>
                <a:lnTo>
                  <a:pt x="269748" y="146304"/>
                </a:lnTo>
                <a:lnTo>
                  <a:pt x="278630" y="143732"/>
                </a:lnTo>
                <a:lnTo>
                  <a:pt x="284797" y="136017"/>
                </a:lnTo>
                <a:lnTo>
                  <a:pt x="288393" y="123158"/>
                </a:lnTo>
                <a:lnTo>
                  <a:pt x="289560" y="105156"/>
                </a:lnTo>
                <a:close/>
              </a:path>
              <a:path w="935989" h="146685">
                <a:moveTo>
                  <a:pt x="252984" y="137160"/>
                </a:moveTo>
                <a:lnTo>
                  <a:pt x="252984" y="91440"/>
                </a:lnTo>
                <a:lnTo>
                  <a:pt x="251460" y="97536"/>
                </a:lnTo>
                <a:lnTo>
                  <a:pt x="251460" y="134112"/>
                </a:lnTo>
                <a:lnTo>
                  <a:pt x="252984" y="137160"/>
                </a:lnTo>
                <a:close/>
              </a:path>
              <a:path w="935989" h="146685">
                <a:moveTo>
                  <a:pt x="421898" y="0"/>
                </a:moveTo>
                <a:lnTo>
                  <a:pt x="378772" y="0"/>
                </a:lnTo>
                <a:lnTo>
                  <a:pt x="375285" y="6477"/>
                </a:lnTo>
                <a:lnTo>
                  <a:pt x="369284" y="26765"/>
                </a:lnTo>
                <a:lnTo>
                  <a:pt x="367284" y="48768"/>
                </a:lnTo>
                <a:lnTo>
                  <a:pt x="368450" y="71080"/>
                </a:lnTo>
                <a:lnTo>
                  <a:pt x="387096" y="118872"/>
                </a:lnTo>
                <a:lnTo>
                  <a:pt x="403860" y="132944"/>
                </a:lnTo>
                <a:lnTo>
                  <a:pt x="403860" y="50292"/>
                </a:lnTo>
                <a:lnTo>
                  <a:pt x="405264" y="35076"/>
                </a:lnTo>
                <a:lnTo>
                  <a:pt x="409384" y="21145"/>
                </a:lnTo>
                <a:lnTo>
                  <a:pt x="416075" y="8072"/>
                </a:lnTo>
                <a:lnTo>
                  <a:pt x="421898" y="0"/>
                </a:lnTo>
                <a:close/>
              </a:path>
              <a:path w="935989" h="146685">
                <a:moveTo>
                  <a:pt x="496824" y="128655"/>
                </a:moveTo>
                <a:lnTo>
                  <a:pt x="496824" y="89916"/>
                </a:lnTo>
                <a:lnTo>
                  <a:pt x="489204" y="97536"/>
                </a:lnTo>
                <a:lnTo>
                  <a:pt x="483108" y="102108"/>
                </a:lnTo>
                <a:lnTo>
                  <a:pt x="448056" y="111252"/>
                </a:lnTo>
                <a:lnTo>
                  <a:pt x="437483" y="110371"/>
                </a:lnTo>
                <a:lnTo>
                  <a:pt x="407098" y="76581"/>
                </a:lnTo>
                <a:lnTo>
                  <a:pt x="403860" y="50292"/>
                </a:lnTo>
                <a:lnTo>
                  <a:pt x="403860" y="132944"/>
                </a:lnTo>
                <a:lnTo>
                  <a:pt x="412051" y="137350"/>
                </a:lnTo>
                <a:lnTo>
                  <a:pt x="429315" y="141803"/>
                </a:lnTo>
                <a:lnTo>
                  <a:pt x="448056" y="143147"/>
                </a:lnTo>
                <a:lnTo>
                  <a:pt x="455676" y="143256"/>
                </a:lnTo>
                <a:lnTo>
                  <a:pt x="463296" y="141732"/>
                </a:lnTo>
                <a:lnTo>
                  <a:pt x="472440" y="138684"/>
                </a:lnTo>
                <a:lnTo>
                  <a:pt x="479583" y="136112"/>
                </a:lnTo>
                <a:lnTo>
                  <a:pt x="487299" y="132969"/>
                </a:lnTo>
                <a:lnTo>
                  <a:pt x="495585" y="129254"/>
                </a:lnTo>
                <a:lnTo>
                  <a:pt x="496824" y="128655"/>
                </a:lnTo>
                <a:close/>
              </a:path>
              <a:path w="935989" h="146685">
                <a:moveTo>
                  <a:pt x="528828" y="4572"/>
                </a:moveTo>
                <a:lnTo>
                  <a:pt x="528828" y="0"/>
                </a:lnTo>
                <a:lnTo>
                  <a:pt x="491947" y="0"/>
                </a:lnTo>
                <a:lnTo>
                  <a:pt x="490728" y="6096"/>
                </a:lnTo>
                <a:lnTo>
                  <a:pt x="490728" y="16764"/>
                </a:lnTo>
                <a:lnTo>
                  <a:pt x="491251" y="30766"/>
                </a:lnTo>
                <a:lnTo>
                  <a:pt x="492633" y="47625"/>
                </a:lnTo>
                <a:lnTo>
                  <a:pt x="496824" y="89916"/>
                </a:lnTo>
                <a:lnTo>
                  <a:pt x="496824" y="128655"/>
                </a:lnTo>
                <a:lnTo>
                  <a:pt x="504444" y="124968"/>
                </a:lnTo>
                <a:lnTo>
                  <a:pt x="512064" y="132588"/>
                </a:lnTo>
                <a:lnTo>
                  <a:pt x="516636" y="138684"/>
                </a:lnTo>
                <a:lnTo>
                  <a:pt x="522732" y="143256"/>
                </a:lnTo>
                <a:lnTo>
                  <a:pt x="527304" y="146304"/>
                </a:lnTo>
                <a:lnTo>
                  <a:pt x="527304" y="47244"/>
                </a:lnTo>
                <a:lnTo>
                  <a:pt x="527327" y="34361"/>
                </a:lnTo>
                <a:lnTo>
                  <a:pt x="527494" y="23050"/>
                </a:lnTo>
                <a:lnTo>
                  <a:pt x="527946" y="13168"/>
                </a:lnTo>
                <a:lnTo>
                  <a:pt x="528828" y="4572"/>
                </a:lnTo>
                <a:close/>
              </a:path>
              <a:path w="935989" h="146685">
                <a:moveTo>
                  <a:pt x="547116" y="134112"/>
                </a:moveTo>
                <a:lnTo>
                  <a:pt x="547116" y="129540"/>
                </a:lnTo>
                <a:lnTo>
                  <a:pt x="545592" y="126492"/>
                </a:lnTo>
                <a:lnTo>
                  <a:pt x="544068" y="121920"/>
                </a:lnTo>
                <a:lnTo>
                  <a:pt x="542544" y="118872"/>
                </a:lnTo>
                <a:lnTo>
                  <a:pt x="542544" y="115824"/>
                </a:lnTo>
                <a:lnTo>
                  <a:pt x="537638" y="104394"/>
                </a:lnTo>
                <a:lnTo>
                  <a:pt x="527351" y="58102"/>
                </a:lnTo>
                <a:lnTo>
                  <a:pt x="527304" y="47244"/>
                </a:lnTo>
                <a:lnTo>
                  <a:pt x="527304" y="146304"/>
                </a:lnTo>
                <a:lnTo>
                  <a:pt x="534924" y="146304"/>
                </a:lnTo>
                <a:lnTo>
                  <a:pt x="537972" y="144780"/>
                </a:lnTo>
                <a:lnTo>
                  <a:pt x="542544" y="141732"/>
                </a:lnTo>
                <a:lnTo>
                  <a:pt x="545592" y="138684"/>
                </a:lnTo>
                <a:lnTo>
                  <a:pt x="547116" y="134112"/>
                </a:lnTo>
                <a:close/>
              </a:path>
              <a:path w="935989" h="146685">
                <a:moveTo>
                  <a:pt x="664464" y="105156"/>
                </a:moveTo>
                <a:lnTo>
                  <a:pt x="664464" y="86868"/>
                </a:lnTo>
                <a:lnTo>
                  <a:pt x="660844" y="0"/>
                </a:lnTo>
                <a:lnTo>
                  <a:pt x="624268" y="0"/>
                </a:lnTo>
                <a:lnTo>
                  <a:pt x="627888" y="86868"/>
                </a:lnTo>
                <a:lnTo>
                  <a:pt x="627888" y="137160"/>
                </a:lnTo>
                <a:lnTo>
                  <a:pt x="632460" y="140208"/>
                </a:lnTo>
                <a:lnTo>
                  <a:pt x="635508" y="144780"/>
                </a:lnTo>
                <a:lnTo>
                  <a:pt x="640080" y="146304"/>
                </a:lnTo>
                <a:lnTo>
                  <a:pt x="644652" y="146304"/>
                </a:lnTo>
                <a:lnTo>
                  <a:pt x="653534" y="143732"/>
                </a:lnTo>
                <a:lnTo>
                  <a:pt x="659701" y="136017"/>
                </a:lnTo>
                <a:lnTo>
                  <a:pt x="663297" y="123158"/>
                </a:lnTo>
                <a:lnTo>
                  <a:pt x="664464" y="105156"/>
                </a:lnTo>
                <a:close/>
              </a:path>
              <a:path w="935989" h="146685">
                <a:moveTo>
                  <a:pt x="627888" y="137160"/>
                </a:moveTo>
                <a:lnTo>
                  <a:pt x="627888" y="97536"/>
                </a:lnTo>
                <a:lnTo>
                  <a:pt x="626364" y="108204"/>
                </a:lnTo>
                <a:lnTo>
                  <a:pt x="626364" y="134112"/>
                </a:lnTo>
                <a:lnTo>
                  <a:pt x="627888" y="137160"/>
                </a:lnTo>
                <a:close/>
              </a:path>
              <a:path w="935989" h="146685">
                <a:moveTo>
                  <a:pt x="796765" y="0"/>
                </a:moveTo>
                <a:lnTo>
                  <a:pt x="759802" y="0"/>
                </a:lnTo>
                <a:lnTo>
                  <a:pt x="755523" y="11811"/>
                </a:lnTo>
                <a:lnTo>
                  <a:pt x="751236" y="33242"/>
                </a:lnTo>
                <a:lnTo>
                  <a:pt x="749808" y="56388"/>
                </a:lnTo>
                <a:lnTo>
                  <a:pt x="751546" y="75843"/>
                </a:lnTo>
                <a:lnTo>
                  <a:pt x="756856" y="93154"/>
                </a:lnTo>
                <a:lnTo>
                  <a:pt x="765881" y="108466"/>
                </a:lnTo>
                <a:lnTo>
                  <a:pt x="778764" y="121920"/>
                </a:lnTo>
                <a:lnTo>
                  <a:pt x="781812" y="123894"/>
                </a:lnTo>
                <a:lnTo>
                  <a:pt x="781812" y="42672"/>
                </a:lnTo>
                <a:lnTo>
                  <a:pt x="785788" y="26432"/>
                </a:lnTo>
                <a:lnTo>
                  <a:pt x="790765" y="12192"/>
                </a:lnTo>
                <a:lnTo>
                  <a:pt x="796599" y="238"/>
                </a:lnTo>
                <a:lnTo>
                  <a:pt x="796765" y="0"/>
                </a:lnTo>
                <a:close/>
              </a:path>
              <a:path w="935989" h="146685">
                <a:moveTo>
                  <a:pt x="913938" y="0"/>
                </a:moveTo>
                <a:lnTo>
                  <a:pt x="867788" y="0"/>
                </a:lnTo>
                <a:lnTo>
                  <a:pt x="867156" y="381"/>
                </a:lnTo>
                <a:lnTo>
                  <a:pt x="853963" y="7525"/>
                </a:lnTo>
                <a:lnTo>
                  <a:pt x="838200" y="15240"/>
                </a:lnTo>
                <a:lnTo>
                  <a:pt x="781812" y="42672"/>
                </a:lnTo>
                <a:lnTo>
                  <a:pt x="781812" y="123894"/>
                </a:lnTo>
                <a:lnTo>
                  <a:pt x="784860" y="125867"/>
                </a:lnTo>
                <a:lnTo>
                  <a:pt x="784860" y="77724"/>
                </a:lnTo>
                <a:lnTo>
                  <a:pt x="854964" y="44196"/>
                </a:lnTo>
                <a:lnTo>
                  <a:pt x="894588" y="22860"/>
                </a:lnTo>
                <a:lnTo>
                  <a:pt x="910971" y="6667"/>
                </a:lnTo>
                <a:lnTo>
                  <a:pt x="913938" y="0"/>
                </a:lnTo>
                <a:close/>
              </a:path>
              <a:path w="935989" h="146685">
                <a:moveTo>
                  <a:pt x="935736" y="94488"/>
                </a:moveTo>
                <a:lnTo>
                  <a:pt x="935736" y="89916"/>
                </a:lnTo>
                <a:lnTo>
                  <a:pt x="934212" y="85344"/>
                </a:lnTo>
                <a:lnTo>
                  <a:pt x="931164" y="82296"/>
                </a:lnTo>
                <a:lnTo>
                  <a:pt x="926592" y="79248"/>
                </a:lnTo>
                <a:lnTo>
                  <a:pt x="923544" y="77724"/>
                </a:lnTo>
                <a:lnTo>
                  <a:pt x="914400" y="77724"/>
                </a:lnTo>
                <a:lnTo>
                  <a:pt x="909828" y="80772"/>
                </a:lnTo>
                <a:lnTo>
                  <a:pt x="905256" y="88392"/>
                </a:lnTo>
                <a:lnTo>
                  <a:pt x="900945" y="92702"/>
                </a:lnTo>
                <a:lnTo>
                  <a:pt x="860679" y="107061"/>
                </a:lnTo>
                <a:lnTo>
                  <a:pt x="847344" y="108204"/>
                </a:lnTo>
                <a:lnTo>
                  <a:pt x="836699" y="107870"/>
                </a:lnTo>
                <a:lnTo>
                  <a:pt x="796099" y="91440"/>
                </a:lnTo>
                <a:lnTo>
                  <a:pt x="784860" y="77724"/>
                </a:lnTo>
                <a:lnTo>
                  <a:pt x="784860" y="125867"/>
                </a:lnTo>
                <a:lnTo>
                  <a:pt x="792480" y="130802"/>
                </a:lnTo>
                <a:lnTo>
                  <a:pt x="808482" y="136969"/>
                </a:lnTo>
                <a:lnTo>
                  <a:pt x="826770" y="140565"/>
                </a:lnTo>
                <a:lnTo>
                  <a:pt x="847344" y="141732"/>
                </a:lnTo>
                <a:lnTo>
                  <a:pt x="860417" y="141113"/>
                </a:lnTo>
                <a:lnTo>
                  <a:pt x="902208" y="129540"/>
                </a:lnTo>
                <a:lnTo>
                  <a:pt x="933711" y="104465"/>
                </a:lnTo>
                <a:lnTo>
                  <a:pt x="935736" y="94488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252" y="2269235"/>
            <a:ext cx="237744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4823" y="2269235"/>
            <a:ext cx="179832" cy="14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244" y="2269235"/>
            <a:ext cx="1530985" cy="239395"/>
          </a:xfrm>
          <a:custGeom>
            <a:avLst/>
            <a:gdLst/>
            <a:ahLst/>
            <a:cxnLst/>
            <a:rect l="l" t="t" r="r" b="b"/>
            <a:pathLst>
              <a:path w="1530985" h="239394">
                <a:moveTo>
                  <a:pt x="51372" y="0"/>
                </a:moveTo>
                <a:lnTo>
                  <a:pt x="12003" y="0"/>
                </a:lnTo>
                <a:lnTo>
                  <a:pt x="7048" y="10668"/>
                </a:lnTo>
                <a:lnTo>
                  <a:pt x="1738" y="32385"/>
                </a:lnTo>
                <a:lnTo>
                  <a:pt x="0" y="56388"/>
                </a:lnTo>
                <a:lnTo>
                  <a:pt x="1404" y="73819"/>
                </a:lnTo>
                <a:lnTo>
                  <a:pt x="21336" y="115824"/>
                </a:lnTo>
                <a:lnTo>
                  <a:pt x="36576" y="128100"/>
                </a:lnTo>
                <a:lnTo>
                  <a:pt x="36576" y="53340"/>
                </a:lnTo>
                <a:lnTo>
                  <a:pt x="37480" y="37028"/>
                </a:lnTo>
                <a:lnTo>
                  <a:pt x="40386" y="22288"/>
                </a:lnTo>
                <a:lnTo>
                  <a:pt x="45577" y="8977"/>
                </a:lnTo>
                <a:lnTo>
                  <a:pt x="51372" y="0"/>
                </a:lnTo>
                <a:close/>
              </a:path>
              <a:path w="1530985" h="239394">
                <a:moveTo>
                  <a:pt x="131064" y="219558"/>
                </a:moveTo>
                <a:lnTo>
                  <a:pt x="131064" y="100584"/>
                </a:lnTo>
                <a:lnTo>
                  <a:pt x="130492" y="122896"/>
                </a:lnTo>
                <a:lnTo>
                  <a:pt x="128778" y="141922"/>
                </a:lnTo>
                <a:lnTo>
                  <a:pt x="113657" y="185809"/>
                </a:lnTo>
                <a:lnTo>
                  <a:pt x="73152" y="205740"/>
                </a:lnTo>
                <a:lnTo>
                  <a:pt x="63388" y="205692"/>
                </a:lnTo>
                <a:lnTo>
                  <a:pt x="54483" y="205359"/>
                </a:lnTo>
                <a:lnTo>
                  <a:pt x="46148" y="204454"/>
                </a:lnTo>
                <a:lnTo>
                  <a:pt x="38100" y="202692"/>
                </a:lnTo>
                <a:lnTo>
                  <a:pt x="27432" y="201168"/>
                </a:lnTo>
                <a:lnTo>
                  <a:pt x="19812" y="199644"/>
                </a:lnTo>
                <a:lnTo>
                  <a:pt x="4572" y="199644"/>
                </a:lnTo>
                <a:lnTo>
                  <a:pt x="0" y="205740"/>
                </a:lnTo>
                <a:lnTo>
                  <a:pt x="0" y="216408"/>
                </a:lnTo>
                <a:lnTo>
                  <a:pt x="41719" y="238315"/>
                </a:lnTo>
                <a:lnTo>
                  <a:pt x="64008" y="239268"/>
                </a:lnTo>
                <a:lnTo>
                  <a:pt x="84320" y="238125"/>
                </a:lnTo>
                <a:lnTo>
                  <a:pt x="101917" y="234696"/>
                </a:lnTo>
                <a:lnTo>
                  <a:pt x="116943" y="228981"/>
                </a:lnTo>
                <a:lnTo>
                  <a:pt x="129540" y="220980"/>
                </a:lnTo>
                <a:lnTo>
                  <a:pt x="131064" y="219558"/>
                </a:lnTo>
                <a:close/>
              </a:path>
              <a:path w="1530985" h="239394">
                <a:moveTo>
                  <a:pt x="175669" y="0"/>
                </a:moveTo>
                <a:lnTo>
                  <a:pt x="138431" y="0"/>
                </a:lnTo>
                <a:lnTo>
                  <a:pt x="132588" y="47244"/>
                </a:lnTo>
                <a:lnTo>
                  <a:pt x="130587" y="56626"/>
                </a:lnTo>
                <a:lnTo>
                  <a:pt x="105156" y="95107"/>
                </a:lnTo>
                <a:lnTo>
                  <a:pt x="77724" y="106680"/>
                </a:lnTo>
                <a:lnTo>
                  <a:pt x="68008" y="105846"/>
                </a:lnTo>
                <a:lnTo>
                  <a:pt x="38862" y="77343"/>
                </a:lnTo>
                <a:lnTo>
                  <a:pt x="36576" y="53340"/>
                </a:lnTo>
                <a:lnTo>
                  <a:pt x="36576" y="128100"/>
                </a:lnTo>
                <a:lnTo>
                  <a:pt x="45339" y="132969"/>
                </a:lnTo>
                <a:lnTo>
                  <a:pt x="59912" y="137255"/>
                </a:lnTo>
                <a:lnTo>
                  <a:pt x="76200" y="138684"/>
                </a:lnTo>
                <a:lnTo>
                  <a:pt x="85058" y="138112"/>
                </a:lnTo>
                <a:lnTo>
                  <a:pt x="120777" y="117919"/>
                </a:lnTo>
                <a:lnTo>
                  <a:pt x="131064" y="100584"/>
                </a:lnTo>
                <a:lnTo>
                  <a:pt x="131064" y="219558"/>
                </a:lnTo>
                <a:lnTo>
                  <a:pt x="155448" y="176784"/>
                </a:lnTo>
                <a:lnTo>
                  <a:pt x="163163" y="134136"/>
                </a:lnTo>
                <a:lnTo>
                  <a:pt x="167640" y="53340"/>
                </a:lnTo>
                <a:lnTo>
                  <a:pt x="168806" y="47649"/>
                </a:lnTo>
                <a:lnTo>
                  <a:pt x="173736" y="18288"/>
                </a:lnTo>
                <a:lnTo>
                  <a:pt x="175669" y="0"/>
                </a:lnTo>
                <a:close/>
              </a:path>
              <a:path w="1530985" h="239394">
                <a:moveTo>
                  <a:pt x="361871" y="0"/>
                </a:moveTo>
                <a:lnTo>
                  <a:pt x="327660" y="0"/>
                </a:lnTo>
                <a:lnTo>
                  <a:pt x="327660" y="13716"/>
                </a:lnTo>
                <a:lnTo>
                  <a:pt x="333756" y="19812"/>
                </a:lnTo>
                <a:lnTo>
                  <a:pt x="344424" y="19812"/>
                </a:lnTo>
                <a:lnTo>
                  <a:pt x="351567" y="18359"/>
                </a:lnTo>
                <a:lnTo>
                  <a:pt x="356997" y="13906"/>
                </a:lnTo>
                <a:lnTo>
                  <a:pt x="360711" y="6310"/>
                </a:lnTo>
                <a:lnTo>
                  <a:pt x="361871" y="0"/>
                </a:lnTo>
                <a:close/>
              </a:path>
              <a:path w="1530985" h="239394">
                <a:moveTo>
                  <a:pt x="267646" y="0"/>
                </a:moveTo>
                <a:lnTo>
                  <a:pt x="217932" y="0"/>
                </a:lnTo>
                <a:lnTo>
                  <a:pt x="217932" y="140208"/>
                </a:lnTo>
                <a:lnTo>
                  <a:pt x="222504" y="146304"/>
                </a:lnTo>
                <a:lnTo>
                  <a:pt x="233172" y="146304"/>
                </a:lnTo>
                <a:lnTo>
                  <a:pt x="242054" y="145161"/>
                </a:lnTo>
                <a:lnTo>
                  <a:pt x="248221" y="141732"/>
                </a:lnTo>
                <a:lnTo>
                  <a:pt x="251460" y="136584"/>
                </a:lnTo>
                <a:lnTo>
                  <a:pt x="251460" y="25908"/>
                </a:lnTo>
                <a:lnTo>
                  <a:pt x="257460" y="14192"/>
                </a:lnTo>
                <a:lnTo>
                  <a:pt x="264033" y="4191"/>
                </a:lnTo>
                <a:lnTo>
                  <a:pt x="267646" y="0"/>
                </a:lnTo>
                <a:close/>
              </a:path>
              <a:path w="1530985" h="239394">
                <a:moveTo>
                  <a:pt x="252984" y="128016"/>
                </a:moveTo>
                <a:lnTo>
                  <a:pt x="251460" y="25908"/>
                </a:lnTo>
                <a:lnTo>
                  <a:pt x="251460" y="136584"/>
                </a:lnTo>
                <a:lnTo>
                  <a:pt x="251817" y="136017"/>
                </a:lnTo>
                <a:lnTo>
                  <a:pt x="252984" y="128016"/>
                </a:lnTo>
                <a:close/>
              </a:path>
              <a:path w="1530985" h="239394">
                <a:moveTo>
                  <a:pt x="438662" y="0"/>
                </a:moveTo>
                <a:lnTo>
                  <a:pt x="395536" y="0"/>
                </a:lnTo>
                <a:lnTo>
                  <a:pt x="392049" y="6477"/>
                </a:lnTo>
                <a:lnTo>
                  <a:pt x="386048" y="26765"/>
                </a:lnTo>
                <a:lnTo>
                  <a:pt x="384048" y="48768"/>
                </a:lnTo>
                <a:lnTo>
                  <a:pt x="385214" y="71080"/>
                </a:lnTo>
                <a:lnTo>
                  <a:pt x="403860" y="118872"/>
                </a:lnTo>
                <a:lnTo>
                  <a:pt x="420624" y="132944"/>
                </a:lnTo>
                <a:lnTo>
                  <a:pt x="420624" y="50292"/>
                </a:lnTo>
                <a:lnTo>
                  <a:pt x="422028" y="35076"/>
                </a:lnTo>
                <a:lnTo>
                  <a:pt x="426148" y="21145"/>
                </a:lnTo>
                <a:lnTo>
                  <a:pt x="432839" y="8072"/>
                </a:lnTo>
                <a:lnTo>
                  <a:pt x="438662" y="0"/>
                </a:lnTo>
                <a:close/>
              </a:path>
              <a:path w="1530985" h="239394">
                <a:moveTo>
                  <a:pt x="513588" y="128655"/>
                </a:moveTo>
                <a:lnTo>
                  <a:pt x="513588" y="89916"/>
                </a:lnTo>
                <a:lnTo>
                  <a:pt x="505968" y="97536"/>
                </a:lnTo>
                <a:lnTo>
                  <a:pt x="499872" y="102108"/>
                </a:lnTo>
                <a:lnTo>
                  <a:pt x="464820" y="111252"/>
                </a:lnTo>
                <a:lnTo>
                  <a:pt x="454247" y="110371"/>
                </a:lnTo>
                <a:lnTo>
                  <a:pt x="423862" y="76581"/>
                </a:lnTo>
                <a:lnTo>
                  <a:pt x="420624" y="50292"/>
                </a:lnTo>
                <a:lnTo>
                  <a:pt x="420624" y="132944"/>
                </a:lnTo>
                <a:lnTo>
                  <a:pt x="428815" y="137350"/>
                </a:lnTo>
                <a:lnTo>
                  <a:pt x="446079" y="141803"/>
                </a:lnTo>
                <a:lnTo>
                  <a:pt x="464820" y="143147"/>
                </a:lnTo>
                <a:lnTo>
                  <a:pt x="472440" y="143256"/>
                </a:lnTo>
                <a:lnTo>
                  <a:pt x="480060" y="141732"/>
                </a:lnTo>
                <a:lnTo>
                  <a:pt x="489204" y="138684"/>
                </a:lnTo>
                <a:lnTo>
                  <a:pt x="496347" y="136112"/>
                </a:lnTo>
                <a:lnTo>
                  <a:pt x="504063" y="132969"/>
                </a:lnTo>
                <a:lnTo>
                  <a:pt x="512349" y="129254"/>
                </a:lnTo>
                <a:lnTo>
                  <a:pt x="513588" y="128655"/>
                </a:lnTo>
                <a:close/>
              </a:path>
              <a:path w="1530985" h="239394">
                <a:moveTo>
                  <a:pt x="545592" y="4572"/>
                </a:moveTo>
                <a:lnTo>
                  <a:pt x="545592" y="0"/>
                </a:lnTo>
                <a:lnTo>
                  <a:pt x="508711" y="0"/>
                </a:lnTo>
                <a:lnTo>
                  <a:pt x="507492" y="6096"/>
                </a:lnTo>
                <a:lnTo>
                  <a:pt x="507492" y="16764"/>
                </a:lnTo>
                <a:lnTo>
                  <a:pt x="508015" y="30766"/>
                </a:lnTo>
                <a:lnTo>
                  <a:pt x="509397" y="47625"/>
                </a:lnTo>
                <a:lnTo>
                  <a:pt x="513588" y="89916"/>
                </a:lnTo>
                <a:lnTo>
                  <a:pt x="513588" y="128655"/>
                </a:lnTo>
                <a:lnTo>
                  <a:pt x="521208" y="124968"/>
                </a:lnTo>
                <a:lnTo>
                  <a:pt x="528828" y="132588"/>
                </a:lnTo>
                <a:lnTo>
                  <a:pt x="533400" y="138684"/>
                </a:lnTo>
                <a:lnTo>
                  <a:pt x="539496" y="143256"/>
                </a:lnTo>
                <a:lnTo>
                  <a:pt x="544068" y="146304"/>
                </a:lnTo>
                <a:lnTo>
                  <a:pt x="544068" y="47244"/>
                </a:lnTo>
                <a:lnTo>
                  <a:pt x="544091" y="34361"/>
                </a:lnTo>
                <a:lnTo>
                  <a:pt x="544258" y="23050"/>
                </a:lnTo>
                <a:lnTo>
                  <a:pt x="544710" y="13168"/>
                </a:lnTo>
                <a:lnTo>
                  <a:pt x="545592" y="4572"/>
                </a:lnTo>
                <a:close/>
              </a:path>
              <a:path w="1530985" h="239394">
                <a:moveTo>
                  <a:pt x="563880" y="134112"/>
                </a:moveTo>
                <a:lnTo>
                  <a:pt x="563880" y="129540"/>
                </a:lnTo>
                <a:lnTo>
                  <a:pt x="562356" y="126492"/>
                </a:lnTo>
                <a:lnTo>
                  <a:pt x="560832" y="121920"/>
                </a:lnTo>
                <a:lnTo>
                  <a:pt x="559308" y="118872"/>
                </a:lnTo>
                <a:lnTo>
                  <a:pt x="559308" y="115824"/>
                </a:lnTo>
                <a:lnTo>
                  <a:pt x="554402" y="104394"/>
                </a:lnTo>
                <a:lnTo>
                  <a:pt x="544115" y="58102"/>
                </a:lnTo>
                <a:lnTo>
                  <a:pt x="544068" y="47244"/>
                </a:lnTo>
                <a:lnTo>
                  <a:pt x="544068" y="146304"/>
                </a:lnTo>
                <a:lnTo>
                  <a:pt x="551688" y="146304"/>
                </a:lnTo>
                <a:lnTo>
                  <a:pt x="554736" y="144780"/>
                </a:lnTo>
                <a:lnTo>
                  <a:pt x="559308" y="141732"/>
                </a:lnTo>
                <a:lnTo>
                  <a:pt x="562356" y="138684"/>
                </a:lnTo>
                <a:lnTo>
                  <a:pt x="563880" y="134112"/>
                </a:lnTo>
                <a:close/>
              </a:path>
              <a:path w="1530985" h="239394">
                <a:moveTo>
                  <a:pt x="851916" y="135636"/>
                </a:moveTo>
                <a:lnTo>
                  <a:pt x="851916" y="131064"/>
                </a:lnTo>
                <a:lnTo>
                  <a:pt x="848487" y="96821"/>
                </a:lnTo>
                <a:lnTo>
                  <a:pt x="845058" y="67437"/>
                </a:lnTo>
                <a:lnTo>
                  <a:pt x="841629" y="43196"/>
                </a:lnTo>
                <a:lnTo>
                  <a:pt x="838200" y="24384"/>
                </a:lnTo>
                <a:lnTo>
                  <a:pt x="835937" y="4072"/>
                </a:lnTo>
                <a:lnTo>
                  <a:pt x="835374" y="0"/>
                </a:lnTo>
                <a:lnTo>
                  <a:pt x="798356" y="0"/>
                </a:lnTo>
                <a:lnTo>
                  <a:pt x="799909" y="4572"/>
                </a:lnTo>
                <a:lnTo>
                  <a:pt x="801743" y="10811"/>
                </a:lnTo>
                <a:lnTo>
                  <a:pt x="803148" y="16764"/>
                </a:lnTo>
                <a:lnTo>
                  <a:pt x="809244" y="74676"/>
                </a:lnTo>
                <a:lnTo>
                  <a:pt x="810625" y="92726"/>
                </a:lnTo>
                <a:lnTo>
                  <a:pt x="812292" y="108204"/>
                </a:lnTo>
                <a:lnTo>
                  <a:pt x="815340" y="132588"/>
                </a:lnTo>
                <a:lnTo>
                  <a:pt x="816864" y="143256"/>
                </a:lnTo>
                <a:lnTo>
                  <a:pt x="822960" y="149352"/>
                </a:lnTo>
                <a:lnTo>
                  <a:pt x="838200" y="149352"/>
                </a:lnTo>
                <a:lnTo>
                  <a:pt x="842772" y="147828"/>
                </a:lnTo>
                <a:lnTo>
                  <a:pt x="847344" y="144780"/>
                </a:lnTo>
                <a:lnTo>
                  <a:pt x="850392" y="140208"/>
                </a:lnTo>
                <a:lnTo>
                  <a:pt x="851916" y="135636"/>
                </a:lnTo>
                <a:close/>
              </a:path>
              <a:path w="1530985" h="239394">
                <a:moveTo>
                  <a:pt x="737517" y="0"/>
                </a:moveTo>
                <a:lnTo>
                  <a:pt x="697739" y="0"/>
                </a:lnTo>
                <a:lnTo>
                  <a:pt x="697992" y="4572"/>
                </a:lnTo>
                <a:lnTo>
                  <a:pt x="698277" y="17407"/>
                </a:lnTo>
                <a:lnTo>
                  <a:pt x="699135" y="32956"/>
                </a:lnTo>
                <a:lnTo>
                  <a:pt x="700563" y="51078"/>
                </a:lnTo>
                <a:lnTo>
                  <a:pt x="704564" y="92178"/>
                </a:lnTo>
                <a:lnTo>
                  <a:pt x="705993" y="110299"/>
                </a:lnTo>
                <a:lnTo>
                  <a:pt x="706850" y="125849"/>
                </a:lnTo>
                <a:lnTo>
                  <a:pt x="707136" y="138684"/>
                </a:lnTo>
                <a:lnTo>
                  <a:pt x="707136" y="143256"/>
                </a:lnTo>
                <a:lnTo>
                  <a:pt x="708660" y="147828"/>
                </a:lnTo>
                <a:lnTo>
                  <a:pt x="711708" y="152400"/>
                </a:lnTo>
                <a:lnTo>
                  <a:pt x="714756" y="155448"/>
                </a:lnTo>
                <a:lnTo>
                  <a:pt x="719328" y="156972"/>
                </a:lnTo>
                <a:lnTo>
                  <a:pt x="729996" y="156972"/>
                </a:lnTo>
                <a:lnTo>
                  <a:pt x="733044" y="155956"/>
                </a:lnTo>
                <a:lnTo>
                  <a:pt x="733044" y="4572"/>
                </a:lnTo>
                <a:lnTo>
                  <a:pt x="736401" y="881"/>
                </a:lnTo>
                <a:lnTo>
                  <a:pt x="737517" y="0"/>
                </a:lnTo>
                <a:close/>
              </a:path>
              <a:path w="1530985" h="239394">
                <a:moveTo>
                  <a:pt x="743712" y="143256"/>
                </a:moveTo>
                <a:lnTo>
                  <a:pt x="743712" y="138684"/>
                </a:lnTo>
                <a:lnTo>
                  <a:pt x="743426" y="128063"/>
                </a:lnTo>
                <a:lnTo>
                  <a:pt x="742569" y="116586"/>
                </a:lnTo>
                <a:lnTo>
                  <a:pt x="741140" y="103965"/>
                </a:lnTo>
                <a:lnTo>
                  <a:pt x="739140" y="89916"/>
                </a:lnTo>
                <a:lnTo>
                  <a:pt x="733686" y="30718"/>
                </a:lnTo>
                <a:lnTo>
                  <a:pt x="733234" y="22098"/>
                </a:lnTo>
                <a:lnTo>
                  <a:pt x="733067" y="13478"/>
                </a:lnTo>
                <a:lnTo>
                  <a:pt x="733044" y="4572"/>
                </a:lnTo>
                <a:lnTo>
                  <a:pt x="733044" y="155956"/>
                </a:lnTo>
                <a:lnTo>
                  <a:pt x="734568" y="155448"/>
                </a:lnTo>
                <a:lnTo>
                  <a:pt x="742188" y="147828"/>
                </a:lnTo>
                <a:lnTo>
                  <a:pt x="743712" y="143256"/>
                </a:lnTo>
                <a:close/>
              </a:path>
              <a:path w="1530985" h="239394">
                <a:moveTo>
                  <a:pt x="597408" y="128227"/>
                </a:moveTo>
                <a:lnTo>
                  <a:pt x="597408" y="28956"/>
                </a:lnTo>
                <a:lnTo>
                  <a:pt x="597169" y="35266"/>
                </a:lnTo>
                <a:lnTo>
                  <a:pt x="596646" y="42862"/>
                </a:lnTo>
                <a:lnTo>
                  <a:pt x="596122" y="51887"/>
                </a:lnTo>
                <a:lnTo>
                  <a:pt x="595884" y="62484"/>
                </a:lnTo>
                <a:lnTo>
                  <a:pt x="593788" y="81534"/>
                </a:lnTo>
                <a:lnTo>
                  <a:pt x="593097" y="89487"/>
                </a:lnTo>
                <a:lnTo>
                  <a:pt x="592836" y="96012"/>
                </a:lnTo>
                <a:lnTo>
                  <a:pt x="594240" y="116895"/>
                </a:lnTo>
                <a:lnTo>
                  <a:pt x="597408" y="128227"/>
                </a:lnTo>
                <a:close/>
              </a:path>
              <a:path w="1530985" h="239394">
                <a:moveTo>
                  <a:pt x="660273" y="0"/>
                </a:moveTo>
                <a:lnTo>
                  <a:pt x="596025" y="0"/>
                </a:lnTo>
                <a:lnTo>
                  <a:pt x="596765" y="7953"/>
                </a:lnTo>
                <a:lnTo>
                  <a:pt x="597217" y="16002"/>
                </a:lnTo>
                <a:lnTo>
                  <a:pt x="597384" y="22907"/>
                </a:lnTo>
                <a:lnTo>
                  <a:pt x="597408" y="128227"/>
                </a:lnTo>
                <a:lnTo>
                  <a:pt x="598360" y="131635"/>
                </a:lnTo>
                <a:lnTo>
                  <a:pt x="605051" y="140374"/>
                </a:lnTo>
                <a:lnTo>
                  <a:pt x="614172" y="143256"/>
                </a:lnTo>
                <a:lnTo>
                  <a:pt x="618744" y="143256"/>
                </a:lnTo>
                <a:lnTo>
                  <a:pt x="623316" y="141732"/>
                </a:lnTo>
                <a:lnTo>
                  <a:pt x="627888" y="138684"/>
                </a:lnTo>
                <a:lnTo>
                  <a:pt x="629412" y="136398"/>
                </a:lnTo>
                <a:lnTo>
                  <a:pt x="629412" y="94488"/>
                </a:lnTo>
                <a:lnTo>
                  <a:pt x="629673" y="89059"/>
                </a:lnTo>
                <a:lnTo>
                  <a:pt x="630364" y="81915"/>
                </a:lnTo>
                <a:lnTo>
                  <a:pt x="632460" y="62484"/>
                </a:lnTo>
                <a:lnTo>
                  <a:pt x="632698" y="52554"/>
                </a:lnTo>
                <a:lnTo>
                  <a:pt x="633222" y="43624"/>
                </a:lnTo>
                <a:lnTo>
                  <a:pt x="633745" y="36123"/>
                </a:lnTo>
                <a:lnTo>
                  <a:pt x="633984" y="30480"/>
                </a:lnTo>
                <a:lnTo>
                  <a:pt x="638556" y="24384"/>
                </a:lnTo>
                <a:lnTo>
                  <a:pt x="641604" y="21336"/>
                </a:lnTo>
                <a:lnTo>
                  <a:pt x="643128" y="18288"/>
                </a:lnTo>
                <a:lnTo>
                  <a:pt x="660273" y="0"/>
                </a:lnTo>
                <a:close/>
              </a:path>
              <a:path w="1530985" h="239394">
                <a:moveTo>
                  <a:pt x="633984" y="131064"/>
                </a:moveTo>
                <a:lnTo>
                  <a:pt x="633984" y="121920"/>
                </a:lnTo>
                <a:lnTo>
                  <a:pt x="632460" y="117348"/>
                </a:lnTo>
                <a:lnTo>
                  <a:pt x="630936" y="111252"/>
                </a:lnTo>
                <a:lnTo>
                  <a:pt x="630936" y="103632"/>
                </a:lnTo>
                <a:lnTo>
                  <a:pt x="629412" y="99060"/>
                </a:lnTo>
                <a:lnTo>
                  <a:pt x="629412" y="136398"/>
                </a:lnTo>
                <a:lnTo>
                  <a:pt x="630936" y="134112"/>
                </a:lnTo>
                <a:lnTo>
                  <a:pt x="633984" y="131064"/>
                </a:lnTo>
                <a:close/>
              </a:path>
              <a:path w="1530985" h="239394">
                <a:moveTo>
                  <a:pt x="1149096" y="135636"/>
                </a:moveTo>
                <a:lnTo>
                  <a:pt x="1149096" y="131064"/>
                </a:lnTo>
                <a:lnTo>
                  <a:pt x="1135380" y="24384"/>
                </a:lnTo>
                <a:lnTo>
                  <a:pt x="1133117" y="4072"/>
                </a:lnTo>
                <a:lnTo>
                  <a:pt x="1132554" y="0"/>
                </a:lnTo>
                <a:lnTo>
                  <a:pt x="1095755" y="0"/>
                </a:lnTo>
                <a:lnTo>
                  <a:pt x="1098804" y="9144"/>
                </a:lnTo>
                <a:lnTo>
                  <a:pt x="1098804" y="16764"/>
                </a:lnTo>
                <a:lnTo>
                  <a:pt x="1106424" y="74676"/>
                </a:lnTo>
                <a:lnTo>
                  <a:pt x="1107590" y="92726"/>
                </a:lnTo>
                <a:lnTo>
                  <a:pt x="1108900" y="108204"/>
                </a:lnTo>
                <a:lnTo>
                  <a:pt x="1110495" y="121396"/>
                </a:lnTo>
                <a:lnTo>
                  <a:pt x="1112520" y="132588"/>
                </a:lnTo>
                <a:lnTo>
                  <a:pt x="1114044" y="143256"/>
                </a:lnTo>
                <a:lnTo>
                  <a:pt x="1120140" y="149352"/>
                </a:lnTo>
                <a:lnTo>
                  <a:pt x="1135380" y="149352"/>
                </a:lnTo>
                <a:lnTo>
                  <a:pt x="1139952" y="147828"/>
                </a:lnTo>
                <a:lnTo>
                  <a:pt x="1144524" y="144780"/>
                </a:lnTo>
                <a:lnTo>
                  <a:pt x="1147572" y="140208"/>
                </a:lnTo>
                <a:lnTo>
                  <a:pt x="1149096" y="135636"/>
                </a:lnTo>
                <a:close/>
              </a:path>
              <a:path w="1530985" h="239394">
                <a:moveTo>
                  <a:pt x="1034406" y="0"/>
                </a:moveTo>
                <a:lnTo>
                  <a:pt x="993510" y="0"/>
                </a:lnTo>
                <a:lnTo>
                  <a:pt x="993933" y="17407"/>
                </a:lnTo>
                <a:lnTo>
                  <a:pt x="994791" y="32956"/>
                </a:lnTo>
                <a:lnTo>
                  <a:pt x="996219" y="51078"/>
                </a:lnTo>
                <a:lnTo>
                  <a:pt x="1000220" y="92178"/>
                </a:lnTo>
                <a:lnTo>
                  <a:pt x="1001649" y="110299"/>
                </a:lnTo>
                <a:lnTo>
                  <a:pt x="1002506" y="125849"/>
                </a:lnTo>
                <a:lnTo>
                  <a:pt x="1002792" y="138684"/>
                </a:lnTo>
                <a:lnTo>
                  <a:pt x="1002792" y="143256"/>
                </a:lnTo>
                <a:lnTo>
                  <a:pt x="1008888" y="152400"/>
                </a:lnTo>
                <a:lnTo>
                  <a:pt x="1011936" y="155448"/>
                </a:lnTo>
                <a:lnTo>
                  <a:pt x="1016508" y="156972"/>
                </a:lnTo>
                <a:lnTo>
                  <a:pt x="1027176" y="156972"/>
                </a:lnTo>
                <a:lnTo>
                  <a:pt x="1030224" y="155956"/>
                </a:lnTo>
                <a:lnTo>
                  <a:pt x="1030224" y="4572"/>
                </a:lnTo>
                <a:lnTo>
                  <a:pt x="1033367" y="881"/>
                </a:lnTo>
                <a:lnTo>
                  <a:pt x="1034406" y="0"/>
                </a:lnTo>
                <a:close/>
              </a:path>
              <a:path w="1530985" h="239394">
                <a:moveTo>
                  <a:pt x="1039368" y="143256"/>
                </a:moveTo>
                <a:lnTo>
                  <a:pt x="1039368" y="138684"/>
                </a:lnTo>
                <a:lnTo>
                  <a:pt x="1039320" y="128063"/>
                </a:lnTo>
                <a:lnTo>
                  <a:pt x="1038987" y="116586"/>
                </a:lnTo>
                <a:lnTo>
                  <a:pt x="1038082" y="103965"/>
                </a:lnTo>
                <a:lnTo>
                  <a:pt x="1030224" y="39624"/>
                </a:lnTo>
                <a:lnTo>
                  <a:pt x="1030224" y="155956"/>
                </a:lnTo>
                <a:lnTo>
                  <a:pt x="1031748" y="155448"/>
                </a:lnTo>
                <a:lnTo>
                  <a:pt x="1034796" y="152400"/>
                </a:lnTo>
                <a:lnTo>
                  <a:pt x="1037844" y="147828"/>
                </a:lnTo>
                <a:lnTo>
                  <a:pt x="1039368" y="143256"/>
                </a:lnTo>
                <a:close/>
              </a:path>
              <a:path w="1530985" h="239394">
                <a:moveTo>
                  <a:pt x="894588" y="128227"/>
                </a:moveTo>
                <a:lnTo>
                  <a:pt x="894588" y="28956"/>
                </a:lnTo>
                <a:lnTo>
                  <a:pt x="894326" y="35266"/>
                </a:lnTo>
                <a:lnTo>
                  <a:pt x="893635" y="42862"/>
                </a:lnTo>
                <a:lnTo>
                  <a:pt x="890206" y="81534"/>
                </a:lnTo>
                <a:lnTo>
                  <a:pt x="890016" y="96012"/>
                </a:lnTo>
                <a:lnTo>
                  <a:pt x="891420" y="116895"/>
                </a:lnTo>
                <a:lnTo>
                  <a:pt x="894588" y="128227"/>
                </a:lnTo>
                <a:close/>
              </a:path>
              <a:path w="1530985" h="239394">
                <a:moveTo>
                  <a:pt x="956310" y="0"/>
                </a:moveTo>
                <a:lnTo>
                  <a:pt x="893102" y="0"/>
                </a:lnTo>
                <a:lnTo>
                  <a:pt x="893302" y="7953"/>
                </a:lnTo>
                <a:lnTo>
                  <a:pt x="893826" y="16002"/>
                </a:lnTo>
                <a:lnTo>
                  <a:pt x="894349" y="22907"/>
                </a:lnTo>
                <a:lnTo>
                  <a:pt x="894588" y="28956"/>
                </a:lnTo>
                <a:lnTo>
                  <a:pt x="894588" y="128227"/>
                </a:lnTo>
                <a:lnTo>
                  <a:pt x="895540" y="131635"/>
                </a:lnTo>
                <a:lnTo>
                  <a:pt x="902231" y="140374"/>
                </a:lnTo>
                <a:lnTo>
                  <a:pt x="911352" y="143256"/>
                </a:lnTo>
                <a:lnTo>
                  <a:pt x="915924" y="143256"/>
                </a:lnTo>
                <a:lnTo>
                  <a:pt x="920496" y="141732"/>
                </a:lnTo>
                <a:lnTo>
                  <a:pt x="925068" y="138684"/>
                </a:lnTo>
                <a:lnTo>
                  <a:pt x="926592" y="136398"/>
                </a:lnTo>
                <a:lnTo>
                  <a:pt x="926592" y="94488"/>
                </a:lnTo>
                <a:lnTo>
                  <a:pt x="926615" y="89059"/>
                </a:lnTo>
                <a:lnTo>
                  <a:pt x="926782" y="81915"/>
                </a:lnTo>
                <a:lnTo>
                  <a:pt x="927234" y="73057"/>
                </a:lnTo>
                <a:lnTo>
                  <a:pt x="928116" y="62484"/>
                </a:lnTo>
                <a:lnTo>
                  <a:pt x="930211" y="43624"/>
                </a:lnTo>
                <a:lnTo>
                  <a:pt x="930902" y="36123"/>
                </a:lnTo>
                <a:lnTo>
                  <a:pt x="931164" y="30480"/>
                </a:lnTo>
                <a:lnTo>
                  <a:pt x="935736" y="24384"/>
                </a:lnTo>
                <a:lnTo>
                  <a:pt x="938784" y="21336"/>
                </a:lnTo>
                <a:lnTo>
                  <a:pt x="940308" y="18288"/>
                </a:lnTo>
                <a:lnTo>
                  <a:pt x="956310" y="0"/>
                </a:lnTo>
                <a:close/>
              </a:path>
              <a:path w="1530985" h="239394">
                <a:moveTo>
                  <a:pt x="929640" y="131064"/>
                </a:moveTo>
                <a:lnTo>
                  <a:pt x="929640" y="117348"/>
                </a:lnTo>
                <a:lnTo>
                  <a:pt x="928116" y="111252"/>
                </a:lnTo>
                <a:lnTo>
                  <a:pt x="926592" y="103632"/>
                </a:lnTo>
                <a:lnTo>
                  <a:pt x="926592" y="136398"/>
                </a:lnTo>
                <a:lnTo>
                  <a:pt x="928116" y="134112"/>
                </a:lnTo>
                <a:lnTo>
                  <a:pt x="929640" y="131064"/>
                </a:lnTo>
                <a:close/>
              </a:path>
              <a:path w="1530985" h="239394">
                <a:moveTo>
                  <a:pt x="1228094" y="0"/>
                </a:moveTo>
                <a:lnTo>
                  <a:pt x="1184968" y="0"/>
                </a:lnTo>
                <a:lnTo>
                  <a:pt x="1181481" y="6477"/>
                </a:lnTo>
                <a:lnTo>
                  <a:pt x="1175480" y="26765"/>
                </a:lnTo>
                <a:lnTo>
                  <a:pt x="1173480" y="48768"/>
                </a:lnTo>
                <a:lnTo>
                  <a:pt x="1174646" y="71080"/>
                </a:lnTo>
                <a:lnTo>
                  <a:pt x="1193292" y="118872"/>
                </a:lnTo>
                <a:lnTo>
                  <a:pt x="1210056" y="132944"/>
                </a:lnTo>
                <a:lnTo>
                  <a:pt x="1210056" y="50292"/>
                </a:lnTo>
                <a:lnTo>
                  <a:pt x="1211460" y="35076"/>
                </a:lnTo>
                <a:lnTo>
                  <a:pt x="1215580" y="21145"/>
                </a:lnTo>
                <a:lnTo>
                  <a:pt x="1222271" y="8072"/>
                </a:lnTo>
                <a:lnTo>
                  <a:pt x="1228094" y="0"/>
                </a:lnTo>
                <a:close/>
              </a:path>
              <a:path w="1530985" h="239394">
                <a:moveTo>
                  <a:pt x="1303020" y="128655"/>
                </a:moveTo>
                <a:lnTo>
                  <a:pt x="1303020" y="89916"/>
                </a:lnTo>
                <a:lnTo>
                  <a:pt x="1295400" y="97536"/>
                </a:lnTo>
                <a:lnTo>
                  <a:pt x="1289304" y="102108"/>
                </a:lnTo>
                <a:lnTo>
                  <a:pt x="1254252" y="111252"/>
                </a:lnTo>
                <a:lnTo>
                  <a:pt x="1243655" y="110371"/>
                </a:lnTo>
                <a:lnTo>
                  <a:pt x="1213104" y="76581"/>
                </a:lnTo>
                <a:lnTo>
                  <a:pt x="1210056" y="50292"/>
                </a:lnTo>
                <a:lnTo>
                  <a:pt x="1210056" y="132944"/>
                </a:lnTo>
                <a:lnTo>
                  <a:pt x="1218247" y="137350"/>
                </a:lnTo>
                <a:lnTo>
                  <a:pt x="1235511" y="141803"/>
                </a:lnTo>
                <a:lnTo>
                  <a:pt x="1254252" y="143147"/>
                </a:lnTo>
                <a:lnTo>
                  <a:pt x="1261872" y="143256"/>
                </a:lnTo>
                <a:lnTo>
                  <a:pt x="1269492" y="141732"/>
                </a:lnTo>
                <a:lnTo>
                  <a:pt x="1278636" y="138684"/>
                </a:lnTo>
                <a:lnTo>
                  <a:pt x="1285779" y="136112"/>
                </a:lnTo>
                <a:lnTo>
                  <a:pt x="1293495" y="132969"/>
                </a:lnTo>
                <a:lnTo>
                  <a:pt x="1301781" y="129254"/>
                </a:lnTo>
                <a:lnTo>
                  <a:pt x="1303020" y="128655"/>
                </a:lnTo>
                <a:close/>
              </a:path>
              <a:path w="1530985" h="239394">
                <a:moveTo>
                  <a:pt x="1334153" y="0"/>
                </a:moveTo>
                <a:lnTo>
                  <a:pt x="1298143" y="0"/>
                </a:lnTo>
                <a:lnTo>
                  <a:pt x="1296924" y="6096"/>
                </a:lnTo>
                <a:lnTo>
                  <a:pt x="1296924" y="16764"/>
                </a:lnTo>
                <a:lnTo>
                  <a:pt x="1297233" y="30766"/>
                </a:lnTo>
                <a:lnTo>
                  <a:pt x="1298257" y="47625"/>
                </a:lnTo>
                <a:lnTo>
                  <a:pt x="1300138" y="67342"/>
                </a:lnTo>
                <a:lnTo>
                  <a:pt x="1303020" y="89916"/>
                </a:lnTo>
                <a:lnTo>
                  <a:pt x="1303020" y="128655"/>
                </a:lnTo>
                <a:lnTo>
                  <a:pt x="1310640" y="124968"/>
                </a:lnTo>
                <a:lnTo>
                  <a:pt x="1318260" y="132588"/>
                </a:lnTo>
                <a:lnTo>
                  <a:pt x="1322832" y="138684"/>
                </a:lnTo>
                <a:lnTo>
                  <a:pt x="1328928" y="143256"/>
                </a:lnTo>
                <a:lnTo>
                  <a:pt x="1333500" y="146304"/>
                </a:lnTo>
                <a:lnTo>
                  <a:pt x="1333500" y="4572"/>
                </a:lnTo>
                <a:lnTo>
                  <a:pt x="1334153" y="0"/>
                </a:lnTo>
                <a:close/>
              </a:path>
              <a:path w="1530985" h="239394">
                <a:moveTo>
                  <a:pt x="1353312" y="134112"/>
                </a:moveTo>
                <a:lnTo>
                  <a:pt x="1353312" y="129540"/>
                </a:lnTo>
                <a:lnTo>
                  <a:pt x="1351788" y="126492"/>
                </a:lnTo>
                <a:lnTo>
                  <a:pt x="1350264" y="121920"/>
                </a:lnTo>
                <a:lnTo>
                  <a:pt x="1336548" y="83820"/>
                </a:lnTo>
                <a:lnTo>
                  <a:pt x="1333500" y="47244"/>
                </a:lnTo>
                <a:lnTo>
                  <a:pt x="1333500" y="146304"/>
                </a:lnTo>
                <a:lnTo>
                  <a:pt x="1341120" y="146304"/>
                </a:lnTo>
                <a:lnTo>
                  <a:pt x="1344168" y="144780"/>
                </a:lnTo>
                <a:lnTo>
                  <a:pt x="1348740" y="141732"/>
                </a:lnTo>
                <a:lnTo>
                  <a:pt x="1351788" y="138684"/>
                </a:lnTo>
                <a:lnTo>
                  <a:pt x="1353312" y="134112"/>
                </a:lnTo>
                <a:close/>
              </a:path>
              <a:path w="1530985" h="239394">
                <a:moveTo>
                  <a:pt x="1530769" y="0"/>
                </a:moveTo>
                <a:lnTo>
                  <a:pt x="1496568" y="0"/>
                </a:lnTo>
                <a:lnTo>
                  <a:pt x="1496568" y="13716"/>
                </a:lnTo>
                <a:lnTo>
                  <a:pt x="1501140" y="19812"/>
                </a:lnTo>
                <a:lnTo>
                  <a:pt x="1511808" y="19812"/>
                </a:lnTo>
                <a:lnTo>
                  <a:pt x="1519832" y="18359"/>
                </a:lnTo>
                <a:lnTo>
                  <a:pt x="1525714" y="13906"/>
                </a:lnTo>
                <a:lnTo>
                  <a:pt x="1529595" y="6310"/>
                </a:lnTo>
                <a:lnTo>
                  <a:pt x="1530769" y="0"/>
                </a:lnTo>
                <a:close/>
              </a:path>
              <a:path w="1530985" h="239394">
                <a:moveTo>
                  <a:pt x="1436554" y="0"/>
                </a:moveTo>
                <a:lnTo>
                  <a:pt x="1385316" y="0"/>
                </a:lnTo>
                <a:lnTo>
                  <a:pt x="1385316" y="140208"/>
                </a:lnTo>
                <a:lnTo>
                  <a:pt x="1391412" y="146304"/>
                </a:lnTo>
                <a:lnTo>
                  <a:pt x="1402080" y="146304"/>
                </a:lnTo>
                <a:lnTo>
                  <a:pt x="1420368" y="25908"/>
                </a:lnTo>
                <a:lnTo>
                  <a:pt x="1426368" y="14192"/>
                </a:lnTo>
                <a:lnTo>
                  <a:pt x="1432941" y="4191"/>
                </a:lnTo>
                <a:lnTo>
                  <a:pt x="1436554" y="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4965" y="2269235"/>
            <a:ext cx="1457960" cy="146685"/>
          </a:xfrm>
          <a:custGeom>
            <a:avLst/>
            <a:gdLst/>
            <a:ahLst/>
            <a:cxnLst/>
            <a:rect l="l" t="t" r="r" b="b"/>
            <a:pathLst>
              <a:path w="1457959" h="146685">
                <a:moveTo>
                  <a:pt x="137486" y="0"/>
                </a:moveTo>
                <a:lnTo>
                  <a:pt x="98624" y="0"/>
                </a:lnTo>
                <a:lnTo>
                  <a:pt x="91477" y="19240"/>
                </a:lnTo>
                <a:lnTo>
                  <a:pt x="82214" y="42672"/>
                </a:lnTo>
                <a:lnTo>
                  <a:pt x="73808" y="62674"/>
                </a:lnTo>
                <a:lnTo>
                  <a:pt x="66402" y="79248"/>
                </a:lnTo>
                <a:lnTo>
                  <a:pt x="37836" y="0"/>
                </a:lnTo>
                <a:lnTo>
                  <a:pt x="0" y="0"/>
                </a:lnTo>
                <a:lnTo>
                  <a:pt x="19158" y="48768"/>
                </a:lnTo>
                <a:lnTo>
                  <a:pt x="48114" y="124968"/>
                </a:lnTo>
                <a:lnTo>
                  <a:pt x="51210" y="132088"/>
                </a:lnTo>
                <a:lnTo>
                  <a:pt x="55734" y="137350"/>
                </a:lnTo>
                <a:lnTo>
                  <a:pt x="61402" y="140613"/>
                </a:lnTo>
                <a:lnTo>
                  <a:pt x="67926" y="141732"/>
                </a:lnTo>
                <a:lnTo>
                  <a:pt x="78594" y="141732"/>
                </a:lnTo>
                <a:lnTo>
                  <a:pt x="84690" y="135636"/>
                </a:lnTo>
                <a:lnTo>
                  <a:pt x="84690" y="123444"/>
                </a:lnTo>
                <a:lnTo>
                  <a:pt x="122790" y="36576"/>
                </a:lnTo>
                <a:lnTo>
                  <a:pt x="135911" y="4024"/>
                </a:lnTo>
                <a:lnTo>
                  <a:pt x="137486" y="0"/>
                </a:lnTo>
                <a:close/>
              </a:path>
              <a:path w="1457959" h="146685">
                <a:moveTo>
                  <a:pt x="221601" y="0"/>
                </a:moveTo>
                <a:lnTo>
                  <a:pt x="178475" y="0"/>
                </a:lnTo>
                <a:lnTo>
                  <a:pt x="174987" y="6477"/>
                </a:lnTo>
                <a:lnTo>
                  <a:pt x="168987" y="26765"/>
                </a:lnTo>
                <a:lnTo>
                  <a:pt x="166986" y="48768"/>
                </a:lnTo>
                <a:lnTo>
                  <a:pt x="168368" y="71080"/>
                </a:lnTo>
                <a:lnTo>
                  <a:pt x="186798" y="118872"/>
                </a:lnTo>
                <a:lnTo>
                  <a:pt x="203562" y="132944"/>
                </a:lnTo>
                <a:lnTo>
                  <a:pt x="203562" y="50292"/>
                </a:lnTo>
                <a:lnTo>
                  <a:pt x="204967" y="35076"/>
                </a:lnTo>
                <a:lnTo>
                  <a:pt x="209087" y="21145"/>
                </a:lnTo>
                <a:lnTo>
                  <a:pt x="215778" y="8072"/>
                </a:lnTo>
                <a:lnTo>
                  <a:pt x="221601" y="0"/>
                </a:lnTo>
                <a:close/>
              </a:path>
              <a:path w="1457959" h="146685">
                <a:moveTo>
                  <a:pt x="296526" y="128655"/>
                </a:moveTo>
                <a:lnTo>
                  <a:pt x="296526" y="89916"/>
                </a:lnTo>
                <a:lnTo>
                  <a:pt x="288906" y="97536"/>
                </a:lnTo>
                <a:lnTo>
                  <a:pt x="282810" y="102108"/>
                </a:lnTo>
                <a:lnTo>
                  <a:pt x="247758" y="111252"/>
                </a:lnTo>
                <a:lnTo>
                  <a:pt x="237186" y="110371"/>
                </a:lnTo>
                <a:lnTo>
                  <a:pt x="206801" y="76581"/>
                </a:lnTo>
                <a:lnTo>
                  <a:pt x="203562" y="50292"/>
                </a:lnTo>
                <a:lnTo>
                  <a:pt x="203562" y="132944"/>
                </a:lnTo>
                <a:lnTo>
                  <a:pt x="211754" y="137350"/>
                </a:lnTo>
                <a:lnTo>
                  <a:pt x="229018" y="141803"/>
                </a:lnTo>
                <a:lnTo>
                  <a:pt x="247758" y="143147"/>
                </a:lnTo>
                <a:lnTo>
                  <a:pt x="255378" y="143256"/>
                </a:lnTo>
                <a:lnTo>
                  <a:pt x="262998" y="141732"/>
                </a:lnTo>
                <a:lnTo>
                  <a:pt x="272142" y="138684"/>
                </a:lnTo>
                <a:lnTo>
                  <a:pt x="279286" y="136112"/>
                </a:lnTo>
                <a:lnTo>
                  <a:pt x="287001" y="132969"/>
                </a:lnTo>
                <a:lnTo>
                  <a:pt x="295288" y="129254"/>
                </a:lnTo>
                <a:lnTo>
                  <a:pt x="296526" y="128655"/>
                </a:lnTo>
                <a:close/>
              </a:path>
              <a:path w="1457959" h="146685">
                <a:moveTo>
                  <a:pt x="328530" y="4572"/>
                </a:moveTo>
                <a:lnTo>
                  <a:pt x="328530" y="0"/>
                </a:lnTo>
                <a:lnTo>
                  <a:pt x="291954" y="0"/>
                </a:lnTo>
                <a:lnTo>
                  <a:pt x="291954" y="6096"/>
                </a:lnTo>
                <a:lnTo>
                  <a:pt x="290430" y="10668"/>
                </a:lnTo>
                <a:lnTo>
                  <a:pt x="290430" y="16764"/>
                </a:lnTo>
                <a:lnTo>
                  <a:pt x="290954" y="30766"/>
                </a:lnTo>
                <a:lnTo>
                  <a:pt x="292335" y="47625"/>
                </a:lnTo>
                <a:lnTo>
                  <a:pt x="296526" y="89916"/>
                </a:lnTo>
                <a:lnTo>
                  <a:pt x="296526" y="128655"/>
                </a:lnTo>
                <a:lnTo>
                  <a:pt x="304146" y="124968"/>
                </a:lnTo>
                <a:lnTo>
                  <a:pt x="311766" y="132588"/>
                </a:lnTo>
                <a:lnTo>
                  <a:pt x="316338" y="138684"/>
                </a:lnTo>
                <a:lnTo>
                  <a:pt x="322434" y="143256"/>
                </a:lnTo>
                <a:lnTo>
                  <a:pt x="327006" y="146304"/>
                </a:lnTo>
                <a:lnTo>
                  <a:pt x="327006" y="47244"/>
                </a:lnTo>
                <a:lnTo>
                  <a:pt x="327030" y="34361"/>
                </a:lnTo>
                <a:lnTo>
                  <a:pt x="327197" y="23050"/>
                </a:lnTo>
                <a:lnTo>
                  <a:pt x="327649" y="13168"/>
                </a:lnTo>
                <a:lnTo>
                  <a:pt x="328530" y="4572"/>
                </a:lnTo>
                <a:close/>
              </a:path>
              <a:path w="1457959" h="146685">
                <a:moveTo>
                  <a:pt x="346818" y="134112"/>
                </a:moveTo>
                <a:lnTo>
                  <a:pt x="346818" y="129540"/>
                </a:lnTo>
                <a:lnTo>
                  <a:pt x="345294" y="126492"/>
                </a:lnTo>
                <a:lnTo>
                  <a:pt x="343770" y="121920"/>
                </a:lnTo>
                <a:lnTo>
                  <a:pt x="342246" y="118872"/>
                </a:lnTo>
                <a:lnTo>
                  <a:pt x="342246" y="115824"/>
                </a:lnTo>
                <a:lnTo>
                  <a:pt x="337341" y="104394"/>
                </a:lnTo>
                <a:lnTo>
                  <a:pt x="327054" y="58102"/>
                </a:lnTo>
                <a:lnTo>
                  <a:pt x="327006" y="47244"/>
                </a:lnTo>
                <a:lnTo>
                  <a:pt x="327006" y="146304"/>
                </a:lnTo>
                <a:lnTo>
                  <a:pt x="334626" y="146304"/>
                </a:lnTo>
                <a:lnTo>
                  <a:pt x="337674" y="144780"/>
                </a:lnTo>
                <a:lnTo>
                  <a:pt x="342246" y="141732"/>
                </a:lnTo>
                <a:lnTo>
                  <a:pt x="345294" y="138684"/>
                </a:lnTo>
                <a:lnTo>
                  <a:pt x="346818" y="134112"/>
                </a:lnTo>
                <a:close/>
              </a:path>
              <a:path w="1457959" h="146685">
                <a:moveTo>
                  <a:pt x="524276" y="0"/>
                </a:moveTo>
                <a:lnTo>
                  <a:pt x="490074" y="0"/>
                </a:lnTo>
                <a:lnTo>
                  <a:pt x="490074" y="13716"/>
                </a:lnTo>
                <a:lnTo>
                  <a:pt x="494646" y="19812"/>
                </a:lnTo>
                <a:lnTo>
                  <a:pt x="505314" y="19812"/>
                </a:lnTo>
                <a:lnTo>
                  <a:pt x="513339" y="18359"/>
                </a:lnTo>
                <a:lnTo>
                  <a:pt x="519221" y="13906"/>
                </a:lnTo>
                <a:lnTo>
                  <a:pt x="523102" y="6310"/>
                </a:lnTo>
                <a:lnTo>
                  <a:pt x="524276" y="0"/>
                </a:lnTo>
                <a:close/>
              </a:path>
              <a:path w="1457959" h="146685">
                <a:moveTo>
                  <a:pt x="430061" y="0"/>
                </a:moveTo>
                <a:lnTo>
                  <a:pt x="378822" y="0"/>
                </a:lnTo>
                <a:lnTo>
                  <a:pt x="378822" y="140208"/>
                </a:lnTo>
                <a:lnTo>
                  <a:pt x="384918" y="146304"/>
                </a:lnTo>
                <a:lnTo>
                  <a:pt x="395586" y="146304"/>
                </a:lnTo>
                <a:lnTo>
                  <a:pt x="413874" y="25908"/>
                </a:lnTo>
                <a:lnTo>
                  <a:pt x="419875" y="14192"/>
                </a:lnTo>
                <a:lnTo>
                  <a:pt x="426447" y="4191"/>
                </a:lnTo>
                <a:lnTo>
                  <a:pt x="430061" y="0"/>
                </a:lnTo>
                <a:close/>
              </a:path>
              <a:path w="1457959" h="146685">
                <a:moveTo>
                  <a:pt x="609363" y="0"/>
                </a:moveTo>
                <a:lnTo>
                  <a:pt x="572787" y="0"/>
                </a:lnTo>
                <a:lnTo>
                  <a:pt x="571489" y="18335"/>
                </a:lnTo>
                <a:lnTo>
                  <a:pt x="571037" y="29718"/>
                </a:lnTo>
                <a:lnTo>
                  <a:pt x="570870" y="39957"/>
                </a:lnTo>
                <a:lnTo>
                  <a:pt x="570846" y="48768"/>
                </a:lnTo>
                <a:lnTo>
                  <a:pt x="570846" y="82296"/>
                </a:lnTo>
                <a:lnTo>
                  <a:pt x="571085" y="92892"/>
                </a:lnTo>
                <a:lnTo>
                  <a:pt x="571608" y="101917"/>
                </a:lnTo>
                <a:lnTo>
                  <a:pt x="572132" y="109513"/>
                </a:lnTo>
                <a:lnTo>
                  <a:pt x="572370" y="115824"/>
                </a:lnTo>
                <a:lnTo>
                  <a:pt x="572370" y="121920"/>
                </a:lnTo>
                <a:lnTo>
                  <a:pt x="573894" y="126492"/>
                </a:lnTo>
                <a:lnTo>
                  <a:pt x="579990" y="132588"/>
                </a:lnTo>
                <a:lnTo>
                  <a:pt x="584562" y="134112"/>
                </a:lnTo>
                <a:lnTo>
                  <a:pt x="595230" y="134112"/>
                </a:lnTo>
                <a:lnTo>
                  <a:pt x="599802" y="132588"/>
                </a:lnTo>
                <a:lnTo>
                  <a:pt x="605898" y="126492"/>
                </a:lnTo>
                <a:lnTo>
                  <a:pt x="607422" y="124206"/>
                </a:lnTo>
                <a:lnTo>
                  <a:pt x="607422" y="48768"/>
                </a:lnTo>
                <a:lnTo>
                  <a:pt x="607446" y="39957"/>
                </a:lnTo>
                <a:lnTo>
                  <a:pt x="607613" y="29718"/>
                </a:lnTo>
                <a:lnTo>
                  <a:pt x="608065" y="18335"/>
                </a:lnTo>
                <a:lnTo>
                  <a:pt x="609363" y="0"/>
                </a:lnTo>
                <a:close/>
              </a:path>
              <a:path w="1457959" h="146685">
                <a:moveTo>
                  <a:pt x="608946" y="121920"/>
                </a:moveTo>
                <a:lnTo>
                  <a:pt x="608946" y="115824"/>
                </a:lnTo>
                <a:lnTo>
                  <a:pt x="608708" y="109513"/>
                </a:lnTo>
                <a:lnTo>
                  <a:pt x="608184" y="101917"/>
                </a:lnTo>
                <a:lnTo>
                  <a:pt x="607661" y="92892"/>
                </a:lnTo>
                <a:lnTo>
                  <a:pt x="607422" y="82296"/>
                </a:lnTo>
                <a:lnTo>
                  <a:pt x="607422" y="124206"/>
                </a:lnTo>
                <a:lnTo>
                  <a:pt x="608946" y="121920"/>
                </a:lnTo>
                <a:close/>
              </a:path>
              <a:path w="1457959" h="146685">
                <a:moveTo>
                  <a:pt x="707757" y="0"/>
                </a:moveTo>
                <a:lnTo>
                  <a:pt x="664631" y="0"/>
                </a:lnTo>
                <a:lnTo>
                  <a:pt x="661143" y="6477"/>
                </a:lnTo>
                <a:lnTo>
                  <a:pt x="655143" y="26765"/>
                </a:lnTo>
                <a:lnTo>
                  <a:pt x="653142" y="48768"/>
                </a:lnTo>
                <a:lnTo>
                  <a:pt x="654309" y="71080"/>
                </a:lnTo>
                <a:lnTo>
                  <a:pt x="672954" y="118872"/>
                </a:lnTo>
                <a:lnTo>
                  <a:pt x="689718" y="132944"/>
                </a:lnTo>
                <a:lnTo>
                  <a:pt x="689718" y="50292"/>
                </a:lnTo>
                <a:lnTo>
                  <a:pt x="691123" y="35076"/>
                </a:lnTo>
                <a:lnTo>
                  <a:pt x="695243" y="21145"/>
                </a:lnTo>
                <a:lnTo>
                  <a:pt x="701934" y="8072"/>
                </a:lnTo>
                <a:lnTo>
                  <a:pt x="707757" y="0"/>
                </a:lnTo>
                <a:close/>
              </a:path>
              <a:path w="1457959" h="146685">
                <a:moveTo>
                  <a:pt x="782682" y="128655"/>
                </a:moveTo>
                <a:lnTo>
                  <a:pt x="782682" y="89916"/>
                </a:lnTo>
                <a:lnTo>
                  <a:pt x="775062" y="97536"/>
                </a:lnTo>
                <a:lnTo>
                  <a:pt x="768966" y="102108"/>
                </a:lnTo>
                <a:lnTo>
                  <a:pt x="733914" y="111252"/>
                </a:lnTo>
                <a:lnTo>
                  <a:pt x="723318" y="110371"/>
                </a:lnTo>
                <a:lnTo>
                  <a:pt x="692766" y="76581"/>
                </a:lnTo>
                <a:lnTo>
                  <a:pt x="689718" y="50292"/>
                </a:lnTo>
                <a:lnTo>
                  <a:pt x="689718" y="132944"/>
                </a:lnTo>
                <a:lnTo>
                  <a:pt x="697910" y="137350"/>
                </a:lnTo>
                <a:lnTo>
                  <a:pt x="715174" y="141803"/>
                </a:lnTo>
                <a:lnTo>
                  <a:pt x="733914" y="143147"/>
                </a:lnTo>
                <a:lnTo>
                  <a:pt x="741534" y="143256"/>
                </a:lnTo>
                <a:lnTo>
                  <a:pt x="749154" y="141732"/>
                </a:lnTo>
                <a:lnTo>
                  <a:pt x="758298" y="138684"/>
                </a:lnTo>
                <a:lnTo>
                  <a:pt x="765442" y="136112"/>
                </a:lnTo>
                <a:lnTo>
                  <a:pt x="773157" y="132969"/>
                </a:lnTo>
                <a:lnTo>
                  <a:pt x="781444" y="129254"/>
                </a:lnTo>
                <a:lnTo>
                  <a:pt x="782682" y="128655"/>
                </a:lnTo>
                <a:close/>
              </a:path>
              <a:path w="1457959" h="146685">
                <a:moveTo>
                  <a:pt x="813816" y="0"/>
                </a:moveTo>
                <a:lnTo>
                  <a:pt x="777806" y="0"/>
                </a:lnTo>
                <a:lnTo>
                  <a:pt x="776586" y="6096"/>
                </a:lnTo>
                <a:lnTo>
                  <a:pt x="776586" y="16764"/>
                </a:lnTo>
                <a:lnTo>
                  <a:pt x="776896" y="30766"/>
                </a:lnTo>
                <a:lnTo>
                  <a:pt x="777920" y="47625"/>
                </a:lnTo>
                <a:lnTo>
                  <a:pt x="779801" y="67342"/>
                </a:lnTo>
                <a:lnTo>
                  <a:pt x="782682" y="89916"/>
                </a:lnTo>
                <a:lnTo>
                  <a:pt x="782682" y="128655"/>
                </a:lnTo>
                <a:lnTo>
                  <a:pt x="790302" y="124968"/>
                </a:lnTo>
                <a:lnTo>
                  <a:pt x="793350" y="128016"/>
                </a:lnTo>
                <a:lnTo>
                  <a:pt x="796398" y="132588"/>
                </a:lnTo>
                <a:lnTo>
                  <a:pt x="802494" y="138684"/>
                </a:lnTo>
                <a:lnTo>
                  <a:pt x="808590" y="143256"/>
                </a:lnTo>
                <a:lnTo>
                  <a:pt x="812567" y="145907"/>
                </a:lnTo>
                <a:lnTo>
                  <a:pt x="812567" y="58102"/>
                </a:lnTo>
                <a:lnTo>
                  <a:pt x="813162" y="47244"/>
                </a:lnTo>
                <a:lnTo>
                  <a:pt x="813162" y="4572"/>
                </a:lnTo>
                <a:lnTo>
                  <a:pt x="813816" y="0"/>
                </a:lnTo>
                <a:close/>
              </a:path>
              <a:path w="1457959" h="146685">
                <a:moveTo>
                  <a:pt x="832974" y="134112"/>
                </a:moveTo>
                <a:lnTo>
                  <a:pt x="832974" y="129540"/>
                </a:lnTo>
                <a:lnTo>
                  <a:pt x="831450" y="126492"/>
                </a:lnTo>
                <a:lnTo>
                  <a:pt x="829926" y="121920"/>
                </a:lnTo>
                <a:lnTo>
                  <a:pt x="826878" y="115824"/>
                </a:lnTo>
                <a:lnTo>
                  <a:pt x="819258" y="95250"/>
                </a:lnTo>
                <a:lnTo>
                  <a:pt x="817020" y="88392"/>
                </a:lnTo>
                <a:lnTo>
                  <a:pt x="816210" y="83820"/>
                </a:lnTo>
                <a:lnTo>
                  <a:pt x="814234" y="76390"/>
                </a:lnTo>
                <a:lnTo>
                  <a:pt x="812972" y="67818"/>
                </a:lnTo>
                <a:lnTo>
                  <a:pt x="812567" y="58102"/>
                </a:lnTo>
                <a:lnTo>
                  <a:pt x="812567" y="145907"/>
                </a:lnTo>
                <a:lnTo>
                  <a:pt x="812972" y="146177"/>
                </a:lnTo>
                <a:lnTo>
                  <a:pt x="820782" y="146304"/>
                </a:lnTo>
                <a:lnTo>
                  <a:pt x="823830" y="144780"/>
                </a:lnTo>
                <a:lnTo>
                  <a:pt x="826878" y="141732"/>
                </a:lnTo>
                <a:lnTo>
                  <a:pt x="831450" y="138684"/>
                </a:lnTo>
                <a:lnTo>
                  <a:pt x="832974" y="134112"/>
                </a:lnTo>
                <a:close/>
              </a:path>
              <a:path w="1457959" h="146685">
                <a:moveTo>
                  <a:pt x="1014330" y="117896"/>
                </a:moveTo>
                <a:lnTo>
                  <a:pt x="1014330" y="39624"/>
                </a:lnTo>
                <a:lnTo>
                  <a:pt x="1013211" y="53649"/>
                </a:lnTo>
                <a:lnTo>
                  <a:pt x="1009949" y="66103"/>
                </a:lnTo>
                <a:lnTo>
                  <a:pt x="976992" y="101917"/>
                </a:lnTo>
                <a:lnTo>
                  <a:pt x="951846" y="106680"/>
                </a:lnTo>
                <a:lnTo>
                  <a:pt x="945012" y="106394"/>
                </a:lnTo>
                <a:lnTo>
                  <a:pt x="906436" y="94607"/>
                </a:lnTo>
                <a:lnTo>
                  <a:pt x="901554" y="92964"/>
                </a:lnTo>
                <a:lnTo>
                  <a:pt x="901554" y="0"/>
                </a:lnTo>
                <a:lnTo>
                  <a:pt x="868233" y="0"/>
                </a:lnTo>
                <a:lnTo>
                  <a:pt x="868669" y="15264"/>
                </a:lnTo>
                <a:lnTo>
                  <a:pt x="869550" y="33528"/>
                </a:lnTo>
                <a:lnTo>
                  <a:pt x="869550" y="126492"/>
                </a:lnTo>
                <a:lnTo>
                  <a:pt x="871074" y="131064"/>
                </a:lnTo>
                <a:lnTo>
                  <a:pt x="877170" y="137160"/>
                </a:lnTo>
                <a:lnTo>
                  <a:pt x="881742" y="138684"/>
                </a:lnTo>
                <a:lnTo>
                  <a:pt x="892410" y="138684"/>
                </a:lnTo>
                <a:lnTo>
                  <a:pt x="896982" y="137160"/>
                </a:lnTo>
                <a:lnTo>
                  <a:pt x="900030" y="131064"/>
                </a:lnTo>
                <a:lnTo>
                  <a:pt x="912627" y="135945"/>
                </a:lnTo>
                <a:lnTo>
                  <a:pt x="925367" y="139255"/>
                </a:lnTo>
                <a:lnTo>
                  <a:pt x="938392" y="141136"/>
                </a:lnTo>
                <a:lnTo>
                  <a:pt x="951846" y="141732"/>
                </a:lnTo>
                <a:lnTo>
                  <a:pt x="971563" y="139779"/>
                </a:lnTo>
                <a:lnTo>
                  <a:pt x="989565" y="134112"/>
                </a:lnTo>
                <a:lnTo>
                  <a:pt x="1005853" y="125015"/>
                </a:lnTo>
                <a:lnTo>
                  <a:pt x="1014330" y="117896"/>
                </a:lnTo>
                <a:close/>
              </a:path>
              <a:path w="1457959" h="146685">
                <a:moveTo>
                  <a:pt x="1047858" y="39624"/>
                </a:moveTo>
                <a:lnTo>
                  <a:pt x="1046430" y="19645"/>
                </a:lnTo>
                <a:lnTo>
                  <a:pt x="1042143" y="952"/>
                </a:lnTo>
                <a:lnTo>
                  <a:pt x="1041749" y="0"/>
                </a:lnTo>
                <a:lnTo>
                  <a:pt x="1004380" y="0"/>
                </a:lnTo>
                <a:lnTo>
                  <a:pt x="1006615" y="3619"/>
                </a:lnTo>
                <a:lnTo>
                  <a:pt x="1010901" y="14478"/>
                </a:lnTo>
                <a:lnTo>
                  <a:pt x="1013473" y="26479"/>
                </a:lnTo>
                <a:lnTo>
                  <a:pt x="1014330" y="39624"/>
                </a:lnTo>
                <a:lnTo>
                  <a:pt x="1014330" y="117896"/>
                </a:lnTo>
                <a:lnTo>
                  <a:pt x="1020426" y="112776"/>
                </a:lnTo>
                <a:lnTo>
                  <a:pt x="1032428" y="97060"/>
                </a:lnTo>
                <a:lnTo>
                  <a:pt x="1041000" y="79629"/>
                </a:lnTo>
                <a:lnTo>
                  <a:pt x="1046144" y="60484"/>
                </a:lnTo>
                <a:lnTo>
                  <a:pt x="1047858" y="39624"/>
                </a:lnTo>
                <a:close/>
              </a:path>
              <a:path w="1457959" h="146685">
                <a:moveTo>
                  <a:pt x="1138892" y="0"/>
                </a:moveTo>
                <a:lnTo>
                  <a:pt x="1102477" y="0"/>
                </a:lnTo>
                <a:lnTo>
                  <a:pt x="1101437" y="33456"/>
                </a:lnTo>
                <a:lnTo>
                  <a:pt x="1101198" y="54864"/>
                </a:lnTo>
                <a:lnTo>
                  <a:pt x="1098412" y="110585"/>
                </a:lnTo>
                <a:lnTo>
                  <a:pt x="1116438" y="141732"/>
                </a:lnTo>
                <a:lnTo>
                  <a:pt x="1123582" y="140589"/>
                </a:lnTo>
                <a:lnTo>
                  <a:pt x="1136060" y="97917"/>
                </a:lnTo>
                <a:lnTo>
                  <a:pt x="1136250" y="79248"/>
                </a:lnTo>
                <a:lnTo>
                  <a:pt x="1138892" y="0"/>
                </a:lnTo>
                <a:close/>
              </a:path>
              <a:path w="1457959" h="146685">
                <a:moveTo>
                  <a:pt x="1234166" y="0"/>
                </a:moveTo>
                <a:lnTo>
                  <a:pt x="1196998" y="0"/>
                </a:lnTo>
                <a:lnTo>
                  <a:pt x="1192448" y="11811"/>
                </a:lnTo>
                <a:lnTo>
                  <a:pt x="1187995" y="33242"/>
                </a:lnTo>
                <a:lnTo>
                  <a:pt x="1186542" y="56388"/>
                </a:lnTo>
                <a:lnTo>
                  <a:pt x="1188281" y="75843"/>
                </a:lnTo>
                <a:lnTo>
                  <a:pt x="1193591" y="93154"/>
                </a:lnTo>
                <a:lnTo>
                  <a:pt x="1202616" y="108466"/>
                </a:lnTo>
                <a:lnTo>
                  <a:pt x="1215498" y="121920"/>
                </a:lnTo>
                <a:lnTo>
                  <a:pt x="1218546" y="123894"/>
                </a:lnTo>
                <a:lnTo>
                  <a:pt x="1218546" y="42672"/>
                </a:lnTo>
                <a:lnTo>
                  <a:pt x="1222547" y="26432"/>
                </a:lnTo>
                <a:lnTo>
                  <a:pt x="1227690" y="12192"/>
                </a:lnTo>
                <a:lnTo>
                  <a:pt x="1233977" y="238"/>
                </a:lnTo>
                <a:lnTo>
                  <a:pt x="1234166" y="0"/>
                </a:lnTo>
                <a:close/>
              </a:path>
              <a:path w="1457959" h="146685">
                <a:moveTo>
                  <a:pt x="1350732" y="0"/>
                </a:moveTo>
                <a:lnTo>
                  <a:pt x="1305099" y="0"/>
                </a:lnTo>
                <a:lnTo>
                  <a:pt x="1304462" y="381"/>
                </a:lnTo>
                <a:lnTo>
                  <a:pt x="1290913" y="7525"/>
                </a:lnTo>
                <a:lnTo>
                  <a:pt x="1274934" y="15240"/>
                </a:lnTo>
                <a:lnTo>
                  <a:pt x="1218546" y="42672"/>
                </a:lnTo>
                <a:lnTo>
                  <a:pt x="1218546" y="123894"/>
                </a:lnTo>
                <a:lnTo>
                  <a:pt x="1221594" y="125867"/>
                </a:lnTo>
                <a:lnTo>
                  <a:pt x="1221594" y="77724"/>
                </a:lnTo>
                <a:lnTo>
                  <a:pt x="1293222" y="44196"/>
                </a:lnTo>
                <a:lnTo>
                  <a:pt x="1332846" y="22860"/>
                </a:lnTo>
                <a:lnTo>
                  <a:pt x="1347896" y="6667"/>
                </a:lnTo>
                <a:lnTo>
                  <a:pt x="1350732" y="0"/>
                </a:lnTo>
                <a:close/>
              </a:path>
              <a:path w="1457959" h="146685">
                <a:moveTo>
                  <a:pt x="1372471" y="94488"/>
                </a:moveTo>
                <a:lnTo>
                  <a:pt x="1372471" y="89916"/>
                </a:lnTo>
                <a:lnTo>
                  <a:pt x="1370947" y="85344"/>
                </a:lnTo>
                <a:lnTo>
                  <a:pt x="1367899" y="82296"/>
                </a:lnTo>
                <a:lnTo>
                  <a:pt x="1363327" y="79248"/>
                </a:lnTo>
                <a:lnTo>
                  <a:pt x="1360279" y="77724"/>
                </a:lnTo>
                <a:lnTo>
                  <a:pt x="1351135" y="77724"/>
                </a:lnTo>
                <a:lnTo>
                  <a:pt x="1346563" y="80772"/>
                </a:lnTo>
                <a:lnTo>
                  <a:pt x="1341991" y="88392"/>
                </a:lnTo>
                <a:lnTo>
                  <a:pt x="1337704" y="92702"/>
                </a:lnTo>
                <a:lnTo>
                  <a:pt x="1297604" y="107061"/>
                </a:lnTo>
                <a:lnTo>
                  <a:pt x="1284078" y="108204"/>
                </a:lnTo>
                <a:lnTo>
                  <a:pt x="1274077" y="107870"/>
                </a:lnTo>
                <a:lnTo>
                  <a:pt x="1232834" y="91440"/>
                </a:lnTo>
                <a:lnTo>
                  <a:pt x="1221594" y="77724"/>
                </a:lnTo>
                <a:lnTo>
                  <a:pt x="1221594" y="125867"/>
                </a:lnTo>
                <a:lnTo>
                  <a:pt x="1229214" y="130802"/>
                </a:lnTo>
                <a:lnTo>
                  <a:pt x="1245216" y="136969"/>
                </a:lnTo>
                <a:lnTo>
                  <a:pt x="1263504" y="140565"/>
                </a:lnTo>
                <a:lnTo>
                  <a:pt x="1284078" y="141732"/>
                </a:lnTo>
                <a:lnTo>
                  <a:pt x="1297794" y="141113"/>
                </a:lnTo>
                <a:lnTo>
                  <a:pt x="1338943" y="129540"/>
                </a:lnTo>
                <a:lnTo>
                  <a:pt x="1370446" y="104465"/>
                </a:lnTo>
                <a:lnTo>
                  <a:pt x="1372471" y="94488"/>
                </a:lnTo>
                <a:close/>
              </a:path>
              <a:path w="1457959" h="146685">
                <a:moveTo>
                  <a:pt x="1457815" y="97536"/>
                </a:moveTo>
                <a:lnTo>
                  <a:pt x="1457815" y="91440"/>
                </a:lnTo>
                <a:lnTo>
                  <a:pt x="1456410" y="74557"/>
                </a:lnTo>
                <a:lnTo>
                  <a:pt x="1452290" y="62674"/>
                </a:lnTo>
                <a:lnTo>
                  <a:pt x="1445599" y="55650"/>
                </a:lnTo>
                <a:lnTo>
                  <a:pt x="1436479" y="53340"/>
                </a:lnTo>
                <a:lnTo>
                  <a:pt x="1430383" y="53340"/>
                </a:lnTo>
                <a:lnTo>
                  <a:pt x="1425811" y="54864"/>
                </a:lnTo>
                <a:lnTo>
                  <a:pt x="1422763" y="57912"/>
                </a:lnTo>
                <a:lnTo>
                  <a:pt x="1418191" y="60960"/>
                </a:lnTo>
                <a:lnTo>
                  <a:pt x="1416667" y="65532"/>
                </a:lnTo>
                <a:lnTo>
                  <a:pt x="1416667" y="76200"/>
                </a:lnTo>
                <a:lnTo>
                  <a:pt x="1418191" y="80772"/>
                </a:lnTo>
                <a:lnTo>
                  <a:pt x="1418191" y="97536"/>
                </a:lnTo>
                <a:lnTo>
                  <a:pt x="1421239" y="102108"/>
                </a:lnTo>
                <a:lnTo>
                  <a:pt x="1424287" y="105156"/>
                </a:lnTo>
                <a:lnTo>
                  <a:pt x="1427335" y="109728"/>
                </a:lnTo>
                <a:lnTo>
                  <a:pt x="1431907" y="111252"/>
                </a:lnTo>
                <a:lnTo>
                  <a:pt x="1444099" y="111252"/>
                </a:lnTo>
                <a:lnTo>
                  <a:pt x="1448671" y="109728"/>
                </a:lnTo>
                <a:lnTo>
                  <a:pt x="1451719" y="105156"/>
                </a:lnTo>
                <a:lnTo>
                  <a:pt x="1454767" y="102108"/>
                </a:lnTo>
                <a:lnTo>
                  <a:pt x="1457815" y="9753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0080" y="2732341"/>
            <a:ext cx="658495" cy="344805"/>
          </a:xfrm>
          <a:custGeom>
            <a:avLst/>
            <a:gdLst/>
            <a:ahLst/>
            <a:cxnLst/>
            <a:rect l="l" t="t" r="r" b="b"/>
            <a:pathLst>
              <a:path w="658495" h="344805">
                <a:moveTo>
                  <a:pt x="658368" y="327850"/>
                </a:moveTo>
                <a:lnTo>
                  <a:pt x="656844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2192" y="344614"/>
                </a:lnTo>
                <a:lnTo>
                  <a:pt x="12192" y="311086"/>
                </a:lnTo>
                <a:lnTo>
                  <a:pt x="13716" y="294322"/>
                </a:lnTo>
                <a:lnTo>
                  <a:pt x="22147" y="251441"/>
                </a:lnTo>
                <a:lnTo>
                  <a:pt x="34556" y="212121"/>
                </a:lnTo>
                <a:lnTo>
                  <a:pt x="50603" y="176352"/>
                </a:lnTo>
                <a:lnTo>
                  <a:pt x="92260" y="115429"/>
                </a:lnTo>
                <a:lnTo>
                  <a:pt x="144414" y="68593"/>
                </a:lnTo>
                <a:lnTo>
                  <a:pt x="204360" y="35763"/>
                </a:lnTo>
                <a:lnTo>
                  <a:pt x="269391" y="16862"/>
                </a:lnTo>
                <a:lnTo>
                  <a:pt x="336804" y="11811"/>
                </a:lnTo>
                <a:lnTo>
                  <a:pt x="370557" y="14453"/>
                </a:lnTo>
                <a:lnTo>
                  <a:pt x="436468" y="30027"/>
                </a:lnTo>
                <a:lnTo>
                  <a:pt x="497996" y="59252"/>
                </a:lnTo>
                <a:lnTo>
                  <a:pt x="552436" y="102050"/>
                </a:lnTo>
                <a:lnTo>
                  <a:pt x="597083" y="158341"/>
                </a:lnTo>
                <a:lnTo>
                  <a:pt x="629231" y="228046"/>
                </a:lnTo>
                <a:lnTo>
                  <a:pt x="639773" y="267904"/>
                </a:lnTo>
                <a:lnTo>
                  <a:pt x="646176" y="311086"/>
                </a:lnTo>
                <a:lnTo>
                  <a:pt x="646176" y="344614"/>
                </a:lnTo>
                <a:lnTo>
                  <a:pt x="656844" y="344614"/>
                </a:lnTo>
                <a:lnTo>
                  <a:pt x="658368" y="327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4958" y="2912364"/>
            <a:ext cx="127374" cy="164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0080" y="3076956"/>
            <a:ext cx="657225" cy="311150"/>
          </a:xfrm>
          <a:custGeom>
            <a:avLst/>
            <a:gdLst/>
            <a:ahLst/>
            <a:cxnLst/>
            <a:rect l="l" t="t" r="r" b="b"/>
            <a:pathLst>
              <a:path w="657225" h="311150">
                <a:moveTo>
                  <a:pt x="656844" y="0"/>
                </a:moveTo>
                <a:lnTo>
                  <a:pt x="646176" y="0"/>
                </a:lnTo>
                <a:lnTo>
                  <a:pt x="633984" y="67056"/>
                </a:lnTo>
                <a:lnTo>
                  <a:pt x="620747" y="106230"/>
                </a:lnTo>
                <a:lnTo>
                  <a:pt x="603559" y="141840"/>
                </a:lnTo>
                <a:lnTo>
                  <a:pt x="582806" y="173866"/>
                </a:lnTo>
                <a:lnTo>
                  <a:pt x="532155" y="227085"/>
                </a:lnTo>
                <a:lnTo>
                  <a:pt x="471890" y="265724"/>
                </a:lnTo>
                <a:lnTo>
                  <a:pt x="405108" y="289621"/>
                </a:lnTo>
                <a:lnTo>
                  <a:pt x="334904" y="298613"/>
                </a:lnTo>
                <a:lnTo>
                  <a:pt x="299488" y="297469"/>
                </a:lnTo>
                <a:lnTo>
                  <a:pt x="229959" y="283800"/>
                </a:lnTo>
                <a:lnTo>
                  <a:pt x="164749" y="254821"/>
                </a:lnTo>
                <a:lnTo>
                  <a:pt x="106956" y="210368"/>
                </a:lnTo>
                <a:lnTo>
                  <a:pt x="59676" y="150281"/>
                </a:lnTo>
                <a:lnTo>
                  <a:pt x="40945" y="114324"/>
                </a:lnTo>
                <a:lnTo>
                  <a:pt x="26004" y="74397"/>
                </a:lnTo>
                <a:lnTo>
                  <a:pt x="15240" y="30480"/>
                </a:lnTo>
                <a:lnTo>
                  <a:pt x="12192" y="0"/>
                </a:lnTo>
                <a:lnTo>
                  <a:pt x="0" y="0"/>
                </a:lnTo>
                <a:lnTo>
                  <a:pt x="6096" y="48768"/>
                </a:lnTo>
                <a:lnTo>
                  <a:pt x="19027" y="94869"/>
                </a:lnTo>
                <a:lnTo>
                  <a:pt x="38221" y="137769"/>
                </a:lnTo>
                <a:lnTo>
                  <a:pt x="63085" y="177012"/>
                </a:lnTo>
                <a:lnTo>
                  <a:pt x="93024" y="212140"/>
                </a:lnTo>
                <a:lnTo>
                  <a:pt x="127444" y="242697"/>
                </a:lnTo>
                <a:lnTo>
                  <a:pt x="165750" y="268224"/>
                </a:lnTo>
                <a:lnTo>
                  <a:pt x="207347" y="288264"/>
                </a:lnTo>
                <a:lnTo>
                  <a:pt x="251642" y="302361"/>
                </a:lnTo>
                <a:lnTo>
                  <a:pt x="298041" y="310057"/>
                </a:lnTo>
                <a:lnTo>
                  <a:pt x="345948" y="310896"/>
                </a:lnTo>
                <a:lnTo>
                  <a:pt x="379476" y="307848"/>
                </a:lnTo>
                <a:lnTo>
                  <a:pt x="428011" y="296605"/>
                </a:lnTo>
                <a:lnTo>
                  <a:pt x="473725" y="278201"/>
                </a:lnTo>
                <a:lnTo>
                  <a:pt x="515939" y="253332"/>
                </a:lnTo>
                <a:lnTo>
                  <a:pt x="553974" y="222694"/>
                </a:lnTo>
                <a:lnTo>
                  <a:pt x="587150" y="186984"/>
                </a:lnTo>
                <a:lnTo>
                  <a:pt x="614791" y="146899"/>
                </a:lnTo>
                <a:lnTo>
                  <a:pt x="636216" y="103134"/>
                </a:lnTo>
                <a:lnTo>
                  <a:pt x="650748" y="56388"/>
                </a:lnTo>
                <a:lnTo>
                  <a:pt x="656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0016" y="3076955"/>
            <a:ext cx="256540" cy="127000"/>
          </a:xfrm>
          <a:custGeom>
            <a:avLst/>
            <a:gdLst/>
            <a:ahLst/>
            <a:cxnLst/>
            <a:rect l="l" t="t" r="r" b="b"/>
            <a:pathLst>
              <a:path w="256539" h="127000">
                <a:moveTo>
                  <a:pt x="132217" y="0"/>
                </a:moveTo>
                <a:lnTo>
                  <a:pt x="114500" y="0"/>
                </a:lnTo>
                <a:lnTo>
                  <a:pt x="65532" y="67056"/>
                </a:lnTo>
                <a:lnTo>
                  <a:pt x="54054" y="81629"/>
                </a:lnTo>
                <a:lnTo>
                  <a:pt x="23622" y="113085"/>
                </a:lnTo>
                <a:lnTo>
                  <a:pt x="3048" y="118872"/>
                </a:lnTo>
                <a:lnTo>
                  <a:pt x="0" y="126492"/>
                </a:lnTo>
                <a:lnTo>
                  <a:pt x="62484" y="126492"/>
                </a:lnTo>
                <a:lnTo>
                  <a:pt x="62484" y="99060"/>
                </a:lnTo>
                <a:lnTo>
                  <a:pt x="64008" y="94488"/>
                </a:lnTo>
                <a:lnTo>
                  <a:pt x="65532" y="91440"/>
                </a:lnTo>
                <a:lnTo>
                  <a:pt x="67056" y="86868"/>
                </a:lnTo>
                <a:lnTo>
                  <a:pt x="71628" y="80772"/>
                </a:lnTo>
                <a:lnTo>
                  <a:pt x="77724" y="71628"/>
                </a:lnTo>
                <a:lnTo>
                  <a:pt x="106680" y="33528"/>
                </a:lnTo>
                <a:lnTo>
                  <a:pt x="118872" y="33528"/>
                </a:lnTo>
                <a:lnTo>
                  <a:pt x="118872" y="18288"/>
                </a:lnTo>
                <a:lnTo>
                  <a:pt x="132217" y="0"/>
                </a:lnTo>
                <a:close/>
              </a:path>
              <a:path w="256539" h="127000">
                <a:moveTo>
                  <a:pt x="86868" y="118872"/>
                </a:moveTo>
                <a:lnTo>
                  <a:pt x="77724" y="118872"/>
                </a:lnTo>
                <a:lnTo>
                  <a:pt x="71628" y="117348"/>
                </a:lnTo>
                <a:lnTo>
                  <a:pt x="65532" y="111252"/>
                </a:lnTo>
                <a:lnTo>
                  <a:pt x="62484" y="106680"/>
                </a:lnTo>
                <a:lnTo>
                  <a:pt x="62484" y="126492"/>
                </a:lnTo>
                <a:lnTo>
                  <a:pt x="83820" y="126492"/>
                </a:lnTo>
                <a:lnTo>
                  <a:pt x="86868" y="118872"/>
                </a:lnTo>
                <a:close/>
              </a:path>
              <a:path w="256539" h="127000">
                <a:moveTo>
                  <a:pt x="227449" y="0"/>
                </a:moveTo>
                <a:lnTo>
                  <a:pt x="192229" y="0"/>
                </a:lnTo>
                <a:lnTo>
                  <a:pt x="190500" y="18288"/>
                </a:lnTo>
                <a:lnTo>
                  <a:pt x="118872" y="18288"/>
                </a:lnTo>
                <a:lnTo>
                  <a:pt x="118872" y="33528"/>
                </a:lnTo>
                <a:lnTo>
                  <a:pt x="188976" y="33528"/>
                </a:lnTo>
                <a:lnTo>
                  <a:pt x="188976" y="126492"/>
                </a:lnTo>
                <a:lnTo>
                  <a:pt x="219456" y="126492"/>
                </a:lnTo>
                <a:lnTo>
                  <a:pt x="219456" y="83820"/>
                </a:lnTo>
                <a:lnTo>
                  <a:pt x="220980" y="71628"/>
                </a:lnTo>
                <a:lnTo>
                  <a:pt x="227449" y="0"/>
                </a:lnTo>
                <a:close/>
              </a:path>
              <a:path w="256539" h="127000">
                <a:moveTo>
                  <a:pt x="188976" y="126492"/>
                </a:moveTo>
                <a:lnTo>
                  <a:pt x="188976" y="33528"/>
                </a:lnTo>
                <a:lnTo>
                  <a:pt x="184404" y="68580"/>
                </a:lnTo>
                <a:lnTo>
                  <a:pt x="184142" y="80010"/>
                </a:lnTo>
                <a:lnTo>
                  <a:pt x="183451" y="89154"/>
                </a:lnTo>
                <a:lnTo>
                  <a:pt x="170688" y="112776"/>
                </a:lnTo>
                <a:lnTo>
                  <a:pt x="166116" y="117348"/>
                </a:lnTo>
                <a:lnTo>
                  <a:pt x="158496" y="118872"/>
                </a:lnTo>
                <a:lnTo>
                  <a:pt x="144780" y="118872"/>
                </a:lnTo>
                <a:lnTo>
                  <a:pt x="141732" y="126492"/>
                </a:lnTo>
                <a:lnTo>
                  <a:pt x="188976" y="126492"/>
                </a:lnTo>
                <a:close/>
              </a:path>
              <a:path w="256539" h="127000">
                <a:moveTo>
                  <a:pt x="256032" y="118872"/>
                </a:moveTo>
                <a:lnTo>
                  <a:pt x="245364" y="118872"/>
                </a:lnTo>
                <a:lnTo>
                  <a:pt x="237744" y="117348"/>
                </a:lnTo>
                <a:lnTo>
                  <a:pt x="219456" y="99060"/>
                </a:lnTo>
                <a:lnTo>
                  <a:pt x="219456" y="126492"/>
                </a:lnTo>
                <a:lnTo>
                  <a:pt x="254508" y="126492"/>
                </a:lnTo>
                <a:lnTo>
                  <a:pt x="256032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80732" y="3575304"/>
            <a:ext cx="161544" cy="224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0376" y="3582923"/>
            <a:ext cx="166370" cy="302260"/>
          </a:xfrm>
          <a:custGeom>
            <a:avLst/>
            <a:gdLst/>
            <a:ahLst/>
            <a:cxnLst/>
            <a:rect l="l" t="t" r="r" b="b"/>
            <a:pathLst>
              <a:path w="166370" h="302260">
                <a:moveTo>
                  <a:pt x="38100" y="24384"/>
                </a:moveTo>
                <a:lnTo>
                  <a:pt x="38100" y="12192"/>
                </a:lnTo>
                <a:lnTo>
                  <a:pt x="36576" y="9144"/>
                </a:lnTo>
                <a:lnTo>
                  <a:pt x="33528" y="4572"/>
                </a:lnTo>
                <a:lnTo>
                  <a:pt x="30480" y="1524"/>
                </a:lnTo>
                <a:lnTo>
                  <a:pt x="25908" y="0"/>
                </a:lnTo>
                <a:lnTo>
                  <a:pt x="13716" y="0"/>
                </a:lnTo>
                <a:lnTo>
                  <a:pt x="7620" y="3048"/>
                </a:lnTo>
                <a:lnTo>
                  <a:pt x="4572" y="10668"/>
                </a:lnTo>
                <a:lnTo>
                  <a:pt x="1524" y="16764"/>
                </a:lnTo>
                <a:lnTo>
                  <a:pt x="0" y="24384"/>
                </a:lnTo>
                <a:lnTo>
                  <a:pt x="0" y="33528"/>
                </a:lnTo>
                <a:lnTo>
                  <a:pt x="3048" y="71628"/>
                </a:lnTo>
                <a:lnTo>
                  <a:pt x="3952" y="88439"/>
                </a:lnTo>
                <a:lnTo>
                  <a:pt x="5191" y="126063"/>
                </a:lnTo>
                <a:lnTo>
                  <a:pt x="6096" y="146304"/>
                </a:lnTo>
                <a:lnTo>
                  <a:pt x="6096" y="301751"/>
                </a:lnTo>
                <a:lnTo>
                  <a:pt x="36576" y="301751"/>
                </a:lnTo>
                <a:lnTo>
                  <a:pt x="36576" y="27432"/>
                </a:lnTo>
                <a:lnTo>
                  <a:pt x="38100" y="24384"/>
                </a:lnTo>
                <a:close/>
              </a:path>
              <a:path w="166370" h="302260">
                <a:moveTo>
                  <a:pt x="6096" y="301751"/>
                </a:moveTo>
                <a:lnTo>
                  <a:pt x="6096" y="219456"/>
                </a:lnTo>
                <a:lnTo>
                  <a:pt x="4572" y="294132"/>
                </a:lnTo>
                <a:lnTo>
                  <a:pt x="4572" y="300228"/>
                </a:lnTo>
                <a:lnTo>
                  <a:pt x="5079" y="301751"/>
                </a:lnTo>
                <a:lnTo>
                  <a:pt x="6096" y="301751"/>
                </a:lnTo>
                <a:close/>
              </a:path>
              <a:path w="166370" h="302260">
                <a:moveTo>
                  <a:pt x="166116" y="117348"/>
                </a:moveTo>
                <a:lnTo>
                  <a:pt x="162496" y="77533"/>
                </a:lnTo>
                <a:lnTo>
                  <a:pt x="141446" y="31480"/>
                </a:lnTo>
                <a:lnTo>
                  <a:pt x="96012" y="12192"/>
                </a:lnTo>
                <a:lnTo>
                  <a:pt x="89130" y="12501"/>
                </a:lnTo>
                <a:lnTo>
                  <a:pt x="52292" y="25012"/>
                </a:lnTo>
                <a:lnTo>
                  <a:pt x="36576" y="35052"/>
                </a:lnTo>
                <a:lnTo>
                  <a:pt x="36576" y="301751"/>
                </a:lnTo>
                <a:lnTo>
                  <a:pt x="39624" y="301751"/>
                </a:lnTo>
                <a:lnTo>
                  <a:pt x="39624" y="77724"/>
                </a:lnTo>
                <a:lnTo>
                  <a:pt x="47077" y="70556"/>
                </a:lnTo>
                <a:lnTo>
                  <a:pt x="87153" y="50625"/>
                </a:lnTo>
                <a:lnTo>
                  <a:pt x="96012" y="50292"/>
                </a:lnTo>
                <a:lnTo>
                  <a:pt x="103679" y="51196"/>
                </a:lnTo>
                <a:lnTo>
                  <a:pt x="127254" y="87630"/>
                </a:lnTo>
                <a:lnTo>
                  <a:pt x="129540" y="117348"/>
                </a:lnTo>
                <a:lnTo>
                  <a:pt x="129540" y="197255"/>
                </a:lnTo>
                <a:lnTo>
                  <a:pt x="130944" y="196405"/>
                </a:lnTo>
                <a:lnTo>
                  <a:pt x="143256" y="184404"/>
                </a:lnTo>
                <a:lnTo>
                  <a:pt x="153257" y="170068"/>
                </a:lnTo>
                <a:lnTo>
                  <a:pt x="160401" y="154305"/>
                </a:lnTo>
                <a:lnTo>
                  <a:pt x="164687" y="136826"/>
                </a:lnTo>
                <a:lnTo>
                  <a:pt x="166116" y="117348"/>
                </a:lnTo>
                <a:close/>
              </a:path>
              <a:path w="166370" h="302260">
                <a:moveTo>
                  <a:pt x="129540" y="197255"/>
                </a:moveTo>
                <a:lnTo>
                  <a:pt x="129540" y="117348"/>
                </a:lnTo>
                <a:lnTo>
                  <a:pt x="128730" y="129111"/>
                </a:lnTo>
                <a:lnTo>
                  <a:pt x="126492" y="139446"/>
                </a:lnTo>
                <a:lnTo>
                  <a:pt x="93797" y="172616"/>
                </a:lnTo>
                <a:lnTo>
                  <a:pt x="82296" y="173736"/>
                </a:lnTo>
                <a:lnTo>
                  <a:pt x="72247" y="173188"/>
                </a:lnTo>
                <a:lnTo>
                  <a:pt x="62484" y="171640"/>
                </a:lnTo>
                <a:lnTo>
                  <a:pt x="52720" y="169235"/>
                </a:lnTo>
                <a:lnTo>
                  <a:pt x="42672" y="166116"/>
                </a:lnTo>
                <a:lnTo>
                  <a:pt x="42410" y="143303"/>
                </a:lnTo>
                <a:lnTo>
                  <a:pt x="41719" y="120777"/>
                </a:lnTo>
                <a:lnTo>
                  <a:pt x="39624" y="77724"/>
                </a:lnTo>
                <a:lnTo>
                  <a:pt x="39624" y="301751"/>
                </a:lnTo>
                <a:lnTo>
                  <a:pt x="40640" y="301751"/>
                </a:lnTo>
                <a:lnTo>
                  <a:pt x="41148" y="300228"/>
                </a:lnTo>
                <a:lnTo>
                  <a:pt x="41148" y="205740"/>
                </a:lnTo>
                <a:lnTo>
                  <a:pt x="52720" y="208057"/>
                </a:lnTo>
                <a:lnTo>
                  <a:pt x="62865" y="209931"/>
                </a:lnTo>
                <a:lnTo>
                  <a:pt x="72866" y="211312"/>
                </a:lnTo>
                <a:lnTo>
                  <a:pt x="82296" y="211836"/>
                </a:lnTo>
                <a:lnTo>
                  <a:pt x="100607" y="210121"/>
                </a:lnTo>
                <a:lnTo>
                  <a:pt x="116776" y="204978"/>
                </a:lnTo>
                <a:lnTo>
                  <a:pt x="129540" y="197255"/>
                </a:lnTo>
                <a:close/>
              </a:path>
            </a:pathLst>
          </a:custGeom>
          <a:solidFill>
            <a:srgbClr val="F71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78496" y="3488436"/>
            <a:ext cx="768350" cy="312420"/>
          </a:xfrm>
          <a:custGeom>
            <a:avLst/>
            <a:gdLst/>
            <a:ahLst/>
            <a:cxnLst/>
            <a:rect l="l" t="t" r="r" b="b"/>
            <a:pathLst>
              <a:path w="768350" h="312420">
                <a:moveTo>
                  <a:pt x="166116" y="153924"/>
                </a:moveTo>
                <a:lnTo>
                  <a:pt x="141732" y="114300"/>
                </a:lnTo>
                <a:lnTo>
                  <a:pt x="91440" y="105156"/>
                </a:lnTo>
                <a:lnTo>
                  <a:pt x="71723" y="107203"/>
                </a:lnTo>
                <a:lnTo>
                  <a:pt x="37433" y="124444"/>
                </a:lnTo>
                <a:lnTo>
                  <a:pt x="12858" y="157329"/>
                </a:lnTo>
                <a:lnTo>
                  <a:pt x="1428" y="197858"/>
                </a:lnTo>
                <a:lnTo>
                  <a:pt x="0" y="220980"/>
                </a:lnTo>
                <a:lnTo>
                  <a:pt x="1738" y="241292"/>
                </a:lnTo>
                <a:lnTo>
                  <a:pt x="7048" y="258889"/>
                </a:lnTo>
                <a:lnTo>
                  <a:pt x="16073" y="273915"/>
                </a:lnTo>
                <a:lnTo>
                  <a:pt x="28956" y="286512"/>
                </a:lnTo>
                <a:lnTo>
                  <a:pt x="32004" y="288538"/>
                </a:lnTo>
                <a:lnTo>
                  <a:pt x="32004" y="208788"/>
                </a:lnTo>
                <a:lnTo>
                  <a:pt x="35980" y="191881"/>
                </a:lnTo>
                <a:lnTo>
                  <a:pt x="53340" y="155448"/>
                </a:lnTo>
                <a:lnTo>
                  <a:pt x="91440" y="138684"/>
                </a:lnTo>
                <a:lnTo>
                  <a:pt x="105441" y="139541"/>
                </a:lnTo>
                <a:lnTo>
                  <a:pt x="117729" y="142113"/>
                </a:lnTo>
                <a:lnTo>
                  <a:pt x="128301" y="146399"/>
                </a:lnTo>
                <a:lnTo>
                  <a:pt x="137160" y="152400"/>
                </a:lnTo>
                <a:lnTo>
                  <a:pt x="137160" y="193706"/>
                </a:lnTo>
                <a:lnTo>
                  <a:pt x="139017" y="192714"/>
                </a:lnTo>
                <a:lnTo>
                  <a:pt x="144780" y="188976"/>
                </a:lnTo>
                <a:lnTo>
                  <a:pt x="154543" y="180927"/>
                </a:lnTo>
                <a:lnTo>
                  <a:pt x="161163" y="172593"/>
                </a:lnTo>
                <a:lnTo>
                  <a:pt x="164925" y="163687"/>
                </a:lnTo>
                <a:lnTo>
                  <a:pt x="166116" y="153924"/>
                </a:lnTo>
                <a:close/>
              </a:path>
              <a:path w="768350" h="312420">
                <a:moveTo>
                  <a:pt x="137160" y="193706"/>
                </a:moveTo>
                <a:lnTo>
                  <a:pt x="137160" y="152400"/>
                </a:lnTo>
                <a:lnTo>
                  <a:pt x="128254" y="159281"/>
                </a:lnTo>
                <a:lnTo>
                  <a:pt x="117348" y="166306"/>
                </a:lnTo>
                <a:lnTo>
                  <a:pt x="104155" y="173616"/>
                </a:lnTo>
                <a:lnTo>
                  <a:pt x="88392" y="181356"/>
                </a:lnTo>
                <a:lnTo>
                  <a:pt x="32004" y="208788"/>
                </a:lnTo>
                <a:lnTo>
                  <a:pt x="32004" y="288538"/>
                </a:lnTo>
                <a:lnTo>
                  <a:pt x="35052" y="290565"/>
                </a:lnTo>
                <a:lnTo>
                  <a:pt x="35052" y="243840"/>
                </a:lnTo>
                <a:lnTo>
                  <a:pt x="105156" y="208788"/>
                </a:lnTo>
                <a:lnTo>
                  <a:pt x="119491" y="202477"/>
                </a:lnTo>
                <a:lnTo>
                  <a:pt x="130683" y="197167"/>
                </a:lnTo>
                <a:lnTo>
                  <a:pt x="137160" y="193706"/>
                </a:lnTo>
                <a:close/>
              </a:path>
              <a:path w="768350" h="312420">
                <a:moveTo>
                  <a:pt x="185928" y="259080"/>
                </a:moveTo>
                <a:lnTo>
                  <a:pt x="185928" y="256032"/>
                </a:lnTo>
                <a:lnTo>
                  <a:pt x="184404" y="251460"/>
                </a:lnTo>
                <a:lnTo>
                  <a:pt x="181356" y="248412"/>
                </a:lnTo>
                <a:lnTo>
                  <a:pt x="176784" y="245364"/>
                </a:lnTo>
                <a:lnTo>
                  <a:pt x="173736" y="243840"/>
                </a:lnTo>
                <a:lnTo>
                  <a:pt x="164592" y="243840"/>
                </a:lnTo>
                <a:lnTo>
                  <a:pt x="160020" y="246888"/>
                </a:lnTo>
                <a:lnTo>
                  <a:pt x="155448" y="252984"/>
                </a:lnTo>
                <a:lnTo>
                  <a:pt x="151137" y="258175"/>
                </a:lnTo>
                <a:lnTo>
                  <a:pt x="110871" y="273177"/>
                </a:lnTo>
                <a:lnTo>
                  <a:pt x="97536" y="274320"/>
                </a:lnTo>
                <a:lnTo>
                  <a:pt x="86891" y="273772"/>
                </a:lnTo>
                <a:lnTo>
                  <a:pt x="46291" y="256413"/>
                </a:lnTo>
                <a:lnTo>
                  <a:pt x="35052" y="243840"/>
                </a:lnTo>
                <a:lnTo>
                  <a:pt x="35052" y="290565"/>
                </a:lnTo>
                <a:lnTo>
                  <a:pt x="42672" y="295632"/>
                </a:lnTo>
                <a:lnTo>
                  <a:pt x="58674" y="302323"/>
                </a:lnTo>
                <a:lnTo>
                  <a:pt x="76962" y="306443"/>
                </a:lnTo>
                <a:lnTo>
                  <a:pt x="97536" y="307848"/>
                </a:lnTo>
                <a:lnTo>
                  <a:pt x="110609" y="307014"/>
                </a:lnTo>
                <a:lnTo>
                  <a:pt x="152400" y="295656"/>
                </a:lnTo>
                <a:lnTo>
                  <a:pt x="183903" y="269081"/>
                </a:lnTo>
                <a:lnTo>
                  <a:pt x="185928" y="259080"/>
                </a:lnTo>
                <a:close/>
              </a:path>
              <a:path w="768350" h="312420">
                <a:moveTo>
                  <a:pt x="370332" y="141732"/>
                </a:moveTo>
                <a:lnTo>
                  <a:pt x="370332" y="137160"/>
                </a:lnTo>
                <a:lnTo>
                  <a:pt x="368593" y="129444"/>
                </a:lnTo>
                <a:lnTo>
                  <a:pt x="330231" y="105727"/>
                </a:lnTo>
                <a:lnTo>
                  <a:pt x="300228" y="100584"/>
                </a:lnTo>
                <a:lnTo>
                  <a:pt x="283392" y="103441"/>
                </a:lnTo>
                <a:lnTo>
                  <a:pt x="252007" y="126301"/>
                </a:lnTo>
                <a:lnTo>
                  <a:pt x="226861" y="165735"/>
                </a:lnTo>
                <a:lnTo>
                  <a:pt x="214812" y="204597"/>
                </a:lnTo>
                <a:lnTo>
                  <a:pt x="213360" y="224028"/>
                </a:lnTo>
                <a:lnTo>
                  <a:pt x="214836" y="242601"/>
                </a:lnTo>
                <a:lnTo>
                  <a:pt x="219456" y="259461"/>
                </a:lnTo>
                <a:lnTo>
                  <a:pt x="227504" y="274605"/>
                </a:lnTo>
                <a:lnTo>
                  <a:pt x="239268" y="288036"/>
                </a:lnTo>
                <a:lnTo>
                  <a:pt x="246888" y="293710"/>
                </a:lnTo>
                <a:lnTo>
                  <a:pt x="246888" y="224028"/>
                </a:lnTo>
                <a:lnTo>
                  <a:pt x="247792" y="212050"/>
                </a:lnTo>
                <a:lnTo>
                  <a:pt x="263652" y="170688"/>
                </a:lnTo>
                <a:lnTo>
                  <a:pt x="291084" y="137898"/>
                </a:lnTo>
                <a:lnTo>
                  <a:pt x="300228" y="135636"/>
                </a:lnTo>
                <a:lnTo>
                  <a:pt x="311943" y="136207"/>
                </a:lnTo>
                <a:lnTo>
                  <a:pt x="321945" y="137922"/>
                </a:lnTo>
                <a:lnTo>
                  <a:pt x="330231" y="140779"/>
                </a:lnTo>
                <a:lnTo>
                  <a:pt x="336804" y="144780"/>
                </a:lnTo>
                <a:lnTo>
                  <a:pt x="341376" y="149352"/>
                </a:lnTo>
                <a:lnTo>
                  <a:pt x="344424" y="150876"/>
                </a:lnTo>
                <a:lnTo>
                  <a:pt x="347472" y="153924"/>
                </a:lnTo>
                <a:lnTo>
                  <a:pt x="358140" y="153924"/>
                </a:lnTo>
                <a:lnTo>
                  <a:pt x="362712" y="152400"/>
                </a:lnTo>
                <a:lnTo>
                  <a:pt x="365760" y="149352"/>
                </a:lnTo>
                <a:lnTo>
                  <a:pt x="368808" y="144780"/>
                </a:lnTo>
                <a:lnTo>
                  <a:pt x="370332" y="141732"/>
                </a:lnTo>
                <a:close/>
              </a:path>
              <a:path w="768350" h="312420">
                <a:moveTo>
                  <a:pt x="373380" y="274320"/>
                </a:moveTo>
                <a:lnTo>
                  <a:pt x="373380" y="268224"/>
                </a:lnTo>
                <a:lnTo>
                  <a:pt x="371856" y="265176"/>
                </a:lnTo>
                <a:lnTo>
                  <a:pt x="368808" y="260604"/>
                </a:lnTo>
                <a:lnTo>
                  <a:pt x="365760" y="257556"/>
                </a:lnTo>
                <a:lnTo>
                  <a:pt x="361188" y="256032"/>
                </a:lnTo>
                <a:lnTo>
                  <a:pt x="352044" y="256032"/>
                </a:lnTo>
                <a:lnTo>
                  <a:pt x="348996" y="259080"/>
                </a:lnTo>
                <a:lnTo>
                  <a:pt x="318516" y="274320"/>
                </a:lnTo>
                <a:lnTo>
                  <a:pt x="310896" y="275844"/>
                </a:lnTo>
                <a:lnTo>
                  <a:pt x="303276" y="275844"/>
                </a:lnTo>
                <a:lnTo>
                  <a:pt x="263652" y="262128"/>
                </a:lnTo>
                <a:lnTo>
                  <a:pt x="246888" y="224028"/>
                </a:lnTo>
                <a:lnTo>
                  <a:pt x="246888" y="293710"/>
                </a:lnTo>
                <a:lnTo>
                  <a:pt x="252698" y="298037"/>
                </a:lnTo>
                <a:lnTo>
                  <a:pt x="267843" y="305181"/>
                </a:lnTo>
                <a:lnTo>
                  <a:pt x="284702" y="309467"/>
                </a:lnTo>
                <a:lnTo>
                  <a:pt x="303276" y="310896"/>
                </a:lnTo>
                <a:lnTo>
                  <a:pt x="311943" y="310282"/>
                </a:lnTo>
                <a:lnTo>
                  <a:pt x="357306" y="293608"/>
                </a:lnTo>
                <a:lnTo>
                  <a:pt x="371641" y="280939"/>
                </a:lnTo>
                <a:lnTo>
                  <a:pt x="373380" y="274320"/>
                </a:lnTo>
                <a:close/>
              </a:path>
              <a:path w="768350" h="312420">
                <a:moveTo>
                  <a:pt x="472440" y="47244"/>
                </a:moveTo>
                <a:lnTo>
                  <a:pt x="472440" y="35052"/>
                </a:lnTo>
                <a:lnTo>
                  <a:pt x="470916" y="30480"/>
                </a:lnTo>
                <a:lnTo>
                  <a:pt x="466344" y="25908"/>
                </a:lnTo>
                <a:lnTo>
                  <a:pt x="457200" y="19812"/>
                </a:lnTo>
                <a:lnTo>
                  <a:pt x="445008" y="19812"/>
                </a:lnTo>
                <a:lnTo>
                  <a:pt x="435864" y="25908"/>
                </a:lnTo>
                <a:lnTo>
                  <a:pt x="431292" y="30480"/>
                </a:lnTo>
                <a:lnTo>
                  <a:pt x="429768" y="35052"/>
                </a:lnTo>
                <a:lnTo>
                  <a:pt x="429768" y="47244"/>
                </a:lnTo>
                <a:lnTo>
                  <a:pt x="431292" y="53340"/>
                </a:lnTo>
                <a:lnTo>
                  <a:pt x="435864" y="56388"/>
                </a:lnTo>
                <a:lnTo>
                  <a:pt x="440436" y="60960"/>
                </a:lnTo>
                <a:lnTo>
                  <a:pt x="445008" y="64008"/>
                </a:lnTo>
                <a:lnTo>
                  <a:pt x="457200" y="64008"/>
                </a:lnTo>
                <a:lnTo>
                  <a:pt x="461772" y="60960"/>
                </a:lnTo>
                <a:lnTo>
                  <a:pt x="466344" y="56388"/>
                </a:lnTo>
                <a:lnTo>
                  <a:pt x="470916" y="53340"/>
                </a:lnTo>
                <a:lnTo>
                  <a:pt x="472440" y="47244"/>
                </a:lnTo>
                <a:close/>
              </a:path>
              <a:path w="768350" h="312420">
                <a:moveTo>
                  <a:pt x="463296" y="121920"/>
                </a:moveTo>
                <a:lnTo>
                  <a:pt x="461772" y="117348"/>
                </a:lnTo>
                <a:lnTo>
                  <a:pt x="454152" y="109728"/>
                </a:lnTo>
                <a:lnTo>
                  <a:pt x="449580" y="108204"/>
                </a:lnTo>
                <a:lnTo>
                  <a:pt x="438912" y="108204"/>
                </a:lnTo>
                <a:lnTo>
                  <a:pt x="435864" y="109728"/>
                </a:lnTo>
                <a:lnTo>
                  <a:pt x="428244" y="117348"/>
                </a:lnTo>
                <a:lnTo>
                  <a:pt x="426720" y="121920"/>
                </a:lnTo>
                <a:lnTo>
                  <a:pt x="426696" y="136183"/>
                </a:lnTo>
                <a:lnTo>
                  <a:pt x="426529" y="146875"/>
                </a:lnTo>
                <a:lnTo>
                  <a:pt x="426077" y="158424"/>
                </a:lnTo>
                <a:lnTo>
                  <a:pt x="424314" y="183594"/>
                </a:lnTo>
                <a:lnTo>
                  <a:pt x="423862" y="195072"/>
                </a:lnTo>
                <a:lnTo>
                  <a:pt x="423695" y="205406"/>
                </a:lnTo>
                <a:lnTo>
                  <a:pt x="423672" y="214884"/>
                </a:lnTo>
                <a:lnTo>
                  <a:pt x="423672" y="286512"/>
                </a:lnTo>
                <a:lnTo>
                  <a:pt x="425196" y="291084"/>
                </a:lnTo>
                <a:lnTo>
                  <a:pt x="432816" y="298704"/>
                </a:lnTo>
                <a:lnTo>
                  <a:pt x="437388" y="300228"/>
                </a:lnTo>
                <a:lnTo>
                  <a:pt x="448056" y="300228"/>
                </a:lnTo>
                <a:lnTo>
                  <a:pt x="452628" y="298704"/>
                </a:lnTo>
                <a:lnTo>
                  <a:pt x="455676" y="295656"/>
                </a:lnTo>
                <a:lnTo>
                  <a:pt x="458724" y="291084"/>
                </a:lnTo>
                <a:lnTo>
                  <a:pt x="460248" y="286512"/>
                </a:lnTo>
                <a:lnTo>
                  <a:pt x="460248" y="214884"/>
                </a:lnTo>
                <a:lnTo>
                  <a:pt x="460271" y="205406"/>
                </a:lnTo>
                <a:lnTo>
                  <a:pt x="460438" y="195072"/>
                </a:lnTo>
                <a:lnTo>
                  <a:pt x="460890" y="183594"/>
                </a:lnTo>
                <a:lnTo>
                  <a:pt x="462653" y="158424"/>
                </a:lnTo>
                <a:lnTo>
                  <a:pt x="463105" y="146875"/>
                </a:lnTo>
                <a:lnTo>
                  <a:pt x="463272" y="136183"/>
                </a:lnTo>
                <a:lnTo>
                  <a:pt x="463296" y="121920"/>
                </a:lnTo>
                <a:close/>
              </a:path>
              <a:path w="768350" h="312420">
                <a:moveTo>
                  <a:pt x="673608" y="141732"/>
                </a:moveTo>
                <a:lnTo>
                  <a:pt x="673608" y="138684"/>
                </a:lnTo>
                <a:lnTo>
                  <a:pt x="671917" y="131206"/>
                </a:lnTo>
                <a:lnTo>
                  <a:pt x="637698" y="109656"/>
                </a:lnTo>
                <a:lnTo>
                  <a:pt x="610100" y="105254"/>
                </a:lnTo>
                <a:lnTo>
                  <a:pt x="590240" y="107156"/>
                </a:lnTo>
                <a:lnTo>
                  <a:pt x="553045" y="123158"/>
                </a:lnTo>
                <a:lnTo>
                  <a:pt x="523327" y="153995"/>
                </a:lnTo>
                <a:lnTo>
                  <a:pt x="507944" y="192238"/>
                </a:lnTo>
                <a:lnTo>
                  <a:pt x="505968" y="213360"/>
                </a:lnTo>
                <a:lnTo>
                  <a:pt x="507111" y="235910"/>
                </a:lnTo>
                <a:lnTo>
                  <a:pt x="524256" y="284988"/>
                </a:lnTo>
                <a:lnTo>
                  <a:pt x="542544" y="299296"/>
                </a:lnTo>
                <a:lnTo>
                  <a:pt x="542544" y="216408"/>
                </a:lnTo>
                <a:lnTo>
                  <a:pt x="543948" y="200977"/>
                </a:lnTo>
                <a:lnTo>
                  <a:pt x="563880" y="161544"/>
                </a:lnTo>
                <a:lnTo>
                  <a:pt x="599884" y="138826"/>
                </a:lnTo>
                <a:lnTo>
                  <a:pt x="614172" y="137160"/>
                </a:lnTo>
                <a:lnTo>
                  <a:pt x="615696" y="137160"/>
                </a:lnTo>
                <a:lnTo>
                  <a:pt x="618744" y="138684"/>
                </a:lnTo>
                <a:lnTo>
                  <a:pt x="621792" y="138684"/>
                </a:lnTo>
                <a:lnTo>
                  <a:pt x="624840" y="140208"/>
                </a:lnTo>
                <a:lnTo>
                  <a:pt x="629412" y="141732"/>
                </a:lnTo>
                <a:lnTo>
                  <a:pt x="633984" y="144780"/>
                </a:lnTo>
                <a:lnTo>
                  <a:pt x="633984" y="243625"/>
                </a:lnTo>
                <a:lnTo>
                  <a:pt x="635508" y="256032"/>
                </a:lnTo>
                <a:lnTo>
                  <a:pt x="635508" y="293454"/>
                </a:lnTo>
                <a:lnTo>
                  <a:pt x="643128" y="289560"/>
                </a:lnTo>
                <a:lnTo>
                  <a:pt x="649224" y="298704"/>
                </a:lnTo>
                <a:lnTo>
                  <a:pt x="655320" y="303276"/>
                </a:lnTo>
                <a:lnTo>
                  <a:pt x="661416" y="309372"/>
                </a:lnTo>
                <a:lnTo>
                  <a:pt x="664464" y="311404"/>
                </a:lnTo>
                <a:lnTo>
                  <a:pt x="664464" y="211836"/>
                </a:lnTo>
                <a:lnTo>
                  <a:pt x="665345" y="199834"/>
                </a:lnTo>
                <a:lnTo>
                  <a:pt x="665797" y="188976"/>
                </a:lnTo>
                <a:lnTo>
                  <a:pt x="665964" y="179260"/>
                </a:lnTo>
                <a:lnTo>
                  <a:pt x="665988" y="170688"/>
                </a:lnTo>
                <a:lnTo>
                  <a:pt x="667512" y="160020"/>
                </a:lnTo>
                <a:lnTo>
                  <a:pt x="667512" y="152400"/>
                </a:lnTo>
                <a:lnTo>
                  <a:pt x="669036" y="147828"/>
                </a:lnTo>
                <a:lnTo>
                  <a:pt x="672084" y="144780"/>
                </a:lnTo>
                <a:lnTo>
                  <a:pt x="673608" y="141732"/>
                </a:lnTo>
                <a:close/>
              </a:path>
              <a:path w="768350" h="312420">
                <a:moveTo>
                  <a:pt x="635508" y="293454"/>
                </a:moveTo>
                <a:lnTo>
                  <a:pt x="635508" y="256032"/>
                </a:lnTo>
                <a:lnTo>
                  <a:pt x="627888" y="263652"/>
                </a:lnTo>
                <a:lnTo>
                  <a:pt x="620268" y="268224"/>
                </a:lnTo>
                <a:lnTo>
                  <a:pt x="586740" y="277368"/>
                </a:lnTo>
                <a:lnTo>
                  <a:pt x="576143" y="276272"/>
                </a:lnTo>
                <a:lnTo>
                  <a:pt x="545592" y="242697"/>
                </a:lnTo>
                <a:lnTo>
                  <a:pt x="542544" y="216408"/>
                </a:lnTo>
                <a:lnTo>
                  <a:pt x="542544" y="299296"/>
                </a:lnTo>
                <a:lnTo>
                  <a:pt x="550545" y="303466"/>
                </a:lnTo>
                <a:lnTo>
                  <a:pt x="567975" y="307919"/>
                </a:lnTo>
                <a:lnTo>
                  <a:pt x="586740" y="309262"/>
                </a:lnTo>
                <a:lnTo>
                  <a:pt x="594717" y="309300"/>
                </a:lnTo>
                <a:lnTo>
                  <a:pt x="601980" y="307848"/>
                </a:lnTo>
                <a:lnTo>
                  <a:pt x="611124" y="304800"/>
                </a:lnTo>
                <a:lnTo>
                  <a:pt x="618267" y="301990"/>
                </a:lnTo>
                <a:lnTo>
                  <a:pt x="625983" y="298323"/>
                </a:lnTo>
                <a:lnTo>
                  <a:pt x="635508" y="293454"/>
                </a:lnTo>
                <a:close/>
              </a:path>
              <a:path w="768350" h="312420">
                <a:moveTo>
                  <a:pt x="633984" y="243625"/>
                </a:moveTo>
                <a:lnTo>
                  <a:pt x="633984" y="144780"/>
                </a:lnTo>
                <a:lnTo>
                  <a:pt x="632460" y="152400"/>
                </a:lnTo>
                <a:lnTo>
                  <a:pt x="630936" y="158496"/>
                </a:lnTo>
                <a:lnTo>
                  <a:pt x="630936" y="164592"/>
                </a:lnTo>
                <a:lnTo>
                  <a:pt x="629412" y="170688"/>
                </a:lnTo>
                <a:lnTo>
                  <a:pt x="629412" y="181356"/>
                </a:lnTo>
                <a:lnTo>
                  <a:pt x="629721" y="195381"/>
                </a:lnTo>
                <a:lnTo>
                  <a:pt x="630745" y="212407"/>
                </a:lnTo>
                <a:lnTo>
                  <a:pt x="632626" y="232576"/>
                </a:lnTo>
                <a:lnTo>
                  <a:pt x="633984" y="243625"/>
                </a:lnTo>
                <a:close/>
              </a:path>
              <a:path w="768350" h="312420">
                <a:moveTo>
                  <a:pt x="685800" y="300228"/>
                </a:moveTo>
                <a:lnTo>
                  <a:pt x="685800" y="294132"/>
                </a:lnTo>
                <a:lnTo>
                  <a:pt x="684276" y="291084"/>
                </a:lnTo>
                <a:lnTo>
                  <a:pt x="682752" y="286512"/>
                </a:lnTo>
                <a:lnTo>
                  <a:pt x="681228" y="283464"/>
                </a:lnTo>
                <a:lnTo>
                  <a:pt x="679704" y="281940"/>
                </a:lnTo>
                <a:lnTo>
                  <a:pt x="672084" y="261175"/>
                </a:lnTo>
                <a:lnTo>
                  <a:pt x="669845" y="253865"/>
                </a:lnTo>
                <a:lnTo>
                  <a:pt x="669036" y="248412"/>
                </a:lnTo>
                <a:lnTo>
                  <a:pt x="667035" y="240982"/>
                </a:lnTo>
                <a:lnTo>
                  <a:pt x="665607" y="232410"/>
                </a:lnTo>
                <a:lnTo>
                  <a:pt x="664749" y="222694"/>
                </a:lnTo>
                <a:lnTo>
                  <a:pt x="664464" y="211836"/>
                </a:lnTo>
                <a:lnTo>
                  <a:pt x="664464" y="311404"/>
                </a:lnTo>
                <a:lnTo>
                  <a:pt x="665797" y="312293"/>
                </a:lnTo>
                <a:lnTo>
                  <a:pt x="672084" y="312420"/>
                </a:lnTo>
                <a:lnTo>
                  <a:pt x="676656" y="309372"/>
                </a:lnTo>
                <a:lnTo>
                  <a:pt x="679704" y="306324"/>
                </a:lnTo>
                <a:lnTo>
                  <a:pt x="684276" y="303276"/>
                </a:lnTo>
                <a:lnTo>
                  <a:pt x="685800" y="300228"/>
                </a:lnTo>
                <a:close/>
              </a:path>
              <a:path w="768350" h="312420">
                <a:moveTo>
                  <a:pt x="768096" y="18288"/>
                </a:moveTo>
                <a:lnTo>
                  <a:pt x="766714" y="10287"/>
                </a:lnTo>
                <a:lnTo>
                  <a:pt x="762762" y="4572"/>
                </a:lnTo>
                <a:lnTo>
                  <a:pt x="756523" y="1143"/>
                </a:lnTo>
                <a:lnTo>
                  <a:pt x="748284" y="0"/>
                </a:lnTo>
                <a:lnTo>
                  <a:pt x="740283" y="1143"/>
                </a:lnTo>
                <a:lnTo>
                  <a:pt x="734568" y="4572"/>
                </a:lnTo>
                <a:lnTo>
                  <a:pt x="731139" y="10287"/>
                </a:lnTo>
                <a:lnTo>
                  <a:pt x="729996" y="18288"/>
                </a:lnTo>
                <a:lnTo>
                  <a:pt x="729996" y="85344"/>
                </a:lnTo>
                <a:lnTo>
                  <a:pt x="729114" y="103965"/>
                </a:lnTo>
                <a:lnTo>
                  <a:pt x="728662" y="121158"/>
                </a:lnTo>
                <a:lnTo>
                  <a:pt x="728281" y="180975"/>
                </a:lnTo>
                <a:lnTo>
                  <a:pt x="727829" y="199548"/>
                </a:lnTo>
                <a:lnTo>
                  <a:pt x="726948" y="220980"/>
                </a:lnTo>
                <a:lnTo>
                  <a:pt x="724161" y="275415"/>
                </a:lnTo>
                <a:lnTo>
                  <a:pt x="723900" y="288036"/>
                </a:lnTo>
                <a:lnTo>
                  <a:pt x="742188" y="307848"/>
                </a:lnTo>
                <a:lnTo>
                  <a:pt x="750189" y="306681"/>
                </a:lnTo>
                <a:lnTo>
                  <a:pt x="761809" y="263842"/>
                </a:lnTo>
                <a:lnTo>
                  <a:pt x="762000" y="245364"/>
                </a:lnTo>
                <a:lnTo>
                  <a:pt x="765048" y="152400"/>
                </a:lnTo>
                <a:lnTo>
                  <a:pt x="765238" y="121158"/>
                </a:lnTo>
                <a:lnTo>
                  <a:pt x="765690" y="103965"/>
                </a:lnTo>
                <a:lnTo>
                  <a:pt x="766572" y="85344"/>
                </a:lnTo>
                <a:lnTo>
                  <a:pt x="766810" y="66722"/>
                </a:lnTo>
                <a:lnTo>
                  <a:pt x="767857" y="33480"/>
                </a:lnTo>
                <a:lnTo>
                  <a:pt x="768096" y="18288"/>
                </a:lnTo>
                <a:close/>
              </a:path>
            </a:pathLst>
          </a:custGeom>
          <a:solidFill>
            <a:srgbClr val="F71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9380" y="3883152"/>
            <a:ext cx="654050" cy="292735"/>
          </a:xfrm>
          <a:custGeom>
            <a:avLst/>
            <a:gdLst/>
            <a:ahLst/>
            <a:cxnLst/>
            <a:rect l="l" t="t" r="r" b="b"/>
            <a:pathLst>
              <a:path w="654050" h="292735">
                <a:moveTo>
                  <a:pt x="653796" y="0"/>
                </a:moveTo>
                <a:lnTo>
                  <a:pt x="641604" y="0"/>
                </a:lnTo>
                <a:lnTo>
                  <a:pt x="632460" y="48768"/>
                </a:lnTo>
                <a:lnTo>
                  <a:pt x="619231" y="88123"/>
                </a:lnTo>
                <a:lnTo>
                  <a:pt x="602066" y="123883"/>
                </a:lnTo>
                <a:lnTo>
                  <a:pt x="581349" y="156029"/>
                </a:lnTo>
                <a:lnTo>
                  <a:pt x="530800" y="209406"/>
                </a:lnTo>
                <a:lnTo>
                  <a:pt x="470660" y="248109"/>
                </a:lnTo>
                <a:lnTo>
                  <a:pt x="404010" y="271995"/>
                </a:lnTo>
                <a:lnTo>
                  <a:pt x="333926" y="280920"/>
                </a:lnTo>
                <a:lnTo>
                  <a:pt x="298559" y="279727"/>
                </a:lnTo>
                <a:lnTo>
                  <a:pt x="229097" y="265938"/>
                </a:lnTo>
                <a:lnTo>
                  <a:pt x="163899" y="236827"/>
                </a:lnTo>
                <a:lnTo>
                  <a:pt x="106041" y="192249"/>
                </a:lnTo>
                <a:lnTo>
                  <a:pt x="58603" y="132061"/>
                </a:lnTo>
                <a:lnTo>
                  <a:pt x="39753" y="96067"/>
                </a:lnTo>
                <a:lnTo>
                  <a:pt x="24662" y="56117"/>
                </a:lnTo>
                <a:lnTo>
                  <a:pt x="13716" y="12192"/>
                </a:lnTo>
                <a:lnTo>
                  <a:pt x="12192" y="0"/>
                </a:lnTo>
                <a:lnTo>
                  <a:pt x="0" y="0"/>
                </a:lnTo>
                <a:lnTo>
                  <a:pt x="18984" y="78062"/>
                </a:lnTo>
                <a:lnTo>
                  <a:pt x="38063" y="120847"/>
                </a:lnTo>
                <a:lnTo>
                  <a:pt x="62756" y="159919"/>
                </a:lnTo>
                <a:lnTo>
                  <a:pt x="92488" y="194840"/>
                </a:lnTo>
                <a:lnTo>
                  <a:pt x="126682" y="225171"/>
                </a:lnTo>
                <a:lnTo>
                  <a:pt x="164762" y="250472"/>
                </a:lnTo>
                <a:lnTo>
                  <a:pt x="206153" y="270305"/>
                </a:lnTo>
                <a:lnTo>
                  <a:pt x="250277" y="284232"/>
                </a:lnTo>
                <a:lnTo>
                  <a:pt x="296559" y="291812"/>
                </a:lnTo>
                <a:lnTo>
                  <a:pt x="344424" y="292608"/>
                </a:lnTo>
                <a:lnTo>
                  <a:pt x="377952" y="289560"/>
                </a:lnTo>
                <a:lnTo>
                  <a:pt x="426487" y="278817"/>
                </a:lnTo>
                <a:lnTo>
                  <a:pt x="472201" y="260770"/>
                </a:lnTo>
                <a:lnTo>
                  <a:pt x="514415" y="236115"/>
                </a:lnTo>
                <a:lnTo>
                  <a:pt x="552450" y="205549"/>
                </a:lnTo>
                <a:lnTo>
                  <a:pt x="585626" y="169768"/>
                </a:lnTo>
                <a:lnTo>
                  <a:pt x="613267" y="129468"/>
                </a:lnTo>
                <a:lnTo>
                  <a:pt x="634692" y="85346"/>
                </a:lnTo>
                <a:lnTo>
                  <a:pt x="649224" y="38100"/>
                </a:lnTo>
                <a:lnTo>
                  <a:pt x="65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6" y="4453312"/>
            <a:ext cx="629920" cy="238125"/>
          </a:xfrm>
          <a:custGeom>
            <a:avLst/>
            <a:gdLst/>
            <a:ahLst/>
            <a:cxnLst/>
            <a:rect l="l" t="t" r="r" b="b"/>
            <a:pathLst>
              <a:path w="629920" h="238125">
                <a:moveTo>
                  <a:pt x="629412" y="237560"/>
                </a:moveTo>
                <a:lnTo>
                  <a:pt x="610064" y="183006"/>
                </a:lnTo>
                <a:lnTo>
                  <a:pt x="589750" y="146272"/>
                </a:lnTo>
                <a:lnTo>
                  <a:pt x="565843" y="113640"/>
                </a:lnTo>
                <a:lnTo>
                  <a:pt x="538768" y="85107"/>
                </a:lnTo>
                <a:lnTo>
                  <a:pt x="508945" y="60672"/>
                </a:lnTo>
                <a:lnTo>
                  <a:pt x="442750" y="24087"/>
                </a:lnTo>
                <a:lnTo>
                  <a:pt x="370638" y="3868"/>
                </a:lnTo>
                <a:lnTo>
                  <a:pt x="295991" y="0"/>
                </a:lnTo>
                <a:lnTo>
                  <a:pt x="258773" y="4192"/>
                </a:lnTo>
                <a:lnTo>
                  <a:pt x="186661" y="24820"/>
                </a:lnTo>
                <a:lnTo>
                  <a:pt x="120466" y="61760"/>
                </a:lnTo>
                <a:lnTo>
                  <a:pt x="90643" y="86342"/>
                </a:lnTo>
                <a:lnTo>
                  <a:pt x="63568" y="114995"/>
                </a:lnTo>
                <a:lnTo>
                  <a:pt x="39661" y="147719"/>
                </a:lnTo>
                <a:lnTo>
                  <a:pt x="19347" y="184510"/>
                </a:lnTo>
                <a:lnTo>
                  <a:pt x="3048" y="225368"/>
                </a:lnTo>
                <a:lnTo>
                  <a:pt x="0" y="237560"/>
                </a:lnTo>
                <a:lnTo>
                  <a:pt x="12192" y="237560"/>
                </a:lnTo>
                <a:lnTo>
                  <a:pt x="15240" y="226892"/>
                </a:lnTo>
                <a:lnTo>
                  <a:pt x="32971" y="183611"/>
                </a:lnTo>
                <a:lnTo>
                  <a:pt x="55323" y="145200"/>
                </a:lnTo>
                <a:lnTo>
                  <a:pt x="81752" y="111646"/>
                </a:lnTo>
                <a:lnTo>
                  <a:pt x="111714" y="82937"/>
                </a:lnTo>
                <a:lnTo>
                  <a:pt x="144663" y="59061"/>
                </a:lnTo>
                <a:lnTo>
                  <a:pt x="180057" y="40004"/>
                </a:lnTo>
                <a:lnTo>
                  <a:pt x="217352" y="25754"/>
                </a:lnTo>
                <a:lnTo>
                  <a:pt x="256002" y="16299"/>
                </a:lnTo>
                <a:lnTo>
                  <a:pt x="295465" y="11627"/>
                </a:lnTo>
                <a:lnTo>
                  <a:pt x="335196" y="11723"/>
                </a:lnTo>
                <a:lnTo>
                  <a:pt x="374651" y="16577"/>
                </a:lnTo>
                <a:lnTo>
                  <a:pt x="413286" y="26175"/>
                </a:lnTo>
                <a:lnTo>
                  <a:pt x="450557" y="40505"/>
                </a:lnTo>
                <a:lnTo>
                  <a:pt x="485919" y="59555"/>
                </a:lnTo>
                <a:lnTo>
                  <a:pt x="518830" y="83311"/>
                </a:lnTo>
                <a:lnTo>
                  <a:pt x="548744" y="111762"/>
                </a:lnTo>
                <a:lnTo>
                  <a:pt x="575118" y="144894"/>
                </a:lnTo>
                <a:lnTo>
                  <a:pt x="597408" y="182696"/>
                </a:lnTo>
                <a:lnTo>
                  <a:pt x="617220" y="237560"/>
                </a:lnTo>
                <a:lnTo>
                  <a:pt x="629412" y="23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2408" y="3883152"/>
            <a:ext cx="660400" cy="364490"/>
          </a:xfrm>
          <a:custGeom>
            <a:avLst/>
            <a:gdLst/>
            <a:ahLst/>
            <a:cxnLst/>
            <a:rect l="l" t="t" r="r" b="b"/>
            <a:pathLst>
              <a:path w="660400" h="364489">
                <a:moveTo>
                  <a:pt x="15240" y="0"/>
                </a:moveTo>
                <a:lnTo>
                  <a:pt x="3048" y="0"/>
                </a:lnTo>
                <a:lnTo>
                  <a:pt x="1524" y="3048"/>
                </a:lnTo>
                <a:lnTo>
                  <a:pt x="1524" y="19812"/>
                </a:lnTo>
                <a:lnTo>
                  <a:pt x="0" y="36576"/>
                </a:lnTo>
                <a:lnTo>
                  <a:pt x="3048" y="71628"/>
                </a:lnTo>
                <a:lnTo>
                  <a:pt x="4572" y="86868"/>
                </a:lnTo>
                <a:lnTo>
                  <a:pt x="7620" y="103632"/>
                </a:lnTo>
                <a:lnTo>
                  <a:pt x="12192" y="119968"/>
                </a:lnTo>
                <a:lnTo>
                  <a:pt x="12192" y="21336"/>
                </a:lnTo>
                <a:lnTo>
                  <a:pt x="13716" y="4572"/>
                </a:lnTo>
                <a:lnTo>
                  <a:pt x="15240" y="0"/>
                </a:lnTo>
                <a:close/>
              </a:path>
              <a:path w="660400" h="364489">
                <a:moveTo>
                  <a:pt x="647700" y="121400"/>
                </a:moveTo>
                <a:lnTo>
                  <a:pt x="647700" y="53340"/>
                </a:lnTo>
                <a:lnTo>
                  <a:pt x="641367" y="97352"/>
                </a:lnTo>
                <a:lnTo>
                  <a:pt x="630659" y="137938"/>
                </a:lnTo>
                <a:lnTo>
                  <a:pt x="615942" y="175081"/>
                </a:lnTo>
                <a:lnTo>
                  <a:pt x="597579" y="208761"/>
                </a:lnTo>
                <a:lnTo>
                  <a:pt x="551381" y="265668"/>
                </a:lnTo>
                <a:lnTo>
                  <a:pt x="494986" y="308517"/>
                </a:lnTo>
                <a:lnTo>
                  <a:pt x="431316" y="337169"/>
                </a:lnTo>
                <a:lnTo>
                  <a:pt x="363292" y="351484"/>
                </a:lnTo>
                <a:lnTo>
                  <a:pt x="328560" y="353220"/>
                </a:lnTo>
                <a:lnTo>
                  <a:pt x="293835" y="351320"/>
                </a:lnTo>
                <a:lnTo>
                  <a:pt x="225866" y="336537"/>
                </a:lnTo>
                <a:lnTo>
                  <a:pt x="162308" y="306996"/>
                </a:lnTo>
                <a:lnTo>
                  <a:pt x="106082" y="262554"/>
                </a:lnTo>
                <a:lnTo>
                  <a:pt x="60109" y="203073"/>
                </a:lnTo>
                <a:lnTo>
                  <a:pt x="41880" y="167648"/>
                </a:lnTo>
                <a:lnTo>
                  <a:pt x="27310" y="128411"/>
                </a:lnTo>
                <a:lnTo>
                  <a:pt x="16764" y="85344"/>
                </a:lnTo>
                <a:lnTo>
                  <a:pt x="12192" y="53340"/>
                </a:lnTo>
                <a:lnTo>
                  <a:pt x="12192" y="119968"/>
                </a:lnTo>
                <a:lnTo>
                  <a:pt x="39599" y="192475"/>
                </a:lnTo>
                <a:lnTo>
                  <a:pt x="64321" y="231547"/>
                </a:lnTo>
                <a:lnTo>
                  <a:pt x="94110" y="266468"/>
                </a:lnTo>
                <a:lnTo>
                  <a:pt x="128397" y="296799"/>
                </a:lnTo>
                <a:lnTo>
                  <a:pt x="166615" y="322100"/>
                </a:lnTo>
                <a:lnTo>
                  <a:pt x="208199" y="341933"/>
                </a:lnTo>
                <a:lnTo>
                  <a:pt x="252581" y="355860"/>
                </a:lnTo>
                <a:lnTo>
                  <a:pt x="299194" y="363440"/>
                </a:lnTo>
                <a:lnTo>
                  <a:pt x="347472" y="364236"/>
                </a:lnTo>
                <a:lnTo>
                  <a:pt x="381000" y="361188"/>
                </a:lnTo>
                <a:lnTo>
                  <a:pt x="425305" y="351539"/>
                </a:lnTo>
                <a:lnTo>
                  <a:pt x="467343" y="335755"/>
                </a:lnTo>
                <a:lnTo>
                  <a:pt x="506583" y="314375"/>
                </a:lnTo>
                <a:lnTo>
                  <a:pt x="542495" y="287938"/>
                </a:lnTo>
                <a:lnTo>
                  <a:pt x="574548" y="256984"/>
                </a:lnTo>
                <a:lnTo>
                  <a:pt x="602211" y="222052"/>
                </a:lnTo>
                <a:lnTo>
                  <a:pt x="624955" y="183683"/>
                </a:lnTo>
                <a:lnTo>
                  <a:pt x="642250" y="142414"/>
                </a:lnTo>
                <a:lnTo>
                  <a:pt x="647700" y="121400"/>
                </a:lnTo>
                <a:close/>
              </a:path>
              <a:path w="660400" h="364489">
                <a:moveTo>
                  <a:pt x="659892" y="36576"/>
                </a:moveTo>
                <a:lnTo>
                  <a:pt x="658368" y="19812"/>
                </a:lnTo>
                <a:lnTo>
                  <a:pt x="658368" y="3048"/>
                </a:lnTo>
                <a:lnTo>
                  <a:pt x="656844" y="0"/>
                </a:lnTo>
                <a:lnTo>
                  <a:pt x="643128" y="0"/>
                </a:lnTo>
                <a:lnTo>
                  <a:pt x="647700" y="21336"/>
                </a:lnTo>
                <a:lnTo>
                  <a:pt x="647700" y="121400"/>
                </a:lnTo>
                <a:lnTo>
                  <a:pt x="653564" y="98787"/>
                </a:lnTo>
                <a:lnTo>
                  <a:pt x="658368" y="53340"/>
                </a:lnTo>
                <a:lnTo>
                  <a:pt x="65989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4264" y="3956304"/>
            <a:ext cx="231648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07792" y="3881627"/>
            <a:ext cx="188976" cy="118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8336" y="3881627"/>
            <a:ext cx="150854" cy="195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2396" y="4639055"/>
            <a:ext cx="189865" cy="50800"/>
          </a:xfrm>
          <a:custGeom>
            <a:avLst/>
            <a:gdLst/>
            <a:ahLst/>
            <a:cxnLst/>
            <a:rect l="l" t="t" r="r" b="b"/>
            <a:pathLst>
              <a:path w="189864" h="50800">
                <a:moveTo>
                  <a:pt x="189339" y="50291"/>
                </a:moveTo>
                <a:lnTo>
                  <a:pt x="168402" y="17907"/>
                </a:lnTo>
                <a:lnTo>
                  <a:pt x="129159" y="2095"/>
                </a:lnTo>
                <a:lnTo>
                  <a:pt x="105156" y="0"/>
                </a:lnTo>
                <a:lnTo>
                  <a:pt x="3048" y="0"/>
                </a:lnTo>
                <a:lnTo>
                  <a:pt x="0" y="7620"/>
                </a:lnTo>
                <a:lnTo>
                  <a:pt x="18288" y="7620"/>
                </a:lnTo>
                <a:lnTo>
                  <a:pt x="25908" y="9144"/>
                </a:lnTo>
                <a:lnTo>
                  <a:pt x="28956" y="12192"/>
                </a:lnTo>
                <a:lnTo>
                  <a:pt x="33528" y="15240"/>
                </a:lnTo>
                <a:lnTo>
                  <a:pt x="35052" y="19812"/>
                </a:lnTo>
                <a:lnTo>
                  <a:pt x="35052" y="50291"/>
                </a:lnTo>
                <a:lnTo>
                  <a:pt x="64897" y="50291"/>
                </a:lnTo>
                <a:lnTo>
                  <a:pt x="74676" y="16764"/>
                </a:lnTo>
                <a:lnTo>
                  <a:pt x="83820" y="15240"/>
                </a:lnTo>
                <a:lnTo>
                  <a:pt x="89916" y="13716"/>
                </a:lnTo>
                <a:lnTo>
                  <a:pt x="94488" y="13716"/>
                </a:lnTo>
                <a:lnTo>
                  <a:pt x="135636" y="25908"/>
                </a:lnTo>
                <a:lnTo>
                  <a:pt x="148547" y="50291"/>
                </a:lnTo>
                <a:lnTo>
                  <a:pt x="189339" y="50291"/>
                </a:lnTo>
                <a:close/>
              </a:path>
              <a:path w="189864" h="50800">
                <a:moveTo>
                  <a:pt x="35052" y="50291"/>
                </a:moveTo>
                <a:lnTo>
                  <a:pt x="35052" y="24384"/>
                </a:lnTo>
                <a:lnTo>
                  <a:pt x="34742" y="29789"/>
                </a:lnTo>
                <a:lnTo>
                  <a:pt x="33718" y="36766"/>
                </a:lnTo>
                <a:lnTo>
                  <a:pt x="31837" y="45172"/>
                </a:lnTo>
                <a:lnTo>
                  <a:pt x="30315" y="50291"/>
                </a:lnTo>
                <a:lnTo>
                  <a:pt x="3505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4947" y="3881627"/>
            <a:ext cx="36830" cy="15240"/>
          </a:xfrm>
          <a:custGeom>
            <a:avLst/>
            <a:gdLst/>
            <a:ahLst/>
            <a:cxnLst/>
            <a:rect l="l" t="t" r="r" b="b"/>
            <a:pathLst>
              <a:path w="36829" h="15239">
                <a:moveTo>
                  <a:pt x="36576" y="1524"/>
                </a:moveTo>
                <a:lnTo>
                  <a:pt x="36576" y="0"/>
                </a:lnTo>
                <a:lnTo>
                  <a:pt x="0" y="0"/>
                </a:lnTo>
                <a:lnTo>
                  <a:pt x="0" y="1524"/>
                </a:lnTo>
                <a:lnTo>
                  <a:pt x="1524" y="6096"/>
                </a:lnTo>
                <a:lnTo>
                  <a:pt x="6096" y="9144"/>
                </a:lnTo>
                <a:lnTo>
                  <a:pt x="9144" y="12192"/>
                </a:lnTo>
                <a:lnTo>
                  <a:pt x="13715" y="15239"/>
                </a:lnTo>
                <a:lnTo>
                  <a:pt x="24384" y="15239"/>
                </a:lnTo>
                <a:lnTo>
                  <a:pt x="28956" y="12192"/>
                </a:lnTo>
                <a:lnTo>
                  <a:pt x="35052" y="6096"/>
                </a:lnTo>
                <a:lnTo>
                  <a:pt x="36576" y="1524"/>
                </a:lnTo>
                <a:close/>
              </a:path>
            </a:pathLst>
          </a:custGeom>
          <a:solidFill>
            <a:srgbClr val="F71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6828" y="4038600"/>
            <a:ext cx="1844040" cy="329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69152" y="3883152"/>
            <a:ext cx="944880" cy="509270"/>
          </a:xfrm>
          <a:custGeom>
            <a:avLst/>
            <a:gdLst/>
            <a:ahLst/>
            <a:cxnLst/>
            <a:rect l="l" t="t" r="r" b="b"/>
            <a:pathLst>
              <a:path w="944879" h="509270">
                <a:moveTo>
                  <a:pt x="13716" y="0"/>
                </a:moveTo>
                <a:lnTo>
                  <a:pt x="3048" y="0"/>
                </a:lnTo>
                <a:lnTo>
                  <a:pt x="0" y="24384"/>
                </a:lnTo>
                <a:lnTo>
                  <a:pt x="0" y="36576"/>
                </a:lnTo>
                <a:lnTo>
                  <a:pt x="1524" y="36576"/>
                </a:lnTo>
                <a:lnTo>
                  <a:pt x="1524" y="60960"/>
                </a:lnTo>
                <a:lnTo>
                  <a:pt x="6270" y="106416"/>
                </a:lnTo>
                <a:lnTo>
                  <a:pt x="12192" y="136795"/>
                </a:lnTo>
                <a:lnTo>
                  <a:pt x="12192" y="24384"/>
                </a:lnTo>
                <a:lnTo>
                  <a:pt x="13716" y="0"/>
                </a:lnTo>
                <a:close/>
              </a:path>
              <a:path w="944879" h="509270">
                <a:moveTo>
                  <a:pt x="1524" y="60960"/>
                </a:moveTo>
                <a:lnTo>
                  <a:pt x="1524" y="36576"/>
                </a:lnTo>
                <a:lnTo>
                  <a:pt x="0" y="36576"/>
                </a:lnTo>
                <a:lnTo>
                  <a:pt x="0" y="48768"/>
                </a:lnTo>
                <a:lnTo>
                  <a:pt x="1524" y="60960"/>
                </a:lnTo>
                <a:close/>
              </a:path>
              <a:path w="944879" h="509270">
                <a:moveTo>
                  <a:pt x="932688" y="142648"/>
                </a:moveTo>
                <a:lnTo>
                  <a:pt x="932688" y="45720"/>
                </a:lnTo>
                <a:lnTo>
                  <a:pt x="929777" y="90742"/>
                </a:lnTo>
                <a:lnTo>
                  <a:pt x="922282" y="135498"/>
                </a:lnTo>
                <a:lnTo>
                  <a:pt x="910094" y="179720"/>
                </a:lnTo>
                <a:lnTo>
                  <a:pt x="893108" y="223143"/>
                </a:lnTo>
                <a:lnTo>
                  <a:pt x="871217" y="265500"/>
                </a:lnTo>
                <a:lnTo>
                  <a:pt x="844313" y="306523"/>
                </a:lnTo>
                <a:lnTo>
                  <a:pt x="812292" y="345948"/>
                </a:lnTo>
                <a:lnTo>
                  <a:pt x="781812" y="377952"/>
                </a:lnTo>
                <a:lnTo>
                  <a:pt x="746319" y="406590"/>
                </a:lnTo>
                <a:lnTo>
                  <a:pt x="709487" y="431118"/>
                </a:lnTo>
                <a:lnTo>
                  <a:pt x="671542" y="451620"/>
                </a:lnTo>
                <a:lnTo>
                  <a:pt x="632709" y="468186"/>
                </a:lnTo>
                <a:lnTo>
                  <a:pt x="593213" y="480901"/>
                </a:lnTo>
                <a:lnTo>
                  <a:pt x="553282" y="489853"/>
                </a:lnTo>
                <a:lnTo>
                  <a:pt x="513141" y="495130"/>
                </a:lnTo>
                <a:lnTo>
                  <a:pt x="473016" y="496817"/>
                </a:lnTo>
                <a:lnTo>
                  <a:pt x="433132" y="495004"/>
                </a:lnTo>
                <a:lnTo>
                  <a:pt x="393716" y="489777"/>
                </a:lnTo>
                <a:lnTo>
                  <a:pt x="354993" y="481222"/>
                </a:lnTo>
                <a:lnTo>
                  <a:pt x="317190" y="469428"/>
                </a:lnTo>
                <a:lnTo>
                  <a:pt x="280532" y="454481"/>
                </a:lnTo>
                <a:lnTo>
                  <a:pt x="245245" y="436469"/>
                </a:lnTo>
                <a:lnTo>
                  <a:pt x="211555" y="415478"/>
                </a:lnTo>
                <a:lnTo>
                  <a:pt x="179688" y="391597"/>
                </a:lnTo>
                <a:lnTo>
                  <a:pt x="149870" y="364912"/>
                </a:lnTo>
                <a:lnTo>
                  <a:pt x="122327" y="335510"/>
                </a:lnTo>
                <a:lnTo>
                  <a:pt x="97284" y="303479"/>
                </a:lnTo>
                <a:lnTo>
                  <a:pt x="74968" y="268906"/>
                </a:lnTo>
                <a:lnTo>
                  <a:pt x="55604" y="231878"/>
                </a:lnTo>
                <a:lnTo>
                  <a:pt x="39419" y="192482"/>
                </a:lnTo>
                <a:lnTo>
                  <a:pt x="26638" y="150806"/>
                </a:lnTo>
                <a:lnTo>
                  <a:pt x="17487" y="106936"/>
                </a:lnTo>
                <a:lnTo>
                  <a:pt x="12192" y="60960"/>
                </a:lnTo>
                <a:lnTo>
                  <a:pt x="12192" y="136795"/>
                </a:lnTo>
                <a:lnTo>
                  <a:pt x="26731" y="191284"/>
                </a:lnTo>
                <a:lnTo>
                  <a:pt x="42026" y="230535"/>
                </a:lnTo>
                <a:lnTo>
                  <a:pt x="60415" y="267556"/>
                </a:lnTo>
                <a:lnTo>
                  <a:pt x="81691" y="302266"/>
                </a:lnTo>
                <a:lnTo>
                  <a:pt x="105641" y="334586"/>
                </a:lnTo>
                <a:lnTo>
                  <a:pt x="132056" y="364433"/>
                </a:lnTo>
                <a:lnTo>
                  <a:pt x="160726" y="391728"/>
                </a:lnTo>
                <a:lnTo>
                  <a:pt x="191441" y="416391"/>
                </a:lnTo>
                <a:lnTo>
                  <a:pt x="223990" y="438339"/>
                </a:lnTo>
                <a:lnTo>
                  <a:pt x="258163" y="457494"/>
                </a:lnTo>
                <a:lnTo>
                  <a:pt x="293751" y="473773"/>
                </a:lnTo>
                <a:lnTo>
                  <a:pt x="330542" y="487097"/>
                </a:lnTo>
                <a:lnTo>
                  <a:pt x="368327" y="497384"/>
                </a:lnTo>
                <a:lnTo>
                  <a:pt x="406895" y="504555"/>
                </a:lnTo>
                <a:lnTo>
                  <a:pt x="446037" y="508528"/>
                </a:lnTo>
                <a:lnTo>
                  <a:pt x="485542" y="509224"/>
                </a:lnTo>
                <a:lnTo>
                  <a:pt x="525199" y="506560"/>
                </a:lnTo>
                <a:lnTo>
                  <a:pt x="564800" y="500457"/>
                </a:lnTo>
                <a:lnTo>
                  <a:pt x="604133" y="490834"/>
                </a:lnTo>
                <a:lnTo>
                  <a:pt x="642989" y="477610"/>
                </a:lnTo>
                <a:lnTo>
                  <a:pt x="681157" y="460705"/>
                </a:lnTo>
                <a:lnTo>
                  <a:pt x="718426" y="440038"/>
                </a:lnTo>
                <a:lnTo>
                  <a:pt x="754588" y="415528"/>
                </a:lnTo>
                <a:lnTo>
                  <a:pt x="789432" y="387096"/>
                </a:lnTo>
                <a:lnTo>
                  <a:pt x="821436" y="353568"/>
                </a:lnTo>
                <a:lnTo>
                  <a:pt x="854106" y="313321"/>
                </a:lnTo>
                <a:lnTo>
                  <a:pt x="881631" y="271209"/>
                </a:lnTo>
                <a:lnTo>
                  <a:pt x="904091" y="227604"/>
                </a:lnTo>
                <a:lnTo>
                  <a:pt x="921566" y="182880"/>
                </a:lnTo>
                <a:lnTo>
                  <a:pt x="932688" y="142648"/>
                </a:lnTo>
                <a:close/>
              </a:path>
              <a:path w="944879" h="509270">
                <a:moveTo>
                  <a:pt x="944880" y="45720"/>
                </a:moveTo>
                <a:lnTo>
                  <a:pt x="941832" y="0"/>
                </a:lnTo>
                <a:lnTo>
                  <a:pt x="929640" y="0"/>
                </a:lnTo>
                <a:lnTo>
                  <a:pt x="932688" y="45720"/>
                </a:lnTo>
                <a:lnTo>
                  <a:pt x="932688" y="142648"/>
                </a:lnTo>
                <a:lnTo>
                  <a:pt x="934136" y="137408"/>
                </a:lnTo>
                <a:lnTo>
                  <a:pt x="941880" y="91564"/>
                </a:lnTo>
                <a:lnTo>
                  <a:pt x="94488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88920" y="5061204"/>
            <a:ext cx="292735" cy="317500"/>
          </a:xfrm>
          <a:custGeom>
            <a:avLst/>
            <a:gdLst/>
            <a:ahLst/>
            <a:cxnLst/>
            <a:rect l="l" t="t" r="r" b="b"/>
            <a:pathLst>
              <a:path w="292735" h="317500">
                <a:moveTo>
                  <a:pt x="118872" y="172381"/>
                </a:moveTo>
                <a:lnTo>
                  <a:pt x="118872" y="27432"/>
                </a:lnTo>
                <a:lnTo>
                  <a:pt x="118562" y="33099"/>
                </a:lnTo>
                <a:lnTo>
                  <a:pt x="117538" y="40767"/>
                </a:lnTo>
                <a:lnTo>
                  <a:pt x="50577" y="267557"/>
                </a:lnTo>
                <a:lnTo>
                  <a:pt x="33528" y="301752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6992"/>
                </a:lnTo>
                <a:lnTo>
                  <a:pt x="82296" y="316992"/>
                </a:lnTo>
                <a:lnTo>
                  <a:pt x="82296" y="295656"/>
                </a:lnTo>
                <a:lnTo>
                  <a:pt x="118872" y="172381"/>
                </a:lnTo>
                <a:close/>
              </a:path>
              <a:path w="292735" h="317500">
                <a:moveTo>
                  <a:pt x="292608" y="67056"/>
                </a:moveTo>
                <a:lnTo>
                  <a:pt x="275629" y="26074"/>
                </a:lnTo>
                <a:lnTo>
                  <a:pt x="236696" y="5143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7348" y="16764"/>
                </a:lnTo>
                <a:lnTo>
                  <a:pt x="118872" y="21336"/>
                </a:lnTo>
                <a:lnTo>
                  <a:pt x="118872" y="172381"/>
                </a:lnTo>
                <a:lnTo>
                  <a:pt x="123444" y="156972"/>
                </a:lnTo>
                <a:lnTo>
                  <a:pt x="128016" y="156972"/>
                </a:lnTo>
                <a:lnTo>
                  <a:pt x="128016" y="140208"/>
                </a:lnTo>
                <a:lnTo>
                  <a:pt x="164592" y="18288"/>
                </a:lnTo>
                <a:lnTo>
                  <a:pt x="173736" y="16764"/>
                </a:lnTo>
                <a:lnTo>
                  <a:pt x="179832" y="15240"/>
                </a:lnTo>
                <a:lnTo>
                  <a:pt x="187809" y="15348"/>
                </a:lnTo>
                <a:lnTo>
                  <a:pt x="231648" y="28956"/>
                </a:lnTo>
                <a:lnTo>
                  <a:pt x="246888" y="67056"/>
                </a:lnTo>
                <a:lnTo>
                  <a:pt x="246888" y="135526"/>
                </a:lnTo>
                <a:lnTo>
                  <a:pt x="247078" y="135445"/>
                </a:lnTo>
                <a:lnTo>
                  <a:pt x="281678" y="104989"/>
                </a:lnTo>
                <a:lnTo>
                  <a:pt x="291441" y="80462"/>
                </a:lnTo>
                <a:lnTo>
                  <a:pt x="292608" y="67056"/>
                </a:lnTo>
                <a:close/>
              </a:path>
              <a:path w="292735" h="317500">
                <a:moveTo>
                  <a:pt x="214884" y="299047"/>
                </a:moveTo>
                <a:lnTo>
                  <a:pt x="214884" y="217932"/>
                </a:lnTo>
                <a:lnTo>
                  <a:pt x="213145" y="235362"/>
                </a:lnTo>
                <a:lnTo>
                  <a:pt x="207835" y="251079"/>
                </a:lnTo>
                <a:lnTo>
                  <a:pt x="171640" y="286488"/>
                </a:lnTo>
                <a:lnTo>
                  <a:pt x="123444" y="298583"/>
                </a:lnTo>
                <a:lnTo>
                  <a:pt x="112776" y="298604"/>
                </a:lnTo>
                <a:lnTo>
                  <a:pt x="104965" y="298323"/>
                </a:lnTo>
                <a:lnTo>
                  <a:pt x="94273" y="297418"/>
                </a:lnTo>
                <a:lnTo>
                  <a:pt x="82296" y="295656"/>
                </a:lnTo>
                <a:lnTo>
                  <a:pt x="82296" y="316992"/>
                </a:lnTo>
                <a:lnTo>
                  <a:pt x="123444" y="316878"/>
                </a:lnTo>
                <a:lnTo>
                  <a:pt x="164687" y="314420"/>
                </a:lnTo>
                <a:lnTo>
                  <a:pt x="211264" y="301061"/>
                </a:lnTo>
                <a:lnTo>
                  <a:pt x="214884" y="299047"/>
                </a:lnTo>
                <a:close/>
              </a:path>
              <a:path w="292735" h="317500">
                <a:moveTo>
                  <a:pt x="246888" y="135526"/>
                </a:moveTo>
                <a:lnTo>
                  <a:pt x="246888" y="67056"/>
                </a:lnTo>
                <a:lnTo>
                  <a:pt x="245435" y="82224"/>
                </a:lnTo>
                <a:lnTo>
                  <a:pt x="240982" y="95821"/>
                </a:lnTo>
                <a:lnTo>
                  <a:pt x="209383" y="128635"/>
                </a:lnTo>
                <a:lnTo>
                  <a:pt x="151257" y="140187"/>
                </a:lnTo>
                <a:lnTo>
                  <a:pt x="128016" y="140208"/>
                </a:lnTo>
                <a:lnTo>
                  <a:pt x="128016" y="156972"/>
                </a:lnTo>
                <a:lnTo>
                  <a:pt x="141732" y="156972"/>
                </a:lnTo>
                <a:lnTo>
                  <a:pt x="159758" y="157853"/>
                </a:lnTo>
                <a:lnTo>
                  <a:pt x="198120" y="172212"/>
                </a:lnTo>
                <a:lnTo>
                  <a:pt x="208788" y="188198"/>
                </a:lnTo>
                <a:lnTo>
                  <a:pt x="208788" y="149352"/>
                </a:lnTo>
                <a:lnTo>
                  <a:pt x="229290" y="143041"/>
                </a:lnTo>
                <a:lnTo>
                  <a:pt x="246888" y="135526"/>
                </a:lnTo>
                <a:close/>
              </a:path>
              <a:path w="292735" h="317500">
                <a:moveTo>
                  <a:pt x="265176" y="216408"/>
                </a:moveTo>
                <a:lnTo>
                  <a:pt x="251460" y="178308"/>
                </a:lnTo>
                <a:lnTo>
                  <a:pt x="208788" y="149352"/>
                </a:lnTo>
                <a:lnTo>
                  <a:pt x="208788" y="188198"/>
                </a:lnTo>
                <a:lnTo>
                  <a:pt x="210502" y="191643"/>
                </a:lnTo>
                <a:lnTo>
                  <a:pt x="213764" y="203930"/>
                </a:lnTo>
                <a:lnTo>
                  <a:pt x="214884" y="217932"/>
                </a:lnTo>
                <a:lnTo>
                  <a:pt x="214884" y="299047"/>
                </a:lnTo>
                <a:lnTo>
                  <a:pt x="220980" y="295656"/>
                </a:lnTo>
                <a:lnTo>
                  <a:pt x="252984" y="262128"/>
                </a:lnTo>
                <a:lnTo>
                  <a:pt x="264342" y="227838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824" y="5053584"/>
            <a:ext cx="489584" cy="329565"/>
          </a:xfrm>
          <a:custGeom>
            <a:avLst/>
            <a:gdLst/>
            <a:ahLst/>
            <a:cxnLst/>
            <a:rect l="l" t="t" r="r" b="b"/>
            <a:pathLst>
              <a:path w="489585" h="329564">
                <a:moveTo>
                  <a:pt x="213360" y="112776"/>
                </a:moveTo>
                <a:lnTo>
                  <a:pt x="175260" y="118872"/>
                </a:lnTo>
                <a:lnTo>
                  <a:pt x="167640" y="144780"/>
                </a:lnTo>
                <a:lnTo>
                  <a:pt x="165068" y="137112"/>
                </a:lnTo>
                <a:lnTo>
                  <a:pt x="129540" y="112776"/>
                </a:lnTo>
                <a:lnTo>
                  <a:pt x="117609" y="113942"/>
                </a:lnTo>
                <a:lnTo>
                  <a:pt x="79248" y="132588"/>
                </a:lnTo>
                <a:lnTo>
                  <a:pt x="47625" y="161353"/>
                </a:lnTo>
                <a:lnTo>
                  <a:pt x="22860" y="198120"/>
                </a:lnTo>
                <a:lnTo>
                  <a:pt x="5715" y="238315"/>
                </a:lnTo>
                <a:lnTo>
                  <a:pt x="0" y="277368"/>
                </a:lnTo>
                <a:lnTo>
                  <a:pt x="833" y="288464"/>
                </a:lnTo>
                <a:lnTo>
                  <a:pt x="26098" y="325755"/>
                </a:lnTo>
                <a:lnTo>
                  <a:pt x="36576" y="328677"/>
                </a:lnTo>
                <a:lnTo>
                  <a:pt x="36576" y="268224"/>
                </a:lnTo>
                <a:lnTo>
                  <a:pt x="37957" y="251912"/>
                </a:lnTo>
                <a:lnTo>
                  <a:pt x="56388" y="198120"/>
                </a:lnTo>
                <a:lnTo>
                  <a:pt x="75819" y="163830"/>
                </a:lnTo>
                <a:lnTo>
                  <a:pt x="106394" y="132683"/>
                </a:lnTo>
                <a:lnTo>
                  <a:pt x="129540" y="124968"/>
                </a:lnTo>
                <a:lnTo>
                  <a:pt x="138684" y="124968"/>
                </a:lnTo>
                <a:lnTo>
                  <a:pt x="158496" y="163068"/>
                </a:lnTo>
                <a:lnTo>
                  <a:pt x="158496" y="326775"/>
                </a:lnTo>
                <a:lnTo>
                  <a:pt x="159448" y="326517"/>
                </a:lnTo>
                <a:lnTo>
                  <a:pt x="161544" y="325510"/>
                </a:lnTo>
                <a:lnTo>
                  <a:pt x="161544" y="294132"/>
                </a:lnTo>
                <a:lnTo>
                  <a:pt x="163068" y="292608"/>
                </a:lnTo>
                <a:lnTo>
                  <a:pt x="167640" y="271272"/>
                </a:lnTo>
                <a:lnTo>
                  <a:pt x="213360" y="112776"/>
                </a:lnTo>
                <a:close/>
              </a:path>
              <a:path w="489585" h="329564">
                <a:moveTo>
                  <a:pt x="158496" y="326775"/>
                </a:moveTo>
                <a:lnTo>
                  <a:pt x="158496" y="163068"/>
                </a:lnTo>
                <a:lnTo>
                  <a:pt x="155948" y="189095"/>
                </a:lnTo>
                <a:lnTo>
                  <a:pt x="148399" y="214693"/>
                </a:lnTo>
                <a:lnTo>
                  <a:pt x="118872" y="265176"/>
                </a:lnTo>
                <a:lnTo>
                  <a:pt x="90297" y="293370"/>
                </a:lnTo>
                <a:lnTo>
                  <a:pt x="64008" y="303276"/>
                </a:lnTo>
                <a:lnTo>
                  <a:pt x="56388" y="303276"/>
                </a:lnTo>
                <a:lnTo>
                  <a:pt x="50292" y="300228"/>
                </a:lnTo>
                <a:lnTo>
                  <a:pt x="45720" y="292608"/>
                </a:lnTo>
                <a:lnTo>
                  <a:pt x="41719" y="287726"/>
                </a:lnTo>
                <a:lnTo>
                  <a:pt x="38862" y="282130"/>
                </a:lnTo>
                <a:lnTo>
                  <a:pt x="37147" y="275677"/>
                </a:lnTo>
                <a:lnTo>
                  <a:pt x="36576" y="268224"/>
                </a:lnTo>
                <a:lnTo>
                  <a:pt x="36576" y="328677"/>
                </a:lnTo>
                <a:lnTo>
                  <a:pt x="77724" y="318516"/>
                </a:lnTo>
                <a:lnTo>
                  <a:pt x="119300" y="281011"/>
                </a:lnTo>
                <a:lnTo>
                  <a:pt x="134112" y="262128"/>
                </a:lnTo>
                <a:lnTo>
                  <a:pt x="134112" y="328168"/>
                </a:lnTo>
                <a:lnTo>
                  <a:pt x="137160" y="329184"/>
                </a:lnTo>
                <a:lnTo>
                  <a:pt x="144780" y="329184"/>
                </a:lnTo>
                <a:lnTo>
                  <a:pt x="151899" y="328564"/>
                </a:lnTo>
                <a:lnTo>
                  <a:pt x="158496" y="326775"/>
                </a:lnTo>
                <a:close/>
              </a:path>
              <a:path w="489585" h="329564">
                <a:moveTo>
                  <a:pt x="134112" y="328168"/>
                </a:moveTo>
                <a:lnTo>
                  <a:pt x="134112" y="262128"/>
                </a:lnTo>
                <a:lnTo>
                  <a:pt x="125349" y="296608"/>
                </a:lnTo>
                <a:lnTo>
                  <a:pt x="123967" y="303347"/>
                </a:lnTo>
                <a:lnTo>
                  <a:pt x="123444" y="309372"/>
                </a:lnTo>
                <a:lnTo>
                  <a:pt x="123444" y="316992"/>
                </a:lnTo>
                <a:lnTo>
                  <a:pt x="126492" y="321564"/>
                </a:lnTo>
                <a:lnTo>
                  <a:pt x="132588" y="327660"/>
                </a:lnTo>
                <a:lnTo>
                  <a:pt x="134112" y="328168"/>
                </a:lnTo>
                <a:close/>
              </a:path>
              <a:path w="489585" h="329564">
                <a:moveTo>
                  <a:pt x="208788" y="280416"/>
                </a:moveTo>
                <a:lnTo>
                  <a:pt x="201168" y="274320"/>
                </a:lnTo>
                <a:lnTo>
                  <a:pt x="193714" y="283749"/>
                </a:lnTo>
                <a:lnTo>
                  <a:pt x="187261" y="291465"/>
                </a:lnTo>
                <a:lnTo>
                  <a:pt x="181665" y="297465"/>
                </a:lnTo>
                <a:lnTo>
                  <a:pt x="176784" y="301752"/>
                </a:lnTo>
                <a:lnTo>
                  <a:pt x="173736" y="304800"/>
                </a:lnTo>
                <a:lnTo>
                  <a:pt x="170688" y="306324"/>
                </a:lnTo>
                <a:lnTo>
                  <a:pt x="166116" y="306324"/>
                </a:lnTo>
                <a:lnTo>
                  <a:pt x="164592" y="304800"/>
                </a:lnTo>
                <a:lnTo>
                  <a:pt x="164592" y="303276"/>
                </a:lnTo>
                <a:lnTo>
                  <a:pt x="161544" y="300228"/>
                </a:lnTo>
                <a:lnTo>
                  <a:pt x="161544" y="325510"/>
                </a:lnTo>
                <a:lnTo>
                  <a:pt x="167282" y="322754"/>
                </a:lnTo>
                <a:lnTo>
                  <a:pt x="175260" y="316992"/>
                </a:lnTo>
                <a:lnTo>
                  <a:pt x="184142" y="309562"/>
                </a:lnTo>
                <a:lnTo>
                  <a:pt x="192595" y="300990"/>
                </a:lnTo>
                <a:lnTo>
                  <a:pt x="200763" y="291274"/>
                </a:lnTo>
                <a:lnTo>
                  <a:pt x="208788" y="280416"/>
                </a:lnTo>
                <a:close/>
              </a:path>
              <a:path w="489585" h="329564">
                <a:moveTo>
                  <a:pt x="473964" y="0"/>
                </a:moveTo>
                <a:lnTo>
                  <a:pt x="466344" y="0"/>
                </a:lnTo>
                <a:lnTo>
                  <a:pt x="277368" y="257556"/>
                </a:lnTo>
                <a:lnTo>
                  <a:pt x="264747" y="273486"/>
                </a:lnTo>
                <a:lnTo>
                  <a:pt x="237744" y="303276"/>
                </a:lnTo>
                <a:lnTo>
                  <a:pt x="207264" y="315468"/>
                </a:lnTo>
                <a:lnTo>
                  <a:pt x="204216" y="324612"/>
                </a:lnTo>
                <a:lnTo>
                  <a:pt x="274320" y="324612"/>
                </a:lnTo>
                <a:lnTo>
                  <a:pt x="274320" y="292608"/>
                </a:lnTo>
                <a:lnTo>
                  <a:pt x="275844" y="289560"/>
                </a:lnTo>
                <a:lnTo>
                  <a:pt x="278892" y="280416"/>
                </a:lnTo>
                <a:lnTo>
                  <a:pt x="283464" y="272796"/>
                </a:lnTo>
                <a:lnTo>
                  <a:pt x="291084" y="263652"/>
                </a:lnTo>
                <a:lnTo>
                  <a:pt x="323088" y="219456"/>
                </a:lnTo>
                <a:lnTo>
                  <a:pt x="336804" y="219456"/>
                </a:lnTo>
                <a:lnTo>
                  <a:pt x="336804" y="202692"/>
                </a:lnTo>
                <a:lnTo>
                  <a:pt x="428244" y="77724"/>
                </a:lnTo>
                <a:lnTo>
                  <a:pt x="428244" y="324612"/>
                </a:lnTo>
                <a:lnTo>
                  <a:pt x="448056" y="324612"/>
                </a:lnTo>
                <a:lnTo>
                  <a:pt x="448056" y="275844"/>
                </a:lnTo>
                <a:lnTo>
                  <a:pt x="449580" y="263652"/>
                </a:lnTo>
                <a:lnTo>
                  <a:pt x="473964" y="0"/>
                </a:lnTo>
                <a:close/>
              </a:path>
              <a:path w="489585" h="329564">
                <a:moveTo>
                  <a:pt x="300228" y="315468"/>
                </a:moveTo>
                <a:lnTo>
                  <a:pt x="291084" y="315468"/>
                </a:lnTo>
                <a:lnTo>
                  <a:pt x="284988" y="312420"/>
                </a:lnTo>
                <a:lnTo>
                  <a:pt x="275844" y="306324"/>
                </a:lnTo>
                <a:lnTo>
                  <a:pt x="274320" y="301752"/>
                </a:lnTo>
                <a:lnTo>
                  <a:pt x="274320" y="324612"/>
                </a:lnTo>
                <a:lnTo>
                  <a:pt x="298704" y="324612"/>
                </a:lnTo>
                <a:lnTo>
                  <a:pt x="300228" y="315468"/>
                </a:lnTo>
                <a:close/>
              </a:path>
              <a:path w="489585" h="329564">
                <a:moveTo>
                  <a:pt x="428244" y="324612"/>
                </a:moveTo>
                <a:lnTo>
                  <a:pt x="428244" y="77724"/>
                </a:lnTo>
                <a:lnTo>
                  <a:pt x="416052" y="202692"/>
                </a:lnTo>
                <a:lnTo>
                  <a:pt x="336804" y="202692"/>
                </a:lnTo>
                <a:lnTo>
                  <a:pt x="336804" y="219456"/>
                </a:lnTo>
                <a:lnTo>
                  <a:pt x="414528" y="219456"/>
                </a:lnTo>
                <a:lnTo>
                  <a:pt x="414528" y="324612"/>
                </a:lnTo>
                <a:lnTo>
                  <a:pt x="428244" y="324612"/>
                </a:lnTo>
                <a:close/>
              </a:path>
              <a:path w="489585" h="329564">
                <a:moveTo>
                  <a:pt x="414528" y="324612"/>
                </a:moveTo>
                <a:lnTo>
                  <a:pt x="414528" y="219456"/>
                </a:lnTo>
                <a:lnTo>
                  <a:pt x="409956" y="260604"/>
                </a:lnTo>
                <a:lnTo>
                  <a:pt x="408813" y="272272"/>
                </a:lnTo>
                <a:lnTo>
                  <a:pt x="407670" y="281940"/>
                </a:lnTo>
                <a:lnTo>
                  <a:pt x="394716" y="309372"/>
                </a:lnTo>
                <a:lnTo>
                  <a:pt x="388620" y="313944"/>
                </a:lnTo>
                <a:lnTo>
                  <a:pt x="379476" y="315468"/>
                </a:lnTo>
                <a:lnTo>
                  <a:pt x="364236" y="315468"/>
                </a:lnTo>
                <a:lnTo>
                  <a:pt x="362712" y="324612"/>
                </a:lnTo>
                <a:lnTo>
                  <a:pt x="414528" y="324612"/>
                </a:lnTo>
                <a:close/>
              </a:path>
              <a:path w="489585" h="329564">
                <a:moveTo>
                  <a:pt x="489204" y="315468"/>
                </a:moveTo>
                <a:lnTo>
                  <a:pt x="451104" y="301752"/>
                </a:lnTo>
                <a:lnTo>
                  <a:pt x="448056" y="294132"/>
                </a:lnTo>
                <a:lnTo>
                  <a:pt x="448056" y="324612"/>
                </a:lnTo>
                <a:lnTo>
                  <a:pt x="486156" y="324612"/>
                </a:lnTo>
                <a:lnTo>
                  <a:pt x="489204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5276" y="5053584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40" h="330835">
                <a:moveTo>
                  <a:pt x="35052" y="213360"/>
                </a:moveTo>
                <a:lnTo>
                  <a:pt x="27432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763" y="322707"/>
                </a:lnTo>
                <a:lnTo>
                  <a:pt x="18669" y="316992"/>
                </a:lnTo>
                <a:lnTo>
                  <a:pt x="24145" y="313563"/>
                </a:lnTo>
                <a:lnTo>
                  <a:pt x="30480" y="312420"/>
                </a:lnTo>
                <a:lnTo>
                  <a:pt x="33528" y="312420"/>
                </a:lnTo>
                <a:lnTo>
                  <a:pt x="33528" y="242316"/>
                </a:lnTo>
                <a:lnTo>
                  <a:pt x="33551" y="236291"/>
                </a:lnTo>
                <a:lnTo>
                  <a:pt x="33718" y="229552"/>
                </a:lnTo>
                <a:lnTo>
                  <a:pt x="34170" y="221956"/>
                </a:lnTo>
                <a:lnTo>
                  <a:pt x="35052" y="213360"/>
                </a:lnTo>
                <a:close/>
              </a:path>
              <a:path w="256540" h="330835">
                <a:moveTo>
                  <a:pt x="169164" y="314839"/>
                </a:moveTo>
                <a:lnTo>
                  <a:pt x="169164" y="251460"/>
                </a:lnTo>
                <a:lnTo>
                  <a:pt x="168282" y="263723"/>
                </a:lnTo>
                <a:lnTo>
                  <a:pt x="165544" y="275272"/>
                </a:lnTo>
                <a:lnTo>
                  <a:pt x="134302" y="309372"/>
                </a:lnTo>
                <a:lnTo>
                  <a:pt x="105156" y="313828"/>
                </a:lnTo>
                <a:lnTo>
                  <a:pt x="91273" y="312777"/>
                </a:lnTo>
                <a:lnTo>
                  <a:pt x="53340" y="294132"/>
                </a:lnTo>
                <a:lnTo>
                  <a:pt x="34694" y="257484"/>
                </a:lnTo>
                <a:lnTo>
                  <a:pt x="33528" y="242316"/>
                </a:lnTo>
                <a:lnTo>
                  <a:pt x="33528" y="312420"/>
                </a:lnTo>
                <a:lnTo>
                  <a:pt x="35052" y="312420"/>
                </a:lnTo>
                <a:lnTo>
                  <a:pt x="39624" y="313944"/>
                </a:lnTo>
                <a:lnTo>
                  <a:pt x="45720" y="315468"/>
                </a:lnTo>
                <a:lnTo>
                  <a:pt x="85344" y="329184"/>
                </a:lnTo>
                <a:lnTo>
                  <a:pt x="112776" y="330638"/>
                </a:lnTo>
                <a:lnTo>
                  <a:pt x="124920" y="330088"/>
                </a:lnTo>
                <a:lnTo>
                  <a:pt x="138303" y="328041"/>
                </a:lnTo>
                <a:lnTo>
                  <a:pt x="151114" y="324278"/>
                </a:lnTo>
                <a:lnTo>
                  <a:pt x="163068" y="318516"/>
                </a:lnTo>
                <a:lnTo>
                  <a:pt x="169164" y="314839"/>
                </a:lnTo>
                <a:close/>
              </a:path>
              <a:path w="256540" h="330835">
                <a:moveTo>
                  <a:pt x="256032" y="0"/>
                </a:moveTo>
                <a:lnTo>
                  <a:pt x="246888" y="0"/>
                </a:lnTo>
                <a:lnTo>
                  <a:pt x="243840" y="7620"/>
                </a:lnTo>
                <a:lnTo>
                  <a:pt x="239268" y="13716"/>
                </a:lnTo>
                <a:lnTo>
                  <a:pt x="236220" y="15240"/>
                </a:lnTo>
                <a:lnTo>
                  <a:pt x="233172" y="18288"/>
                </a:lnTo>
                <a:lnTo>
                  <a:pt x="216408" y="18288"/>
                </a:lnTo>
                <a:lnTo>
                  <a:pt x="211836" y="15240"/>
                </a:lnTo>
                <a:lnTo>
                  <a:pt x="202692" y="12192"/>
                </a:lnTo>
                <a:lnTo>
                  <a:pt x="193476" y="9048"/>
                </a:lnTo>
                <a:lnTo>
                  <a:pt x="186118" y="6477"/>
                </a:lnTo>
                <a:lnTo>
                  <a:pt x="180189" y="4476"/>
                </a:lnTo>
                <a:lnTo>
                  <a:pt x="175260" y="3048"/>
                </a:lnTo>
                <a:lnTo>
                  <a:pt x="160020" y="0"/>
                </a:lnTo>
                <a:lnTo>
                  <a:pt x="150876" y="0"/>
                </a:lnTo>
                <a:lnTo>
                  <a:pt x="100941" y="13501"/>
                </a:lnTo>
                <a:lnTo>
                  <a:pt x="69151" y="49720"/>
                </a:lnTo>
                <a:lnTo>
                  <a:pt x="62484" y="80772"/>
                </a:lnTo>
                <a:lnTo>
                  <a:pt x="63293" y="91035"/>
                </a:lnTo>
                <a:lnTo>
                  <a:pt x="77700" y="126944"/>
                </a:lnTo>
                <a:lnTo>
                  <a:pt x="102108" y="153882"/>
                </a:lnTo>
                <a:lnTo>
                  <a:pt x="102108" y="65532"/>
                </a:lnTo>
                <a:lnTo>
                  <a:pt x="103203" y="56673"/>
                </a:lnTo>
                <a:lnTo>
                  <a:pt x="135445" y="21907"/>
                </a:lnTo>
                <a:lnTo>
                  <a:pt x="156972" y="18288"/>
                </a:lnTo>
                <a:lnTo>
                  <a:pt x="171902" y="19431"/>
                </a:lnTo>
                <a:lnTo>
                  <a:pt x="207264" y="36576"/>
                </a:lnTo>
                <a:lnTo>
                  <a:pt x="225552" y="82296"/>
                </a:lnTo>
                <a:lnTo>
                  <a:pt x="225552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40" h="330835">
                <a:moveTo>
                  <a:pt x="211836" y="237744"/>
                </a:moveTo>
                <a:lnTo>
                  <a:pt x="202692" y="198120"/>
                </a:lnTo>
                <a:lnTo>
                  <a:pt x="172688" y="160829"/>
                </a:lnTo>
                <a:lnTo>
                  <a:pt x="141279" y="129682"/>
                </a:lnTo>
                <a:lnTo>
                  <a:pt x="128587" y="116586"/>
                </a:lnTo>
                <a:lnTo>
                  <a:pt x="105156" y="81534"/>
                </a:lnTo>
                <a:lnTo>
                  <a:pt x="102108" y="65532"/>
                </a:lnTo>
                <a:lnTo>
                  <a:pt x="102108" y="153882"/>
                </a:lnTo>
                <a:lnTo>
                  <a:pt x="141732" y="196405"/>
                </a:lnTo>
                <a:lnTo>
                  <a:pt x="164663" y="229600"/>
                </a:lnTo>
                <a:lnTo>
                  <a:pt x="169164" y="251460"/>
                </a:lnTo>
                <a:lnTo>
                  <a:pt x="169164" y="314839"/>
                </a:lnTo>
                <a:lnTo>
                  <a:pt x="173926" y="311967"/>
                </a:lnTo>
                <a:lnTo>
                  <a:pt x="199644" y="283464"/>
                </a:lnTo>
                <a:lnTo>
                  <a:pt x="211216" y="249388"/>
                </a:lnTo>
                <a:lnTo>
                  <a:pt x="211836" y="237744"/>
                </a:lnTo>
                <a:close/>
              </a:path>
              <a:path w="256540" h="330835">
                <a:moveTo>
                  <a:pt x="225552" y="105156"/>
                </a:moveTo>
                <a:lnTo>
                  <a:pt x="225552" y="96012"/>
                </a:lnTo>
                <a:lnTo>
                  <a:pt x="224028" y="105156"/>
                </a:lnTo>
                <a:lnTo>
                  <a:pt x="225552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9474" y="5045964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3040" y="5132832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883" y="95797"/>
                </a:lnTo>
                <a:lnTo>
                  <a:pt x="373570" y="66103"/>
                </a:lnTo>
                <a:lnTo>
                  <a:pt x="344543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741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80741"/>
                </a:moveTo>
                <a:lnTo>
                  <a:pt x="379476" y="140208"/>
                </a:lnTo>
                <a:lnTo>
                  <a:pt x="362116" y="158829"/>
                </a:lnTo>
                <a:lnTo>
                  <a:pt x="340042" y="184023"/>
                </a:lnTo>
                <a:lnTo>
                  <a:pt x="317111" y="210931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60"/>
                </a:lnTo>
                <a:lnTo>
                  <a:pt x="373570" y="186690"/>
                </a:lnTo>
                <a:lnTo>
                  <a:pt x="379476" y="180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8049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8049" y="0"/>
                </a:lnTo>
                <a:close/>
              </a:path>
              <a:path w="264160" h="234950">
                <a:moveTo>
                  <a:pt x="193548" y="21848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19" y="207883"/>
                </a:lnTo>
                <a:lnTo>
                  <a:pt x="109728" y="219456"/>
                </a:lnTo>
                <a:lnTo>
                  <a:pt x="103179" y="219194"/>
                </a:lnTo>
                <a:lnTo>
                  <a:pt x="95059" y="218503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69854" y="228171"/>
                </a:lnTo>
                <a:lnTo>
                  <a:pt x="190857" y="220075"/>
                </a:lnTo>
                <a:lnTo>
                  <a:pt x="193548" y="218485"/>
                </a:lnTo>
                <a:close/>
              </a:path>
              <a:path w="264160" h="234950">
                <a:moveTo>
                  <a:pt x="222504" y="72432"/>
                </a:moveTo>
                <a:lnTo>
                  <a:pt x="222504" y="9144"/>
                </a:lnTo>
                <a:lnTo>
                  <a:pt x="221099" y="23193"/>
                </a:lnTo>
                <a:lnTo>
                  <a:pt x="216979" y="35814"/>
                </a:lnTo>
                <a:lnTo>
                  <a:pt x="189214" y="65913"/>
                </a:lnTo>
                <a:lnTo>
                  <a:pt x="136398" y="76157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3514"/>
                </a:lnTo>
                <a:lnTo>
                  <a:pt x="188976" y="120991"/>
                </a:lnTo>
                <a:lnTo>
                  <a:pt x="188976" y="83820"/>
                </a:lnTo>
                <a:lnTo>
                  <a:pt x="207240" y="78653"/>
                </a:lnTo>
                <a:lnTo>
                  <a:pt x="222504" y="72432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991"/>
                </a:lnTo>
                <a:lnTo>
                  <a:pt x="189928" y="122872"/>
                </a:lnTo>
                <a:lnTo>
                  <a:pt x="192666" y="133659"/>
                </a:lnTo>
                <a:lnTo>
                  <a:pt x="193548" y="146304"/>
                </a:lnTo>
                <a:lnTo>
                  <a:pt x="193548" y="218485"/>
                </a:lnTo>
                <a:lnTo>
                  <a:pt x="199644" y="214884"/>
                </a:lnTo>
                <a:lnTo>
                  <a:pt x="227076" y="185928"/>
                </a:lnTo>
                <a:lnTo>
                  <a:pt x="238434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699" y="0"/>
                </a:lnTo>
                <a:lnTo>
                  <a:pt x="222504" y="9144"/>
                </a:lnTo>
                <a:lnTo>
                  <a:pt x="222504" y="72432"/>
                </a:lnTo>
                <a:lnTo>
                  <a:pt x="254007" y="44529"/>
                </a:lnTo>
                <a:lnTo>
                  <a:pt x="262532" y="22717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36520" y="5777484"/>
            <a:ext cx="292735" cy="317500"/>
          </a:xfrm>
          <a:custGeom>
            <a:avLst/>
            <a:gdLst/>
            <a:ahLst/>
            <a:cxnLst/>
            <a:rect l="l" t="t" r="r" b="b"/>
            <a:pathLst>
              <a:path w="292735" h="317500">
                <a:moveTo>
                  <a:pt x="118872" y="173736"/>
                </a:moveTo>
                <a:lnTo>
                  <a:pt x="118872" y="27432"/>
                </a:lnTo>
                <a:lnTo>
                  <a:pt x="118562" y="33766"/>
                </a:lnTo>
                <a:lnTo>
                  <a:pt x="117538" y="41529"/>
                </a:lnTo>
                <a:lnTo>
                  <a:pt x="50577" y="267557"/>
                </a:lnTo>
                <a:lnTo>
                  <a:pt x="33528" y="301752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6992"/>
                </a:lnTo>
                <a:lnTo>
                  <a:pt x="82296" y="316992"/>
                </a:lnTo>
                <a:lnTo>
                  <a:pt x="82296" y="295656"/>
                </a:lnTo>
                <a:lnTo>
                  <a:pt x="118872" y="173736"/>
                </a:lnTo>
                <a:close/>
              </a:path>
              <a:path w="292735" h="317500">
                <a:moveTo>
                  <a:pt x="292608" y="67056"/>
                </a:moveTo>
                <a:lnTo>
                  <a:pt x="275415" y="26074"/>
                </a:lnTo>
                <a:lnTo>
                  <a:pt x="236672" y="5143"/>
                </a:lnTo>
                <a:lnTo>
                  <a:pt x="198810" y="88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2776" y="13716"/>
                </a:lnTo>
                <a:lnTo>
                  <a:pt x="117348" y="18288"/>
                </a:lnTo>
                <a:lnTo>
                  <a:pt x="118872" y="22860"/>
                </a:lnTo>
                <a:lnTo>
                  <a:pt x="118872" y="173736"/>
                </a:lnTo>
                <a:lnTo>
                  <a:pt x="123444" y="158496"/>
                </a:lnTo>
                <a:lnTo>
                  <a:pt x="128016" y="157353"/>
                </a:lnTo>
                <a:lnTo>
                  <a:pt x="128016" y="140208"/>
                </a:lnTo>
                <a:lnTo>
                  <a:pt x="164592" y="18288"/>
                </a:lnTo>
                <a:lnTo>
                  <a:pt x="171640" y="16878"/>
                </a:lnTo>
                <a:lnTo>
                  <a:pt x="188404" y="16867"/>
                </a:lnTo>
                <a:lnTo>
                  <a:pt x="200787" y="17383"/>
                </a:lnTo>
                <a:lnTo>
                  <a:pt x="237886" y="36409"/>
                </a:lnTo>
                <a:lnTo>
                  <a:pt x="246888" y="67056"/>
                </a:lnTo>
                <a:lnTo>
                  <a:pt x="246888" y="135974"/>
                </a:lnTo>
                <a:lnTo>
                  <a:pt x="261080" y="127277"/>
                </a:lnTo>
                <a:lnTo>
                  <a:pt x="272796" y="117348"/>
                </a:lnTo>
                <a:lnTo>
                  <a:pt x="281678" y="105632"/>
                </a:lnTo>
                <a:lnTo>
                  <a:pt x="287845" y="93345"/>
                </a:lnTo>
                <a:lnTo>
                  <a:pt x="291441" y="80486"/>
                </a:lnTo>
                <a:lnTo>
                  <a:pt x="292608" y="67056"/>
                </a:lnTo>
                <a:close/>
              </a:path>
              <a:path w="292735" h="317500">
                <a:moveTo>
                  <a:pt x="214884" y="299047"/>
                </a:moveTo>
                <a:lnTo>
                  <a:pt x="214884" y="217932"/>
                </a:lnTo>
                <a:lnTo>
                  <a:pt x="213145" y="236220"/>
                </a:lnTo>
                <a:lnTo>
                  <a:pt x="207835" y="252222"/>
                </a:lnTo>
                <a:lnTo>
                  <a:pt x="171640" y="287369"/>
                </a:lnTo>
                <a:lnTo>
                  <a:pt x="123444" y="300105"/>
                </a:lnTo>
                <a:lnTo>
                  <a:pt x="118872" y="300114"/>
                </a:lnTo>
                <a:lnTo>
                  <a:pt x="114228" y="299942"/>
                </a:lnTo>
                <a:lnTo>
                  <a:pt x="104965" y="299085"/>
                </a:lnTo>
                <a:lnTo>
                  <a:pt x="94273" y="297656"/>
                </a:lnTo>
                <a:lnTo>
                  <a:pt x="82296" y="295656"/>
                </a:lnTo>
                <a:lnTo>
                  <a:pt x="82296" y="316992"/>
                </a:lnTo>
                <a:lnTo>
                  <a:pt x="123444" y="316874"/>
                </a:lnTo>
                <a:lnTo>
                  <a:pt x="164592" y="314398"/>
                </a:lnTo>
                <a:lnTo>
                  <a:pt x="211264" y="301061"/>
                </a:lnTo>
                <a:lnTo>
                  <a:pt x="214884" y="299047"/>
                </a:lnTo>
                <a:close/>
              </a:path>
              <a:path w="292735" h="317500">
                <a:moveTo>
                  <a:pt x="246888" y="135974"/>
                </a:moveTo>
                <a:lnTo>
                  <a:pt x="246888" y="67056"/>
                </a:lnTo>
                <a:lnTo>
                  <a:pt x="245221" y="82248"/>
                </a:lnTo>
                <a:lnTo>
                  <a:pt x="240411" y="96012"/>
                </a:lnTo>
                <a:lnTo>
                  <a:pt x="209383" y="129278"/>
                </a:lnTo>
                <a:lnTo>
                  <a:pt x="150876" y="140208"/>
                </a:lnTo>
                <a:lnTo>
                  <a:pt x="128016" y="140208"/>
                </a:lnTo>
                <a:lnTo>
                  <a:pt x="128016" y="157353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86951" y="166616"/>
                </a:lnTo>
                <a:lnTo>
                  <a:pt x="208788" y="190201"/>
                </a:lnTo>
                <a:lnTo>
                  <a:pt x="208788" y="149352"/>
                </a:lnTo>
                <a:lnTo>
                  <a:pt x="229076" y="143708"/>
                </a:lnTo>
                <a:lnTo>
                  <a:pt x="246507" y="136207"/>
                </a:lnTo>
                <a:lnTo>
                  <a:pt x="246888" y="135974"/>
                </a:lnTo>
                <a:close/>
              </a:path>
              <a:path w="292735" h="317500">
                <a:moveTo>
                  <a:pt x="263652" y="216408"/>
                </a:moveTo>
                <a:lnTo>
                  <a:pt x="249936" y="178308"/>
                </a:lnTo>
                <a:lnTo>
                  <a:pt x="208788" y="149352"/>
                </a:lnTo>
                <a:lnTo>
                  <a:pt x="208788" y="190201"/>
                </a:lnTo>
                <a:lnTo>
                  <a:pt x="210312" y="192976"/>
                </a:lnTo>
                <a:lnTo>
                  <a:pt x="213741" y="204811"/>
                </a:lnTo>
                <a:lnTo>
                  <a:pt x="214884" y="217932"/>
                </a:lnTo>
                <a:lnTo>
                  <a:pt x="214884" y="299047"/>
                </a:lnTo>
                <a:lnTo>
                  <a:pt x="220980" y="295656"/>
                </a:lnTo>
                <a:lnTo>
                  <a:pt x="251460" y="262128"/>
                </a:lnTo>
                <a:lnTo>
                  <a:pt x="263032" y="228695"/>
                </a:lnTo>
                <a:lnTo>
                  <a:pt x="263652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1304" y="5882640"/>
            <a:ext cx="451484" cy="218440"/>
          </a:xfrm>
          <a:custGeom>
            <a:avLst/>
            <a:gdLst/>
            <a:ahLst/>
            <a:cxnLst/>
            <a:rect l="l" t="t" r="r" b="b"/>
            <a:pathLst>
              <a:path w="451485" h="218439">
                <a:moveTo>
                  <a:pt x="213360" y="0"/>
                </a:moveTo>
                <a:lnTo>
                  <a:pt x="175260" y="6096"/>
                </a:lnTo>
                <a:lnTo>
                  <a:pt x="167640" y="32004"/>
                </a:lnTo>
                <a:lnTo>
                  <a:pt x="164830" y="24550"/>
                </a:lnTo>
                <a:lnTo>
                  <a:pt x="138684" y="0"/>
                </a:lnTo>
                <a:lnTo>
                  <a:pt x="129540" y="0"/>
                </a:lnTo>
                <a:lnTo>
                  <a:pt x="91821" y="11572"/>
                </a:lnTo>
                <a:lnTo>
                  <a:pt x="47434" y="48577"/>
                </a:lnTo>
                <a:lnTo>
                  <a:pt x="21336" y="85344"/>
                </a:lnTo>
                <a:lnTo>
                  <a:pt x="5524" y="126111"/>
                </a:lnTo>
                <a:lnTo>
                  <a:pt x="0" y="164592"/>
                </a:lnTo>
                <a:lnTo>
                  <a:pt x="619" y="176331"/>
                </a:lnTo>
                <a:lnTo>
                  <a:pt x="25527" y="213741"/>
                </a:lnTo>
                <a:lnTo>
                  <a:pt x="36576" y="217302"/>
                </a:lnTo>
                <a:lnTo>
                  <a:pt x="36576" y="155448"/>
                </a:lnTo>
                <a:lnTo>
                  <a:pt x="37719" y="139779"/>
                </a:lnTo>
                <a:lnTo>
                  <a:pt x="54864" y="85344"/>
                </a:lnTo>
                <a:lnTo>
                  <a:pt x="75628" y="51054"/>
                </a:lnTo>
                <a:lnTo>
                  <a:pt x="106394" y="19907"/>
                </a:lnTo>
                <a:lnTo>
                  <a:pt x="129540" y="12192"/>
                </a:lnTo>
                <a:lnTo>
                  <a:pt x="138684" y="12192"/>
                </a:lnTo>
                <a:lnTo>
                  <a:pt x="158496" y="50292"/>
                </a:lnTo>
                <a:lnTo>
                  <a:pt x="158496" y="214747"/>
                </a:lnTo>
                <a:lnTo>
                  <a:pt x="159258" y="214503"/>
                </a:lnTo>
                <a:lnTo>
                  <a:pt x="161544" y="213278"/>
                </a:lnTo>
                <a:lnTo>
                  <a:pt x="161544" y="179832"/>
                </a:lnTo>
                <a:lnTo>
                  <a:pt x="213360" y="0"/>
                </a:lnTo>
                <a:close/>
              </a:path>
              <a:path w="451485" h="218439">
                <a:moveTo>
                  <a:pt x="158496" y="214747"/>
                </a:moveTo>
                <a:lnTo>
                  <a:pt x="158496" y="50292"/>
                </a:lnTo>
                <a:lnTo>
                  <a:pt x="155948" y="76319"/>
                </a:lnTo>
                <a:lnTo>
                  <a:pt x="148399" y="101917"/>
                </a:lnTo>
                <a:lnTo>
                  <a:pt x="118872" y="152400"/>
                </a:lnTo>
                <a:lnTo>
                  <a:pt x="90106" y="181165"/>
                </a:lnTo>
                <a:lnTo>
                  <a:pt x="56388" y="190500"/>
                </a:lnTo>
                <a:lnTo>
                  <a:pt x="50292" y="187452"/>
                </a:lnTo>
                <a:lnTo>
                  <a:pt x="36576" y="155448"/>
                </a:lnTo>
                <a:lnTo>
                  <a:pt x="36576" y="217302"/>
                </a:lnTo>
                <a:lnTo>
                  <a:pt x="77724" y="205740"/>
                </a:lnTo>
                <a:lnTo>
                  <a:pt x="118657" y="168235"/>
                </a:lnTo>
                <a:lnTo>
                  <a:pt x="134112" y="149352"/>
                </a:lnTo>
                <a:lnTo>
                  <a:pt x="134112" y="215900"/>
                </a:lnTo>
                <a:lnTo>
                  <a:pt x="137160" y="217932"/>
                </a:lnTo>
                <a:lnTo>
                  <a:pt x="143256" y="217932"/>
                </a:lnTo>
                <a:lnTo>
                  <a:pt x="151257" y="217074"/>
                </a:lnTo>
                <a:lnTo>
                  <a:pt x="158496" y="214747"/>
                </a:lnTo>
                <a:close/>
              </a:path>
              <a:path w="451485" h="218439">
                <a:moveTo>
                  <a:pt x="134112" y="215900"/>
                </a:moveTo>
                <a:lnTo>
                  <a:pt x="134112" y="149352"/>
                </a:lnTo>
                <a:lnTo>
                  <a:pt x="129540" y="167640"/>
                </a:lnTo>
                <a:lnTo>
                  <a:pt x="126658" y="176474"/>
                </a:lnTo>
                <a:lnTo>
                  <a:pt x="124777" y="184594"/>
                </a:lnTo>
                <a:lnTo>
                  <a:pt x="123753" y="191857"/>
                </a:lnTo>
                <a:lnTo>
                  <a:pt x="123444" y="198120"/>
                </a:lnTo>
                <a:lnTo>
                  <a:pt x="123444" y="204216"/>
                </a:lnTo>
                <a:lnTo>
                  <a:pt x="124968" y="208788"/>
                </a:lnTo>
                <a:lnTo>
                  <a:pt x="129540" y="211836"/>
                </a:lnTo>
                <a:lnTo>
                  <a:pt x="132588" y="214884"/>
                </a:lnTo>
                <a:lnTo>
                  <a:pt x="134112" y="215900"/>
                </a:lnTo>
                <a:close/>
              </a:path>
              <a:path w="451485" h="218439">
                <a:moveTo>
                  <a:pt x="208788" y="167640"/>
                </a:moveTo>
                <a:lnTo>
                  <a:pt x="201168" y="161544"/>
                </a:lnTo>
                <a:lnTo>
                  <a:pt x="193714" y="171854"/>
                </a:lnTo>
                <a:lnTo>
                  <a:pt x="187261" y="180022"/>
                </a:lnTo>
                <a:lnTo>
                  <a:pt x="181665" y="186189"/>
                </a:lnTo>
                <a:lnTo>
                  <a:pt x="176784" y="190500"/>
                </a:lnTo>
                <a:lnTo>
                  <a:pt x="170688" y="193548"/>
                </a:lnTo>
                <a:lnTo>
                  <a:pt x="164592" y="193548"/>
                </a:lnTo>
                <a:lnTo>
                  <a:pt x="161544" y="190500"/>
                </a:lnTo>
                <a:lnTo>
                  <a:pt x="161544" y="213278"/>
                </a:lnTo>
                <a:lnTo>
                  <a:pt x="167259" y="210216"/>
                </a:lnTo>
                <a:lnTo>
                  <a:pt x="175260" y="204216"/>
                </a:lnTo>
                <a:lnTo>
                  <a:pt x="184142" y="197643"/>
                </a:lnTo>
                <a:lnTo>
                  <a:pt x="192595" y="189357"/>
                </a:lnTo>
                <a:lnTo>
                  <a:pt x="200763" y="179355"/>
                </a:lnTo>
                <a:lnTo>
                  <a:pt x="208788" y="167640"/>
                </a:lnTo>
                <a:close/>
              </a:path>
              <a:path w="451485" h="218439">
                <a:moveTo>
                  <a:pt x="451104" y="0"/>
                </a:moveTo>
                <a:lnTo>
                  <a:pt x="414528" y="6096"/>
                </a:lnTo>
                <a:lnTo>
                  <a:pt x="405384" y="32004"/>
                </a:lnTo>
                <a:lnTo>
                  <a:pt x="402812" y="24550"/>
                </a:lnTo>
                <a:lnTo>
                  <a:pt x="377952" y="0"/>
                </a:lnTo>
                <a:lnTo>
                  <a:pt x="368808" y="0"/>
                </a:lnTo>
                <a:lnTo>
                  <a:pt x="330446" y="11572"/>
                </a:lnTo>
                <a:lnTo>
                  <a:pt x="285940" y="48577"/>
                </a:lnTo>
                <a:lnTo>
                  <a:pt x="260604" y="85344"/>
                </a:lnTo>
                <a:lnTo>
                  <a:pt x="244221" y="126111"/>
                </a:lnTo>
                <a:lnTo>
                  <a:pt x="239268" y="164592"/>
                </a:lnTo>
                <a:lnTo>
                  <a:pt x="239887" y="176331"/>
                </a:lnTo>
                <a:lnTo>
                  <a:pt x="264795" y="213741"/>
                </a:lnTo>
                <a:lnTo>
                  <a:pt x="275844" y="217302"/>
                </a:lnTo>
                <a:lnTo>
                  <a:pt x="275844" y="155448"/>
                </a:lnTo>
                <a:lnTo>
                  <a:pt x="276987" y="139779"/>
                </a:lnTo>
                <a:lnTo>
                  <a:pt x="294132" y="85344"/>
                </a:lnTo>
                <a:lnTo>
                  <a:pt x="314325" y="51054"/>
                </a:lnTo>
                <a:lnTo>
                  <a:pt x="344805" y="19907"/>
                </a:lnTo>
                <a:lnTo>
                  <a:pt x="368808" y="12192"/>
                </a:lnTo>
                <a:lnTo>
                  <a:pt x="377952" y="12192"/>
                </a:lnTo>
                <a:lnTo>
                  <a:pt x="397764" y="50292"/>
                </a:lnTo>
                <a:lnTo>
                  <a:pt x="397764" y="214567"/>
                </a:lnTo>
                <a:lnTo>
                  <a:pt x="397954" y="214503"/>
                </a:lnTo>
                <a:lnTo>
                  <a:pt x="400812" y="212958"/>
                </a:lnTo>
                <a:lnTo>
                  <a:pt x="400812" y="179832"/>
                </a:lnTo>
                <a:lnTo>
                  <a:pt x="405384" y="158496"/>
                </a:lnTo>
                <a:lnTo>
                  <a:pt x="451104" y="0"/>
                </a:lnTo>
                <a:close/>
              </a:path>
              <a:path w="451485" h="218439">
                <a:moveTo>
                  <a:pt x="397764" y="214567"/>
                </a:moveTo>
                <a:lnTo>
                  <a:pt x="397764" y="50292"/>
                </a:lnTo>
                <a:lnTo>
                  <a:pt x="395192" y="76319"/>
                </a:lnTo>
                <a:lnTo>
                  <a:pt x="387477" y="101917"/>
                </a:lnTo>
                <a:lnTo>
                  <a:pt x="356616" y="152400"/>
                </a:lnTo>
                <a:lnTo>
                  <a:pt x="328041" y="181165"/>
                </a:lnTo>
                <a:lnTo>
                  <a:pt x="301752" y="190500"/>
                </a:lnTo>
                <a:lnTo>
                  <a:pt x="295656" y="190500"/>
                </a:lnTo>
                <a:lnTo>
                  <a:pt x="275844" y="155448"/>
                </a:lnTo>
                <a:lnTo>
                  <a:pt x="275844" y="217302"/>
                </a:lnTo>
                <a:lnTo>
                  <a:pt x="316992" y="205740"/>
                </a:lnTo>
                <a:lnTo>
                  <a:pt x="357925" y="168235"/>
                </a:lnTo>
                <a:lnTo>
                  <a:pt x="373380" y="149352"/>
                </a:lnTo>
                <a:lnTo>
                  <a:pt x="373380" y="216408"/>
                </a:lnTo>
                <a:lnTo>
                  <a:pt x="376428" y="217932"/>
                </a:lnTo>
                <a:lnTo>
                  <a:pt x="382524" y="217932"/>
                </a:lnTo>
                <a:lnTo>
                  <a:pt x="390310" y="217074"/>
                </a:lnTo>
                <a:lnTo>
                  <a:pt x="397764" y="214567"/>
                </a:lnTo>
                <a:close/>
              </a:path>
              <a:path w="451485" h="218439">
                <a:moveTo>
                  <a:pt x="373380" y="216408"/>
                </a:moveTo>
                <a:lnTo>
                  <a:pt x="373380" y="149352"/>
                </a:lnTo>
                <a:lnTo>
                  <a:pt x="367284" y="167640"/>
                </a:lnTo>
                <a:lnTo>
                  <a:pt x="365283" y="176474"/>
                </a:lnTo>
                <a:lnTo>
                  <a:pt x="363855" y="184594"/>
                </a:lnTo>
                <a:lnTo>
                  <a:pt x="362997" y="191857"/>
                </a:lnTo>
                <a:lnTo>
                  <a:pt x="362712" y="198120"/>
                </a:lnTo>
                <a:lnTo>
                  <a:pt x="362712" y="204216"/>
                </a:lnTo>
                <a:lnTo>
                  <a:pt x="364236" y="208788"/>
                </a:lnTo>
                <a:lnTo>
                  <a:pt x="370332" y="214884"/>
                </a:lnTo>
                <a:lnTo>
                  <a:pt x="373380" y="216408"/>
                </a:lnTo>
                <a:close/>
              </a:path>
              <a:path w="451485" h="218439">
                <a:moveTo>
                  <a:pt x="448056" y="167640"/>
                </a:moveTo>
                <a:lnTo>
                  <a:pt x="438912" y="161544"/>
                </a:lnTo>
                <a:lnTo>
                  <a:pt x="432101" y="171854"/>
                </a:lnTo>
                <a:lnTo>
                  <a:pt x="425577" y="180022"/>
                </a:lnTo>
                <a:lnTo>
                  <a:pt x="419623" y="186189"/>
                </a:lnTo>
                <a:lnTo>
                  <a:pt x="414528" y="190500"/>
                </a:lnTo>
                <a:lnTo>
                  <a:pt x="411480" y="192024"/>
                </a:lnTo>
                <a:lnTo>
                  <a:pt x="409956" y="193548"/>
                </a:lnTo>
                <a:lnTo>
                  <a:pt x="403860" y="193548"/>
                </a:lnTo>
                <a:lnTo>
                  <a:pt x="400812" y="190500"/>
                </a:lnTo>
                <a:lnTo>
                  <a:pt x="400812" y="212958"/>
                </a:lnTo>
                <a:lnTo>
                  <a:pt x="431292" y="189357"/>
                </a:lnTo>
                <a:lnTo>
                  <a:pt x="439816" y="179355"/>
                </a:lnTo>
                <a:lnTo>
                  <a:pt x="448056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9848" y="577138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5" h="323214">
                <a:moveTo>
                  <a:pt x="269748" y="0"/>
                </a:moveTo>
                <a:lnTo>
                  <a:pt x="260604" y="0"/>
                </a:lnTo>
                <a:lnTo>
                  <a:pt x="71628" y="256032"/>
                </a:lnTo>
                <a:lnTo>
                  <a:pt x="59650" y="272629"/>
                </a:lnTo>
                <a:lnTo>
                  <a:pt x="48958" y="285940"/>
                </a:lnTo>
                <a:lnTo>
                  <a:pt x="18478" y="310896"/>
                </a:lnTo>
                <a:lnTo>
                  <a:pt x="1524" y="313944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88036"/>
                </a:lnTo>
                <a:lnTo>
                  <a:pt x="73152" y="283464"/>
                </a:lnTo>
                <a:lnTo>
                  <a:pt x="74676" y="278892"/>
                </a:lnTo>
                <a:lnTo>
                  <a:pt x="79248" y="272796"/>
                </a:lnTo>
                <a:lnTo>
                  <a:pt x="86868" y="262128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1168"/>
                </a:lnTo>
                <a:lnTo>
                  <a:pt x="222504" y="77724"/>
                </a:lnTo>
                <a:lnTo>
                  <a:pt x="222504" y="323088"/>
                </a:lnTo>
                <a:lnTo>
                  <a:pt x="243840" y="323088"/>
                </a:lnTo>
                <a:lnTo>
                  <a:pt x="243840" y="274320"/>
                </a:lnTo>
                <a:lnTo>
                  <a:pt x="245364" y="262128"/>
                </a:lnTo>
                <a:lnTo>
                  <a:pt x="269748" y="0"/>
                </a:lnTo>
                <a:close/>
              </a:path>
              <a:path w="285115" h="323214">
                <a:moveTo>
                  <a:pt x="96012" y="313944"/>
                </a:moveTo>
                <a:lnTo>
                  <a:pt x="86868" y="313944"/>
                </a:lnTo>
                <a:lnTo>
                  <a:pt x="79248" y="312420"/>
                </a:lnTo>
                <a:lnTo>
                  <a:pt x="76200" y="307848"/>
                </a:lnTo>
                <a:lnTo>
                  <a:pt x="71628" y="304800"/>
                </a:lnTo>
                <a:lnTo>
                  <a:pt x="70104" y="300228"/>
                </a:lnTo>
                <a:lnTo>
                  <a:pt x="70104" y="323088"/>
                </a:lnTo>
                <a:lnTo>
                  <a:pt x="92964" y="323088"/>
                </a:lnTo>
                <a:lnTo>
                  <a:pt x="96012" y="313944"/>
                </a:lnTo>
                <a:close/>
              </a:path>
              <a:path w="285115" h="323214">
                <a:moveTo>
                  <a:pt x="222504" y="323088"/>
                </a:moveTo>
                <a:lnTo>
                  <a:pt x="222504" y="77724"/>
                </a:lnTo>
                <a:lnTo>
                  <a:pt x="210312" y="201168"/>
                </a:lnTo>
                <a:lnTo>
                  <a:pt x="131064" y="201168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3088"/>
                </a:lnTo>
                <a:lnTo>
                  <a:pt x="222504" y="323088"/>
                </a:lnTo>
                <a:close/>
              </a:path>
              <a:path w="285115" h="323214">
                <a:moveTo>
                  <a:pt x="208788" y="323088"/>
                </a:moveTo>
                <a:lnTo>
                  <a:pt x="208788" y="219456"/>
                </a:lnTo>
                <a:lnTo>
                  <a:pt x="205740" y="259080"/>
                </a:lnTo>
                <a:lnTo>
                  <a:pt x="204597" y="271391"/>
                </a:lnTo>
                <a:lnTo>
                  <a:pt x="190500" y="307848"/>
                </a:lnTo>
                <a:lnTo>
                  <a:pt x="164592" y="313944"/>
                </a:lnTo>
                <a:lnTo>
                  <a:pt x="160020" y="313944"/>
                </a:lnTo>
                <a:lnTo>
                  <a:pt x="156972" y="323088"/>
                </a:lnTo>
                <a:lnTo>
                  <a:pt x="208788" y="323088"/>
                </a:lnTo>
                <a:close/>
              </a:path>
              <a:path w="285115" h="323214">
                <a:moveTo>
                  <a:pt x="284988" y="313944"/>
                </a:moveTo>
                <a:lnTo>
                  <a:pt x="276439" y="313896"/>
                </a:lnTo>
                <a:lnTo>
                  <a:pt x="269176" y="313563"/>
                </a:lnTo>
                <a:lnTo>
                  <a:pt x="263342" y="312658"/>
                </a:lnTo>
                <a:lnTo>
                  <a:pt x="259080" y="310896"/>
                </a:lnTo>
                <a:lnTo>
                  <a:pt x="254508" y="309372"/>
                </a:lnTo>
                <a:lnTo>
                  <a:pt x="246888" y="301752"/>
                </a:lnTo>
                <a:lnTo>
                  <a:pt x="243840" y="297180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1996" y="585063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4" h="251460">
                <a:moveTo>
                  <a:pt x="381000" y="138684"/>
                </a:moveTo>
                <a:lnTo>
                  <a:pt x="381000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4" h="251460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40995" y="67437"/>
                </a:lnTo>
                <a:lnTo>
                  <a:pt x="362997" y="92630"/>
                </a:lnTo>
                <a:lnTo>
                  <a:pt x="381000" y="111252"/>
                </a:lnTo>
                <a:lnTo>
                  <a:pt x="381000" y="178285"/>
                </a:lnTo>
                <a:lnTo>
                  <a:pt x="403550" y="155662"/>
                </a:lnTo>
                <a:lnTo>
                  <a:pt x="435864" y="124968"/>
                </a:lnTo>
                <a:close/>
              </a:path>
              <a:path w="436244" h="251460">
                <a:moveTo>
                  <a:pt x="381000" y="178285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18420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6479"/>
                </a:lnTo>
                <a:lnTo>
                  <a:pt x="373951" y="185356"/>
                </a:lnTo>
                <a:lnTo>
                  <a:pt x="381000" y="178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5036" y="6600444"/>
            <a:ext cx="21336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4392" y="6495288"/>
            <a:ext cx="294640" cy="315595"/>
          </a:xfrm>
          <a:custGeom>
            <a:avLst/>
            <a:gdLst/>
            <a:ahLst/>
            <a:cxnLst/>
            <a:rect l="l" t="t" r="r" b="b"/>
            <a:pathLst>
              <a:path w="294639" h="315595">
                <a:moveTo>
                  <a:pt x="120396" y="167640"/>
                </a:moveTo>
                <a:lnTo>
                  <a:pt x="120396" y="27432"/>
                </a:lnTo>
                <a:lnTo>
                  <a:pt x="119848" y="32885"/>
                </a:lnTo>
                <a:lnTo>
                  <a:pt x="118300" y="40195"/>
                </a:lnTo>
                <a:lnTo>
                  <a:pt x="52077" y="267319"/>
                </a:lnTo>
                <a:lnTo>
                  <a:pt x="41148" y="292608"/>
                </a:lnTo>
                <a:lnTo>
                  <a:pt x="39624" y="297180"/>
                </a:lnTo>
                <a:lnTo>
                  <a:pt x="35052" y="301752"/>
                </a:lnTo>
                <a:lnTo>
                  <a:pt x="28956" y="303276"/>
                </a:lnTo>
                <a:lnTo>
                  <a:pt x="24693" y="305061"/>
                </a:lnTo>
                <a:lnTo>
                  <a:pt x="18859" y="306133"/>
                </a:lnTo>
                <a:lnTo>
                  <a:pt x="3048" y="307848"/>
                </a:lnTo>
                <a:lnTo>
                  <a:pt x="0" y="315468"/>
                </a:lnTo>
                <a:lnTo>
                  <a:pt x="83820" y="315468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39" h="315595">
                <a:moveTo>
                  <a:pt x="294132" y="67056"/>
                </a:moveTo>
                <a:lnTo>
                  <a:pt x="276296" y="25836"/>
                </a:lnTo>
                <a:lnTo>
                  <a:pt x="238196" y="4500"/>
                </a:lnTo>
                <a:lnTo>
                  <a:pt x="85344" y="0"/>
                </a:lnTo>
                <a:lnTo>
                  <a:pt x="82296" y="7620"/>
                </a:lnTo>
                <a:lnTo>
                  <a:pt x="102108" y="7620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38684"/>
                </a:lnTo>
                <a:lnTo>
                  <a:pt x="164592" y="18288"/>
                </a:lnTo>
                <a:lnTo>
                  <a:pt x="173736" y="15240"/>
                </a:lnTo>
                <a:lnTo>
                  <a:pt x="189071" y="15337"/>
                </a:lnTo>
                <a:lnTo>
                  <a:pt x="201668" y="16097"/>
                </a:lnTo>
                <a:lnTo>
                  <a:pt x="239172" y="36385"/>
                </a:lnTo>
                <a:lnTo>
                  <a:pt x="246888" y="65532"/>
                </a:lnTo>
                <a:lnTo>
                  <a:pt x="246888" y="135723"/>
                </a:lnTo>
                <a:lnTo>
                  <a:pt x="248031" y="135255"/>
                </a:lnTo>
                <a:lnTo>
                  <a:pt x="282559" y="104346"/>
                </a:lnTo>
                <a:lnTo>
                  <a:pt x="292750" y="80248"/>
                </a:lnTo>
                <a:lnTo>
                  <a:pt x="294132" y="67056"/>
                </a:lnTo>
                <a:close/>
              </a:path>
              <a:path w="294639" h="315595">
                <a:moveTo>
                  <a:pt x="216408" y="297262"/>
                </a:moveTo>
                <a:lnTo>
                  <a:pt x="216408" y="216408"/>
                </a:lnTo>
                <a:lnTo>
                  <a:pt x="214455" y="234719"/>
                </a:lnTo>
                <a:lnTo>
                  <a:pt x="208788" y="250888"/>
                </a:lnTo>
                <a:lnTo>
                  <a:pt x="173164" y="286488"/>
                </a:lnTo>
                <a:lnTo>
                  <a:pt x="123444" y="298704"/>
                </a:lnTo>
                <a:lnTo>
                  <a:pt x="115752" y="298442"/>
                </a:lnTo>
                <a:lnTo>
                  <a:pt x="106489" y="297751"/>
                </a:lnTo>
                <a:lnTo>
                  <a:pt x="83820" y="295656"/>
                </a:lnTo>
                <a:lnTo>
                  <a:pt x="83820" y="315468"/>
                </a:lnTo>
                <a:lnTo>
                  <a:pt x="123444" y="315363"/>
                </a:lnTo>
                <a:lnTo>
                  <a:pt x="165330" y="313539"/>
                </a:lnTo>
                <a:lnTo>
                  <a:pt x="211931" y="299561"/>
                </a:lnTo>
                <a:lnTo>
                  <a:pt x="216408" y="297262"/>
                </a:lnTo>
                <a:close/>
              </a:path>
              <a:path w="294639" h="315595">
                <a:moveTo>
                  <a:pt x="246888" y="135723"/>
                </a:moveTo>
                <a:lnTo>
                  <a:pt x="246888" y="65532"/>
                </a:lnTo>
                <a:lnTo>
                  <a:pt x="245459" y="80938"/>
                </a:lnTo>
                <a:lnTo>
                  <a:pt x="241173" y="95059"/>
                </a:lnTo>
                <a:lnTo>
                  <a:pt x="210240" y="127992"/>
                </a:lnTo>
                <a:lnTo>
                  <a:pt x="151447" y="140173"/>
                </a:lnTo>
                <a:lnTo>
                  <a:pt x="140208" y="140208"/>
                </a:lnTo>
                <a:lnTo>
                  <a:pt x="129540" y="138684"/>
                </a:lnTo>
                <a:lnTo>
                  <a:pt x="129540" y="156972"/>
                </a:lnTo>
                <a:lnTo>
                  <a:pt x="131064" y="156972"/>
                </a:lnTo>
                <a:lnTo>
                  <a:pt x="137160" y="155448"/>
                </a:lnTo>
                <a:lnTo>
                  <a:pt x="141732" y="155448"/>
                </a:lnTo>
                <a:lnTo>
                  <a:pt x="188452" y="165092"/>
                </a:lnTo>
                <a:lnTo>
                  <a:pt x="210312" y="188677"/>
                </a:lnTo>
                <a:lnTo>
                  <a:pt x="210312" y="147828"/>
                </a:lnTo>
                <a:lnTo>
                  <a:pt x="230600" y="142398"/>
                </a:lnTo>
                <a:lnTo>
                  <a:pt x="246888" y="135723"/>
                </a:lnTo>
                <a:close/>
              </a:path>
              <a:path w="294639" h="315595">
                <a:moveTo>
                  <a:pt x="265176" y="216408"/>
                </a:moveTo>
                <a:lnTo>
                  <a:pt x="251460" y="176784"/>
                </a:lnTo>
                <a:lnTo>
                  <a:pt x="210312" y="147828"/>
                </a:lnTo>
                <a:lnTo>
                  <a:pt x="210312" y="188677"/>
                </a:lnTo>
                <a:lnTo>
                  <a:pt x="211836" y="191452"/>
                </a:lnTo>
                <a:lnTo>
                  <a:pt x="215265" y="203287"/>
                </a:lnTo>
                <a:lnTo>
                  <a:pt x="216408" y="216408"/>
                </a:lnTo>
                <a:lnTo>
                  <a:pt x="216408" y="297262"/>
                </a:lnTo>
                <a:lnTo>
                  <a:pt x="222504" y="294132"/>
                </a:lnTo>
                <a:lnTo>
                  <a:pt x="252984" y="260604"/>
                </a:lnTo>
                <a:lnTo>
                  <a:pt x="264556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37588" y="6480048"/>
            <a:ext cx="212090" cy="337185"/>
          </a:xfrm>
          <a:custGeom>
            <a:avLst/>
            <a:gdLst/>
            <a:ahLst/>
            <a:cxnLst/>
            <a:rect l="l" t="t" r="r" b="b"/>
            <a:pathLst>
              <a:path w="212089" h="337184">
                <a:moveTo>
                  <a:pt x="211836" y="182880"/>
                </a:moveTo>
                <a:lnTo>
                  <a:pt x="202191" y="146018"/>
                </a:lnTo>
                <a:lnTo>
                  <a:pt x="165354" y="121319"/>
                </a:lnTo>
                <a:lnTo>
                  <a:pt x="152400" y="120396"/>
                </a:lnTo>
                <a:lnTo>
                  <a:pt x="143494" y="120943"/>
                </a:lnTo>
                <a:lnTo>
                  <a:pt x="100012" y="140589"/>
                </a:lnTo>
                <a:lnTo>
                  <a:pt x="79248" y="160020"/>
                </a:lnTo>
                <a:lnTo>
                  <a:pt x="79248" y="33528"/>
                </a:lnTo>
                <a:lnTo>
                  <a:pt x="78676" y="37242"/>
                </a:lnTo>
                <a:lnTo>
                  <a:pt x="76962" y="43815"/>
                </a:lnTo>
                <a:lnTo>
                  <a:pt x="74104" y="53244"/>
                </a:lnTo>
                <a:lnTo>
                  <a:pt x="70104" y="65532"/>
                </a:lnTo>
                <a:lnTo>
                  <a:pt x="0" y="310896"/>
                </a:lnTo>
                <a:lnTo>
                  <a:pt x="18264" y="322016"/>
                </a:lnTo>
                <a:lnTo>
                  <a:pt x="35052" y="329538"/>
                </a:lnTo>
                <a:lnTo>
                  <a:pt x="35052" y="312420"/>
                </a:lnTo>
                <a:lnTo>
                  <a:pt x="65532" y="207264"/>
                </a:lnTo>
                <a:lnTo>
                  <a:pt x="85034" y="169116"/>
                </a:lnTo>
                <a:lnTo>
                  <a:pt x="125991" y="142875"/>
                </a:lnTo>
                <a:lnTo>
                  <a:pt x="137160" y="141732"/>
                </a:lnTo>
                <a:lnTo>
                  <a:pt x="143970" y="142565"/>
                </a:lnTo>
                <a:lnTo>
                  <a:pt x="171616" y="177498"/>
                </a:lnTo>
                <a:lnTo>
                  <a:pt x="172212" y="187452"/>
                </a:lnTo>
                <a:lnTo>
                  <a:pt x="172212" y="283008"/>
                </a:lnTo>
                <a:lnTo>
                  <a:pt x="178498" y="275605"/>
                </a:lnTo>
                <a:lnTo>
                  <a:pt x="190500" y="257556"/>
                </a:lnTo>
                <a:lnTo>
                  <a:pt x="199620" y="239244"/>
                </a:lnTo>
                <a:lnTo>
                  <a:pt x="206311" y="220789"/>
                </a:lnTo>
                <a:lnTo>
                  <a:pt x="210431" y="202049"/>
                </a:lnTo>
                <a:lnTo>
                  <a:pt x="211836" y="182880"/>
                </a:lnTo>
                <a:close/>
              </a:path>
              <a:path w="212089" h="337184">
                <a:moveTo>
                  <a:pt x="172212" y="283008"/>
                </a:moveTo>
                <a:lnTo>
                  <a:pt x="172212" y="187452"/>
                </a:lnTo>
                <a:lnTo>
                  <a:pt x="171330" y="205740"/>
                </a:lnTo>
                <a:lnTo>
                  <a:pt x="168592" y="224028"/>
                </a:lnTo>
                <a:lnTo>
                  <a:pt x="156972" y="260604"/>
                </a:lnTo>
                <a:lnTo>
                  <a:pt x="129111" y="301752"/>
                </a:lnTo>
                <a:lnTo>
                  <a:pt x="86510" y="325040"/>
                </a:lnTo>
                <a:lnTo>
                  <a:pt x="76200" y="326136"/>
                </a:lnTo>
                <a:lnTo>
                  <a:pt x="66770" y="325278"/>
                </a:lnTo>
                <a:lnTo>
                  <a:pt x="56769" y="322707"/>
                </a:lnTo>
                <a:lnTo>
                  <a:pt x="46196" y="318420"/>
                </a:lnTo>
                <a:lnTo>
                  <a:pt x="35052" y="312420"/>
                </a:lnTo>
                <a:lnTo>
                  <a:pt x="35052" y="329538"/>
                </a:lnTo>
                <a:lnTo>
                  <a:pt x="36385" y="330136"/>
                </a:lnTo>
                <a:lnTo>
                  <a:pt x="54221" y="335113"/>
                </a:lnTo>
                <a:lnTo>
                  <a:pt x="71628" y="336804"/>
                </a:lnTo>
                <a:lnTo>
                  <a:pt x="87630" y="335399"/>
                </a:lnTo>
                <a:lnTo>
                  <a:pt x="135636" y="315468"/>
                </a:lnTo>
                <a:lnTo>
                  <a:pt x="165354" y="291084"/>
                </a:lnTo>
                <a:lnTo>
                  <a:pt x="172212" y="283008"/>
                </a:lnTo>
                <a:close/>
              </a:path>
              <a:path w="212089" h="337184">
                <a:moveTo>
                  <a:pt x="124968" y="0"/>
                </a:moveTo>
                <a:lnTo>
                  <a:pt x="44196" y="12192"/>
                </a:lnTo>
                <a:lnTo>
                  <a:pt x="44196" y="21336"/>
                </a:lnTo>
                <a:lnTo>
                  <a:pt x="50292" y="19812"/>
                </a:lnTo>
                <a:lnTo>
                  <a:pt x="65532" y="19812"/>
                </a:lnTo>
                <a:lnTo>
                  <a:pt x="71628" y="21336"/>
                </a:lnTo>
                <a:lnTo>
                  <a:pt x="74676" y="24384"/>
                </a:lnTo>
                <a:lnTo>
                  <a:pt x="77724" y="25908"/>
                </a:lnTo>
                <a:lnTo>
                  <a:pt x="79248" y="28956"/>
                </a:lnTo>
                <a:lnTo>
                  <a:pt x="79248" y="160020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9180" y="6495288"/>
            <a:ext cx="294640" cy="315595"/>
          </a:xfrm>
          <a:custGeom>
            <a:avLst/>
            <a:gdLst/>
            <a:ahLst/>
            <a:cxnLst/>
            <a:rect l="l" t="t" r="r" b="b"/>
            <a:pathLst>
              <a:path w="294640" h="315595">
                <a:moveTo>
                  <a:pt x="120396" y="167640"/>
                </a:moveTo>
                <a:lnTo>
                  <a:pt x="120396" y="27432"/>
                </a:lnTo>
                <a:lnTo>
                  <a:pt x="119848" y="32885"/>
                </a:lnTo>
                <a:lnTo>
                  <a:pt x="118300" y="40195"/>
                </a:lnTo>
                <a:lnTo>
                  <a:pt x="52077" y="267319"/>
                </a:lnTo>
                <a:lnTo>
                  <a:pt x="41148" y="292608"/>
                </a:lnTo>
                <a:lnTo>
                  <a:pt x="39624" y="297180"/>
                </a:lnTo>
                <a:lnTo>
                  <a:pt x="35052" y="301752"/>
                </a:lnTo>
                <a:lnTo>
                  <a:pt x="28956" y="303276"/>
                </a:lnTo>
                <a:lnTo>
                  <a:pt x="24693" y="305061"/>
                </a:lnTo>
                <a:lnTo>
                  <a:pt x="18859" y="306133"/>
                </a:lnTo>
                <a:lnTo>
                  <a:pt x="3048" y="307848"/>
                </a:lnTo>
                <a:lnTo>
                  <a:pt x="0" y="315468"/>
                </a:lnTo>
                <a:lnTo>
                  <a:pt x="83820" y="315468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40" h="315595">
                <a:moveTo>
                  <a:pt x="294132" y="67056"/>
                </a:moveTo>
                <a:lnTo>
                  <a:pt x="276296" y="25836"/>
                </a:lnTo>
                <a:lnTo>
                  <a:pt x="238196" y="4500"/>
                </a:lnTo>
                <a:lnTo>
                  <a:pt x="85344" y="0"/>
                </a:lnTo>
                <a:lnTo>
                  <a:pt x="82296" y="7620"/>
                </a:lnTo>
                <a:lnTo>
                  <a:pt x="102108" y="7620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38684"/>
                </a:lnTo>
                <a:lnTo>
                  <a:pt x="164592" y="18288"/>
                </a:lnTo>
                <a:lnTo>
                  <a:pt x="173736" y="15240"/>
                </a:lnTo>
                <a:lnTo>
                  <a:pt x="189071" y="15337"/>
                </a:lnTo>
                <a:lnTo>
                  <a:pt x="201668" y="16097"/>
                </a:lnTo>
                <a:lnTo>
                  <a:pt x="239172" y="36385"/>
                </a:lnTo>
                <a:lnTo>
                  <a:pt x="246888" y="65532"/>
                </a:lnTo>
                <a:lnTo>
                  <a:pt x="246888" y="135723"/>
                </a:lnTo>
                <a:lnTo>
                  <a:pt x="248031" y="135255"/>
                </a:lnTo>
                <a:lnTo>
                  <a:pt x="282559" y="104346"/>
                </a:lnTo>
                <a:lnTo>
                  <a:pt x="292750" y="80248"/>
                </a:lnTo>
                <a:lnTo>
                  <a:pt x="294132" y="67056"/>
                </a:lnTo>
                <a:close/>
              </a:path>
              <a:path w="294640" h="315595">
                <a:moveTo>
                  <a:pt x="216408" y="297262"/>
                </a:moveTo>
                <a:lnTo>
                  <a:pt x="216408" y="216408"/>
                </a:lnTo>
                <a:lnTo>
                  <a:pt x="214455" y="234719"/>
                </a:lnTo>
                <a:lnTo>
                  <a:pt x="208788" y="250888"/>
                </a:lnTo>
                <a:lnTo>
                  <a:pt x="173164" y="286488"/>
                </a:lnTo>
                <a:lnTo>
                  <a:pt x="123444" y="298704"/>
                </a:lnTo>
                <a:lnTo>
                  <a:pt x="115109" y="298442"/>
                </a:lnTo>
                <a:lnTo>
                  <a:pt x="105918" y="297751"/>
                </a:lnTo>
                <a:lnTo>
                  <a:pt x="83820" y="295656"/>
                </a:lnTo>
                <a:lnTo>
                  <a:pt x="83820" y="315468"/>
                </a:lnTo>
                <a:lnTo>
                  <a:pt x="123444" y="315363"/>
                </a:lnTo>
                <a:lnTo>
                  <a:pt x="165330" y="313539"/>
                </a:lnTo>
                <a:lnTo>
                  <a:pt x="211931" y="299561"/>
                </a:lnTo>
                <a:lnTo>
                  <a:pt x="216408" y="297262"/>
                </a:lnTo>
                <a:close/>
              </a:path>
              <a:path w="294640" h="315595">
                <a:moveTo>
                  <a:pt x="246888" y="135723"/>
                </a:moveTo>
                <a:lnTo>
                  <a:pt x="246888" y="65532"/>
                </a:lnTo>
                <a:lnTo>
                  <a:pt x="245459" y="80938"/>
                </a:lnTo>
                <a:lnTo>
                  <a:pt x="241173" y="95059"/>
                </a:lnTo>
                <a:lnTo>
                  <a:pt x="210240" y="127992"/>
                </a:lnTo>
                <a:lnTo>
                  <a:pt x="151447" y="140173"/>
                </a:lnTo>
                <a:lnTo>
                  <a:pt x="140208" y="140208"/>
                </a:lnTo>
                <a:lnTo>
                  <a:pt x="129540" y="138684"/>
                </a:lnTo>
                <a:lnTo>
                  <a:pt x="129540" y="156972"/>
                </a:lnTo>
                <a:lnTo>
                  <a:pt x="131064" y="156972"/>
                </a:lnTo>
                <a:lnTo>
                  <a:pt x="137160" y="155448"/>
                </a:lnTo>
                <a:lnTo>
                  <a:pt x="141732" y="155448"/>
                </a:lnTo>
                <a:lnTo>
                  <a:pt x="188452" y="165092"/>
                </a:lnTo>
                <a:lnTo>
                  <a:pt x="210312" y="188677"/>
                </a:lnTo>
                <a:lnTo>
                  <a:pt x="210312" y="147828"/>
                </a:lnTo>
                <a:lnTo>
                  <a:pt x="230600" y="142398"/>
                </a:lnTo>
                <a:lnTo>
                  <a:pt x="246888" y="135723"/>
                </a:lnTo>
                <a:close/>
              </a:path>
              <a:path w="294640" h="315595">
                <a:moveTo>
                  <a:pt x="265176" y="216408"/>
                </a:moveTo>
                <a:lnTo>
                  <a:pt x="251460" y="176784"/>
                </a:lnTo>
                <a:lnTo>
                  <a:pt x="210312" y="147828"/>
                </a:lnTo>
                <a:lnTo>
                  <a:pt x="210312" y="188677"/>
                </a:lnTo>
                <a:lnTo>
                  <a:pt x="211836" y="191452"/>
                </a:lnTo>
                <a:lnTo>
                  <a:pt x="215265" y="203287"/>
                </a:lnTo>
                <a:lnTo>
                  <a:pt x="216408" y="216408"/>
                </a:lnTo>
                <a:lnTo>
                  <a:pt x="216408" y="297262"/>
                </a:lnTo>
                <a:lnTo>
                  <a:pt x="222504" y="294132"/>
                </a:lnTo>
                <a:lnTo>
                  <a:pt x="252984" y="260604"/>
                </a:lnTo>
                <a:lnTo>
                  <a:pt x="264342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09494" y="6480048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3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1996" y="656691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4" h="251459">
                <a:moveTo>
                  <a:pt x="381000" y="138684"/>
                </a:moveTo>
                <a:lnTo>
                  <a:pt x="381000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4" h="251459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420" y="41409"/>
                </a:lnTo>
                <a:lnTo>
                  <a:pt x="340995" y="68770"/>
                </a:lnTo>
                <a:lnTo>
                  <a:pt x="362997" y="94130"/>
                </a:lnTo>
                <a:lnTo>
                  <a:pt x="381000" y="112776"/>
                </a:lnTo>
                <a:lnTo>
                  <a:pt x="381000" y="179360"/>
                </a:lnTo>
                <a:lnTo>
                  <a:pt x="403550" y="156519"/>
                </a:lnTo>
                <a:lnTo>
                  <a:pt x="435864" y="124968"/>
                </a:lnTo>
                <a:close/>
              </a:path>
              <a:path w="436244" h="251459">
                <a:moveTo>
                  <a:pt x="381000" y="179360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18420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36"/>
                </a:lnTo>
                <a:lnTo>
                  <a:pt x="373951" y="186499"/>
                </a:lnTo>
                <a:lnTo>
                  <a:pt x="381000" y="17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1455" y="1554480"/>
            <a:ext cx="5571744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080" y="2732341"/>
            <a:ext cx="658495" cy="344805"/>
          </a:xfrm>
          <a:custGeom>
            <a:avLst/>
            <a:gdLst/>
            <a:ahLst/>
            <a:cxnLst/>
            <a:rect l="l" t="t" r="r" b="b"/>
            <a:pathLst>
              <a:path w="658495" h="344805">
                <a:moveTo>
                  <a:pt x="658368" y="327850"/>
                </a:moveTo>
                <a:lnTo>
                  <a:pt x="656844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2192" y="344614"/>
                </a:lnTo>
                <a:lnTo>
                  <a:pt x="12192" y="311086"/>
                </a:lnTo>
                <a:lnTo>
                  <a:pt x="13716" y="294322"/>
                </a:lnTo>
                <a:lnTo>
                  <a:pt x="22147" y="251441"/>
                </a:lnTo>
                <a:lnTo>
                  <a:pt x="34556" y="212121"/>
                </a:lnTo>
                <a:lnTo>
                  <a:pt x="50603" y="176352"/>
                </a:lnTo>
                <a:lnTo>
                  <a:pt x="92260" y="115429"/>
                </a:lnTo>
                <a:lnTo>
                  <a:pt x="144414" y="68593"/>
                </a:lnTo>
                <a:lnTo>
                  <a:pt x="204360" y="35763"/>
                </a:lnTo>
                <a:lnTo>
                  <a:pt x="269391" y="16862"/>
                </a:lnTo>
                <a:lnTo>
                  <a:pt x="336804" y="11811"/>
                </a:lnTo>
                <a:lnTo>
                  <a:pt x="370557" y="14453"/>
                </a:lnTo>
                <a:lnTo>
                  <a:pt x="436468" y="30027"/>
                </a:lnTo>
                <a:lnTo>
                  <a:pt x="497996" y="59252"/>
                </a:lnTo>
                <a:lnTo>
                  <a:pt x="552436" y="102050"/>
                </a:lnTo>
                <a:lnTo>
                  <a:pt x="597083" y="158341"/>
                </a:lnTo>
                <a:lnTo>
                  <a:pt x="629231" y="228046"/>
                </a:lnTo>
                <a:lnTo>
                  <a:pt x="639773" y="267904"/>
                </a:lnTo>
                <a:lnTo>
                  <a:pt x="646176" y="311086"/>
                </a:lnTo>
                <a:lnTo>
                  <a:pt x="646176" y="344614"/>
                </a:lnTo>
                <a:lnTo>
                  <a:pt x="656844" y="344614"/>
                </a:lnTo>
                <a:lnTo>
                  <a:pt x="658368" y="327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4516" y="2912364"/>
            <a:ext cx="127815" cy="164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080" y="3076956"/>
            <a:ext cx="657225" cy="311150"/>
          </a:xfrm>
          <a:custGeom>
            <a:avLst/>
            <a:gdLst/>
            <a:ahLst/>
            <a:cxnLst/>
            <a:rect l="l" t="t" r="r" b="b"/>
            <a:pathLst>
              <a:path w="657225" h="311150">
                <a:moveTo>
                  <a:pt x="656844" y="0"/>
                </a:moveTo>
                <a:lnTo>
                  <a:pt x="646176" y="0"/>
                </a:lnTo>
                <a:lnTo>
                  <a:pt x="633984" y="67056"/>
                </a:lnTo>
                <a:lnTo>
                  <a:pt x="620747" y="106230"/>
                </a:lnTo>
                <a:lnTo>
                  <a:pt x="603559" y="141840"/>
                </a:lnTo>
                <a:lnTo>
                  <a:pt x="582806" y="173866"/>
                </a:lnTo>
                <a:lnTo>
                  <a:pt x="532155" y="227085"/>
                </a:lnTo>
                <a:lnTo>
                  <a:pt x="471890" y="265724"/>
                </a:lnTo>
                <a:lnTo>
                  <a:pt x="405108" y="289621"/>
                </a:lnTo>
                <a:lnTo>
                  <a:pt x="334904" y="298613"/>
                </a:lnTo>
                <a:lnTo>
                  <a:pt x="299488" y="297469"/>
                </a:lnTo>
                <a:lnTo>
                  <a:pt x="229959" y="283800"/>
                </a:lnTo>
                <a:lnTo>
                  <a:pt x="164749" y="254821"/>
                </a:lnTo>
                <a:lnTo>
                  <a:pt x="106956" y="210368"/>
                </a:lnTo>
                <a:lnTo>
                  <a:pt x="59676" y="150281"/>
                </a:lnTo>
                <a:lnTo>
                  <a:pt x="40945" y="114324"/>
                </a:lnTo>
                <a:lnTo>
                  <a:pt x="26004" y="74397"/>
                </a:lnTo>
                <a:lnTo>
                  <a:pt x="15240" y="30480"/>
                </a:lnTo>
                <a:lnTo>
                  <a:pt x="12192" y="0"/>
                </a:lnTo>
                <a:lnTo>
                  <a:pt x="0" y="0"/>
                </a:lnTo>
                <a:lnTo>
                  <a:pt x="6096" y="48768"/>
                </a:lnTo>
                <a:lnTo>
                  <a:pt x="19027" y="94869"/>
                </a:lnTo>
                <a:lnTo>
                  <a:pt x="38221" y="137769"/>
                </a:lnTo>
                <a:lnTo>
                  <a:pt x="63085" y="177012"/>
                </a:lnTo>
                <a:lnTo>
                  <a:pt x="93024" y="212140"/>
                </a:lnTo>
                <a:lnTo>
                  <a:pt x="127444" y="242697"/>
                </a:lnTo>
                <a:lnTo>
                  <a:pt x="165750" y="268224"/>
                </a:lnTo>
                <a:lnTo>
                  <a:pt x="207347" y="288264"/>
                </a:lnTo>
                <a:lnTo>
                  <a:pt x="251642" y="302361"/>
                </a:lnTo>
                <a:lnTo>
                  <a:pt x="298041" y="310057"/>
                </a:lnTo>
                <a:lnTo>
                  <a:pt x="345948" y="310896"/>
                </a:lnTo>
                <a:lnTo>
                  <a:pt x="379476" y="307848"/>
                </a:lnTo>
                <a:lnTo>
                  <a:pt x="428011" y="296605"/>
                </a:lnTo>
                <a:lnTo>
                  <a:pt x="473725" y="278201"/>
                </a:lnTo>
                <a:lnTo>
                  <a:pt x="515939" y="253332"/>
                </a:lnTo>
                <a:lnTo>
                  <a:pt x="553974" y="222694"/>
                </a:lnTo>
                <a:lnTo>
                  <a:pt x="587150" y="186984"/>
                </a:lnTo>
                <a:lnTo>
                  <a:pt x="614791" y="146899"/>
                </a:lnTo>
                <a:lnTo>
                  <a:pt x="636216" y="103134"/>
                </a:lnTo>
                <a:lnTo>
                  <a:pt x="650748" y="56388"/>
                </a:lnTo>
                <a:lnTo>
                  <a:pt x="656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0016" y="3076955"/>
            <a:ext cx="256540" cy="127000"/>
          </a:xfrm>
          <a:custGeom>
            <a:avLst/>
            <a:gdLst/>
            <a:ahLst/>
            <a:cxnLst/>
            <a:rect l="l" t="t" r="r" b="b"/>
            <a:pathLst>
              <a:path w="256539" h="127000">
                <a:moveTo>
                  <a:pt x="132217" y="0"/>
                </a:moveTo>
                <a:lnTo>
                  <a:pt x="114500" y="0"/>
                </a:lnTo>
                <a:lnTo>
                  <a:pt x="65532" y="67056"/>
                </a:lnTo>
                <a:lnTo>
                  <a:pt x="54054" y="81629"/>
                </a:lnTo>
                <a:lnTo>
                  <a:pt x="23622" y="113085"/>
                </a:lnTo>
                <a:lnTo>
                  <a:pt x="3048" y="118872"/>
                </a:lnTo>
                <a:lnTo>
                  <a:pt x="0" y="126492"/>
                </a:lnTo>
                <a:lnTo>
                  <a:pt x="62484" y="126492"/>
                </a:lnTo>
                <a:lnTo>
                  <a:pt x="62484" y="99060"/>
                </a:lnTo>
                <a:lnTo>
                  <a:pt x="64008" y="94488"/>
                </a:lnTo>
                <a:lnTo>
                  <a:pt x="65532" y="91440"/>
                </a:lnTo>
                <a:lnTo>
                  <a:pt x="67056" y="86868"/>
                </a:lnTo>
                <a:lnTo>
                  <a:pt x="71628" y="80772"/>
                </a:lnTo>
                <a:lnTo>
                  <a:pt x="77724" y="71628"/>
                </a:lnTo>
                <a:lnTo>
                  <a:pt x="106680" y="33528"/>
                </a:lnTo>
                <a:lnTo>
                  <a:pt x="118872" y="33528"/>
                </a:lnTo>
                <a:lnTo>
                  <a:pt x="118872" y="18288"/>
                </a:lnTo>
                <a:lnTo>
                  <a:pt x="132217" y="0"/>
                </a:lnTo>
                <a:close/>
              </a:path>
              <a:path w="256539" h="127000">
                <a:moveTo>
                  <a:pt x="86868" y="118872"/>
                </a:moveTo>
                <a:lnTo>
                  <a:pt x="77724" y="118872"/>
                </a:lnTo>
                <a:lnTo>
                  <a:pt x="71628" y="117348"/>
                </a:lnTo>
                <a:lnTo>
                  <a:pt x="65532" y="111252"/>
                </a:lnTo>
                <a:lnTo>
                  <a:pt x="62484" y="106680"/>
                </a:lnTo>
                <a:lnTo>
                  <a:pt x="62484" y="126492"/>
                </a:lnTo>
                <a:lnTo>
                  <a:pt x="83820" y="126492"/>
                </a:lnTo>
                <a:lnTo>
                  <a:pt x="86868" y="118872"/>
                </a:lnTo>
                <a:close/>
              </a:path>
              <a:path w="256539" h="127000">
                <a:moveTo>
                  <a:pt x="227449" y="0"/>
                </a:moveTo>
                <a:lnTo>
                  <a:pt x="192229" y="0"/>
                </a:lnTo>
                <a:lnTo>
                  <a:pt x="190500" y="18288"/>
                </a:lnTo>
                <a:lnTo>
                  <a:pt x="118872" y="18288"/>
                </a:lnTo>
                <a:lnTo>
                  <a:pt x="118872" y="33528"/>
                </a:lnTo>
                <a:lnTo>
                  <a:pt x="188976" y="33528"/>
                </a:lnTo>
                <a:lnTo>
                  <a:pt x="188976" y="126492"/>
                </a:lnTo>
                <a:lnTo>
                  <a:pt x="219456" y="126492"/>
                </a:lnTo>
                <a:lnTo>
                  <a:pt x="219456" y="83820"/>
                </a:lnTo>
                <a:lnTo>
                  <a:pt x="220980" y="71628"/>
                </a:lnTo>
                <a:lnTo>
                  <a:pt x="227449" y="0"/>
                </a:lnTo>
                <a:close/>
              </a:path>
              <a:path w="256539" h="127000">
                <a:moveTo>
                  <a:pt x="188976" y="126492"/>
                </a:moveTo>
                <a:lnTo>
                  <a:pt x="188976" y="33528"/>
                </a:lnTo>
                <a:lnTo>
                  <a:pt x="184404" y="68580"/>
                </a:lnTo>
                <a:lnTo>
                  <a:pt x="184142" y="80010"/>
                </a:lnTo>
                <a:lnTo>
                  <a:pt x="183451" y="89154"/>
                </a:lnTo>
                <a:lnTo>
                  <a:pt x="170688" y="112776"/>
                </a:lnTo>
                <a:lnTo>
                  <a:pt x="166116" y="117348"/>
                </a:lnTo>
                <a:lnTo>
                  <a:pt x="158496" y="118872"/>
                </a:lnTo>
                <a:lnTo>
                  <a:pt x="144780" y="118872"/>
                </a:lnTo>
                <a:lnTo>
                  <a:pt x="141732" y="126492"/>
                </a:lnTo>
                <a:lnTo>
                  <a:pt x="188976" y="126492"/>
                </a:lnTo>
                <a:close/>
              </a:path>
              <a:path w="256539" h="127000">
                <a:moveTo>
                  <a:pt x="256032" y="118872"/>
                </a:moveTo>
                <a:lnTo>
                  <a:pt x="245364" y="118872"/>
                </a:lnTo>
                <a:lnTo>
                  <a:pt x="237744" y="117348"/>
                </a:lnTo>
                <a:lnTo>
                  <a:pt x="219456" y="99060"/>
                </a:lnTo>
                <a:lnTo>
                  <a:pt x="219456" y="126492"/>
                </a:lnTo>
                <a:lnTo>
                  <a:pt x="254508" y="126492"/>
                </a:lnTo>
                <a:lnTo>
                  <a:pt x="256032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3928" y="3092196"/>
            <a:ext cx="1221105" cy="582295"/>
          </a:xfrm>
          <a:custGeom>
            <a:avLst/>
            <a:gdLst/>
            <a:ahLst/>
            <a:cxnLst/>
            <a:rect l="l" t="t" r="r" b="b"/>
            <a:pathLst>
              <a:path w="1221104" h="582295">
                <a:moveTo>
                  <a:pt x="1110996" y="61590"/>
                </a:moveTo>
                <a:lnTo>
                  <a:pt x="1110996" y="48768"/>
                </a:lnTo>
                <a:lnTo>
                  <a:pt x="0" y="571500"/>
                </a:lnTo>
                <a:lnTo>
                  <a:pt x="6096" y="582168"/>
                </a:lnTo>
                <a:lnTo>
                  <a:pt x="1110996" y="61590"/>
                </a:lnTo>
                <a:close/>
              </a:path>
              <a:path w="1221104" h="582295">
                <a:moveTo>
                  <a:pt x="1220724" y="3048"/>
                </a:moveTo>
                <a:lnTo>
                  <a:pt x="1088136" y="0"/>
                </a:lnTo>
                <a:lnTo>
                  <a:pt x="1110996" y="48768"/>
                </a:lnTo>
                <a:lnTo>
                  <a:pt x="1110996" y="61590"/>
                </a:lnTo>
                <a:lnTo>
                  <a:pt x="1115568" y="59436"/>
                </a:lnTo>
                <a:lnTo>
                  <a:pt x="1138428" y="108204"/>
                </a:lnTo>
                <a:lnTo>
                  <a:pt x="122072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4176" y="3131820"/>
            <a:ext cx="192024" cy="196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9380" y="3883152"/>
            <a:ext cx="654050" cy="292735"/>
          </a:xfrm>
          <a:custGeom>
            <a:avLst/>
            <a:gdLst/>
            <a:ahLst/>
            <a:cxnLst/>
            <a:rect l="l" t="t" r="r" b="b"/>
            <a:pathLst>
              <a:path w="654050" h="292735">
                <a:moveTo>
                  <a:pt x="653796" y="0"/>
                </a:moveTo>
                <a:lnTo>
                  <a:pt x="641604" y="0"/>
                </a:lnTo>
                <a:lnTo>
                  <a:pt x="632460" y="48768"/>
                </a:lnTo>
                <a:lnTo>
                  <a:pt x="619231" y="88123"/>
                </a:lnTo>
                <a:lnTo>
                  <a:pt x="602066" y="123883"/>
                </a:lnTo>
                <a:lnTo>
                  <a:pt x="581349" y="156029"/>
                </a:lnTo>
                <a:lnTo>
                  <a:pt x="530800" y="209406"/>
                </a:lnTo>
                <a:lnTo>
                  <a:pt x="470660" y="248109"/>
                </a:lnTo>
                <a:lnTo>
                  <a:pt x="404010" y="271995"/>
                </a:lnTo>
                <a:lnTo>
                  <a:pt x="333926" y="280920"/>
                </a:lnTo>
                <a:lnTo>
                  <a:pt x="298559" y="279727"/>
                </a:lnTo>
                <a:lnTo>
                  <a:pt x="229097" y="265938"/>
                </a:lnTo>
                <a:lnTo>
                  <a:pt x="163899" y="236827"/>
                </a:lnTo>
                <a:lnTo>
                  <a:pt x="106041" y="192249"/>
                </a:lnTo>
                <a:lnTo>
                  <a:pt x="58603" y="132061"/>
                </a:lnTo>
                <a:lnTo>
                  <a:pt x="39753" y="96067"/>
                </a:lnTo>
                <a:lnTo>
                  <a:pt x="24662" y="56117"/>
                </a:lnTo>
                <a:lnTo>
                  <a:pt x="13716" y="12192"/>
                </a:lnTo>
                <a:lnTo>
                  <a:pt x="12192" y="0"/>
                </a:lnTo>
                <a:lnTo>
                  <a:pt x="0" y="0"/>
                </a:lnTo>
                <a:lnTo>
                  <a:pt x="18984" y="78062"/>
                </a:lnTo>
                <a:lnTo>
                  <a:pt x="38063" y="120847"/>
                </a:lnTo>
                <a:lnTo>
                  <a:pt x="62756" y="159919"/>
                </a:lnTo>
                <a:lnTo>
                  <a:pt x="92488" y="194840"/>
                </a:lnTo>
                <a:lnTo>
                  <a:pt x="126682" y="225171"/>
                </a:lnTo>
                <a:lnTo>
                  <a:pt x="164762" y="250472"/>
                </a:lnTo>
                <a:lnTo>
                  <a:pt x="206153" y="270305"/>
                </a:lnTo>
                <a:lnTo>
                  <a:pt x="250277" y="284232"/>
                </a:lnTo>
                <a:lnTo>
                  <a:pt x="296559" y="291812"/>
                </a:lnTo>
                <a:lnTo>
                  <a:pt x="344424" y="292608"/>
                </a:lnTo>
                <a:lnTo>
                  <a:pt x="377952" y="289560"/>
                </a:lnTo>
                <a:lnTo>
                  <a:pt x="426487" y="278817"/>
                </a:lnTo>
                <a:lnTo>
                  <a:pt x="472201" y="260770"/>
                </a:lnTo>
                <a:lnTo>
                  <a:pt x="514415" y="236115"/>
                </a:lnTo>
                <a:lnTo>
                  <a:pt x="552450" y="205549"/>
                </a:lnTo>
                <a:lnTo>
                  <a:pt x="585626" y="169768"/>
                </a:lnTo>
                <a:lnTo>
                  <a:pt x="613267" y="129468"/>
                </a:lnTo>
                <a:lnTo>
                  <a:pt x="634692" y="85346"/>
                </a:lnTo>
                <a:lnTo>
                  <a:pt x="649224" y="38100"/>
                </a:lnTo>
                <a:lnTo>
                  <a:pt x="65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3796" y="4453312"/>
            <a:ext cx="629920" cy="238125"/>
          </a:xfrm>
          <a:custGeom>
            <a:avLst/>
            <a:gdLst/>
            <a:ahLst/>
            <a:cxnLst/>
            <a:rect l="l" t="t" r="r" b="b"/>
            <a:pathLst>
              <a:path w="629920" h="238125">
                <a:moveTo>
                  <a:pt x="629412" y="237560"/>
                </a:moveTo>
                <a:lnTo>
                  <a:pt x="610064" y="183006"/>
                </a:lnTo>
                <a:lnTo>
                  <a:pt x="589750" y="146272"/>
                </a:lnTo>
                <a:lnTo>
                  <a:pt x="565843" y="113640"/>
                </a:lnTo>
                <a:lnTo>
                  <a:pt x="538768" y="85107"/>
                </a:lnTo>
                <a:lnTo>
                  <a:pt x="508945" y="60672"/>
                </a:lnTo>
                <a:lnTo>
                  <a:pt x="442750" y="24087"/>
                </a:lnTo>
                <a:lnTo>
                  <a:pt x="370638" y="3868"/>
                </a:lnTo>
                <a:lnTo>
                  <a:pt x="295991" y="0"/>
                </a:lnTo>
                <a:lnTo>
                  <a:pt x="258773" y="4192"/>
                </a:lnTo>
                <a:lnTo>
                  <a:pt x="186661" y="24820"/>
                </a:lnTo>
                <a:lnTo>
                  <a:pt x="120466" y="61760"/>
                </a:lnTo>
                <a:lnTo>
                  <a:pt x="90643" y="86342"/>
                </a:lnTo>
                <a:lnTo>
                  <a:pt x="63568" y="114995"/>
                </a:lnTo>
                <a:lnTo>
                  <a:pt x="39661" y="147719"/>
                </a:lnTo>
                <a:lnTo>
                  <a:pt x="19347" y="184510"/>
                </a:lnTo>
                <a:lnTo>
                  <a:pt x="3048" y="225368"/>
                </a:lnTo>
                <a:lnTo>
                  <a:pt x="0" y="237560"/>
                </a:lnTo>
                <a:lnTo>
                  <a:pt x="12192" y="237560"/>
                </a:lnTo>
                <a:lnTo>
                  <a:pt x="15240" y="226892"/>
                </a:lnTo>
                <a:lnTo>
                  <a:pt x="32971" y="183611"/>
                </a:lnTo>
                <a:lnTo>
                  <a:pt x="55323" y="145200"/>
                </a:lnTo>
                <a:lnTo>
                  <a:pt x="81752" y="111646"/>
                </a:lnTo>
                <a:lnTo>
                  <a:pt x="111714" y="82937"/>
                </a:lnTo>
                <a:lnTo>
                  <a:pt x="144663" y="59061"/>
                </a:lnTo>
                <a:lnTo>
                  <a:pt x="180057" y="40004"/>
                </a:lnTo>
                <a:lnTo>
                  <a:pt x="217352" y="25754"/>
                </a:lnTo>
                <a:lnTo>
                  <a:pt x="256002" y="16299"/>
                </a:lnTo>
                <a:lnTo>
                  <a:pt x="295465" y="11627"/>
                </a:lnTo>
                <a:lnTo>
                  <a:pt x="335196" y="11723"/>
                </a:lnTo>
                <a:lnTo>
                  <a:pt x="374651" y="16577"/>
                </a:lnTo>
                <a:lnTo>
                  <a:pt x="413286" y="26175"/>
                </a:lnTo>
                <a:lnTo>
                  <a:pt x="450557" y="40505"/>
                </a:lnTo>
                <a:lnTo>
                  <a:pt x="485919" y="59555"/>
                </a:lnTo>
                <a:lnTo>
                  <a:pt x="518830" y="83311"/>
                </a:lnTo>
                <a:lnTo>
                  <a:pt x="548744" y="111762"/>
                </a:lnTo>
                <a:lnTo>
                  <a:pt x="575118" y="144894"/>
                </a:lnTo>
                <a:lnTo>
                  <a:pt x="597408" y="182696"/>
                </a:lnTo>
                <a:lnTo>
                  <a:pt x="617220" y="237560"/>
                </a:lnTo>
                <a:lnTo>
                  <a:pt x="629412" y="23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2408" y="3883152"/>
            <a:ext cx="660400" cy="364490"/>
          </a:xfrm>
          <a:custGeom>
            <a:avLst/>
            <a:gdLst/>
            <a:ahLst/>
            <a:cxnLst/>
            <a:rect l="l" t="t" r="r" b="b"/>
            <a:pathLst>
              <a:path w="660400" h="364489">
                <a:moveTo>
                  <a:pt x="15240" y="0"/>
                </a:moveTo>
                <a:lnTo>
                  <a:pt x="3048" y="0"/>
                </a:lnTo>
                <a:lnTo>
                  <a:pt x="1524" y="3048"/>
                </a:lnTo>
                <a:lnTo>
                  <a:pt x="1524" y="19812"/>
                </a:lnTo>
                <a:lnTo>
                  <a:pt x="0" y="36576"/>
                </a:lnTo>
                <a:lnTo>
                  <a:pt x="3048" y="71628"/>
                </a:lnTo>
                <a:lnTo>
                  <a:pt x="4572" y="86868"/>
                </a:lnTo>
                <a:lnTo>
                  <a:pt x="7620" y="103632"/>
                </a:lnTo>
                <a:lnTo>
                  <a:pt x="12192" y="119968"/>
                </a:lnTo>
                <a:lnTo>
                  <a:pt x="12192" y="21336"/>
                </a:lnTo>
                <a:lnTo>
                  <a:pt x="13716" y="4572"/>
                </a:lnTo>
                <a:lnTo>
                  <a:pt x="15240" y="0"/>
                </a:lnTo>
                <a:close/>
              </a:path>
              <a:path w="660400" h="364489">
                <a:moveTo>
                  <a:pt x="647700" y="121400"/>
                </a:moveTo>
                <a:lnTo>
                  <a:pt x="647700" y="53340"/>
                </a:lnTo>
                <a:lnTo>
                  <a:pt x="641367" y="97352"/>
                </a:lnTo>
                <a:lnTo>
                  <a:pt x="630659" y="137938"/>
                </a:lnTo>
                <a:lnTo>
                  <a:pt x="615942" y="175081"/>
                </a:lnTo>
                <a:lnTo>
                  <a:pt x="597579" y="208761"/>
                </a:lnTo>
                <a:lnTo>
                  <a:pt x="551381" y="265668"/>
                </a:lnTo>
                <a:lnTo>
                  <a:pt x="494986" y="308517"/>
                </a:lnTo>
                <a:lnTo>
                  <a:pt x="431316" y="337169"/>
                </a:lnTo>
                <a:lnTo>
                  <a:pt x="363292" y="351484"/>
                </a:lnTo>
                <a:lnTo>
                  <a:pt x="328560" y="353220"/>
                </a:lnTo>
                <a:lnTo>
                  <a:pt x="293835" y="351320"/>
                </a:lnTo>
                <a:lnTo>
                  <a:pt x="225866" y="336537"/>
                </a:lnTo>
                <a:lnTo>
                  <a:pt x="162308" y="306996"/>
                </a:lnTo>
                <a:lnTo>
                  <a:pt x="106082" y="262554"/>
                </a:lnTo>
                <a:lnTo>
                  <a:pt x="60109" y="203073"/>
                </a:lnTo>
                <a:lnTo>
                  <a:pt x="41880" y="167648"/>
                </a:lnTo>
                <a:lnTo>
                  <a:pt x="27310" y="128411"/>
                </a:lnTo>
                <a:lnTo>
                  <a:pt x="16764" y="85344"/>
                </a:lnTo>
                <a:lnTo>
                  <a:pt x="12192" y="53340"/>
                </a:lnTo>
                <a:lnTo>
                  <a:pt x="12192" y="119968"/>
                </a:lnTo>
                <a:lnTo>
                  <a:pt x="39599" y="192475"/>
                </a:lnTo>
                <a:lnTo>
                  <a:pt x="64321" y="231547"/>
                </a:lnTo>
                <a:lnTo>
                  <a:pt x="94110" y="266468"/>
                </a:lnTo>
                <a:lnTo>
                  <a:pt x="128397" y="296799"/>
                </a:lnTo>
                <a:lnTo>
                  <a:pt x="166615" y="322100"/>
                </a:lnTo>
                <a:lnTo>
                  <a:pt x="208199" y="341933"/>
                </a:lnTo>
                <a:lnTo>
                  <a:pt x="252581" y="355860"/>
                </a:lnTo>
                <a:lnTo>
                  <a:pt x="299194" y="363440"/>
                </a:lnTo>
                <a:lnTo>
                  <a:pt x="347472" y="364236"/>
                </a:lnTo>
                <a:lnTo>
                  <a:pt x="381000" y="361188"/>
                </a:lnTo>
                <a:lnTo>
                  <a:pt x="425305" y="351539"/>
                </a:lnTo>
                <a:lnTo>
                  <a:pt x="467343" y="335755"/>
                </a:lnTo>
                <a:lnTo>
                  <a:pt x="506583" y="314375"/>
                </a:lnTo>
                <a:lnTo>
                  <a:pt x="542495" y="287938"/>
                </a:lnTo>
                <a:lnTo>
                  <a:pt x="574548" y="256984"/>
                </a:lnTo>
                <a:lnTo>
                  <a:pt x="602211" y="222052"/>
                </a:lnTo>
                <a:lnTo>
                  <a:pt x="624955" y="183683"/>
                </a:lnTo>
                <a:lnTo>
                  <a:pt x="642250" y="142414"/>
                </a:lnTo>
                <a:lnTo>
                  <a:pt x="647700" y="121400"/>
                </a:lnTo>
                <a:close/>
              </a:path>
              <a:path w="660400" h="364489">
                <a:moveTo>
                  <a:pt x="659892" y="36576"/>
                </a:moveTo>
                <a:lnTo>
                  <a:pt x="658368" y="19812"/>
                </a:lnTo>
                <a:lnTo>
                  <a:pt x="658368" y="3048"/>
                </a:lnTo>
                <a:lnTo>
                  <a:pt x="656844" y="0"/>
                </a:lnTo>
                <a:lnTo>
                  <a:pt x="643128" y="0"/>
                </a:lnTo>
                <a:lnTo>
                  <a:pt x="647700" y="21336"/>
                </a:lnTo>
                <a:lnTo>
                  <a:pt x="647700" y="121400"/>
                </a:lnTo>
                <a:lnTo>
                  <a:pt x="653564" y="98787"/>
                </a:lnTo>
                <a:lnTo>
                  <a:pt x="658368" y="53340"/>
                </a:lnTo>
                <a:lnTo>
                  <a:pt x="65989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7792" y="3881627"/>
            <a:ext cx="190500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4264" y="3956304"/>
            <a:ext cx="231648" cy="22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8336" y="3881627"/>
            <a:ext cx="150854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2396" y="4639055"/>
            <a:ext cx="189865" cy="50800"/>
          </a:xfrm>
          <a:custGeom>
            <a:avLst/>
            <a:gdLst/>
            <a:ahLst/>
            <a:cxnLst/>
            <a:rect l="l" t="t" r="r" b="b"/>
            <a:pathLst>
              <a:path w="189864" h="50800">
                <a:moveTo>
                  <a:pt x="189339" y="50291"/>
                </a:moveTo>
                <a:lnTo>
                  <a:pt x="168402" y="17907"/>
                </a:lnTo>
                <a:lnTo>
                  <a:pt x="129159" y="2095"/>
                </a:lnTo>
                <a:lnTo>
                  <a:pt x="105156" y="0"/>
                </a:lnTo>
                <a:lnTo>
                  <a:pt x="3048" y="0"/>
                </a:lnTo>
                <a:lnTo>
                  <a:pt x="0" y="7620"/>
                </a:lnTo>
                <a:lnTo>
                  <a:pt x="18288" y="7620"/>
                </a:lnTo>
                <a:lnTo>
                  <a:pt x="25908" y="9144"/>
                </a:lnTo>
                <a:lnTo>
                  <a:pt x="28956" y="12192"/>
                </a:lnTo>
                <a:lnTo>
                  <a:pt x="33528" y="15240"/>
                </a:lnTo>
                <a:lnTo>
                  <a:pt x="35052" y="19812"/>
                </a:lnTo>
                <a:lnTo>
                  <a:pt x="35052" y="50291"/>
                </a:lnTo>
                <a:lnTo>
                  <a:pt x="65955" y="50291"/>
                </a:lnTo>
                <a:lnTo>
                  <a:pt x="76200" y="16764"/>
                </a:lnTo>
                <a:lnTo>
                  <a:pt x="83820" y="15240"/>
                </a:lnTo>
                <a:lnTo>
                  <a:pt x="89916" y="13716"/>
                </a:lnTo>
                <a:lnTo>
                  <a:pt x="94488" y="13716"/>
                </a:lnTo>
                <a:lnTo>
                  <a:pt x="137160" y="25908"/>
                </a:lnTo>
                <a:lnTo>
                  <a:pt x="148586" y="50291"/>
                </a:lnTo>
                <a:lnTo>
                  <a:pt x="189339" y="50291"/>
                </a:lnTo>
                <a:close/>
              </a:path>
              <a:path w="189864" h="50800">
                <a:moveTo>
                  <a:pt x="35052" y="50291"/>
                </a:moveTo>
                <a:lnTo>
                  <a:pt x="35052" y="24384"/>
                </a:lnTo>
                <a:lnTo>
                  <a:pt x="34742" y="29789"/>
                </a:lnTo>
                <a:lnTo>
                  <a:pt x="33718" y="36766"/>
                </a:lnTo>
                <a:lnTo>
                  <a:pt x="31837" y="45172"/>
                </a:lnTo>
                <a:lnTo>
                  <a:pt x="30315" y="50291"/>
                </a:lnTo>
                <a:lnTo>
                  <a:pt x="3505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9152" y="3883152"/>
            <a:ext cx="944880" cy="509270"/>
          </a:xfrm>
          <a:custGeom>
            <a:avLst/>
            <a:gdLst/>
            <a:ahLst/>
            <a:cxnLst/>
            <a:rect l="l" t="t" r="r" b="b"/>
            <a:pathLst>
              <a:path w="944879" h="509270">
                <a:moveTo>
                  <a:pt x="13716" y="0"/>
                </a:moveTo>
                <a:lnTo>
                  <a:pt x="3048" y="0"/>
                </a:lnTo>
                <a:lnTo>
                  <a:pt x="0" y="24384"/>
                </a:lnTo>
                <a:lnTo>
                  <a:pt x="0" y="36576"/>
                </a:lnTo>
                <a:lnTo>
                  <a:pt x="1524" y="36576"/>
                </a:lnTo>
                <a:lnTo>
                  <a:pt x="1524" y="60960"/>
                </a:lnTo>
                <a:lnTo>
                  <a:pt x="6270" y="106416"/>
                </a:lnTo>
                <a:lnTo>
                  <a:pt x="12192" y="136795"/>
                </a:lnTo>
                <a:lnTo>
                  <a:pt x="12192" y="24384"/>
                </a:lnTo>
                <a:lnTo>
                  <a:pt x="13716" y="0"/>
                </a:lnTo>
                <a:close/>
              </a:path>
              <a:path w="944879" h="509270">
                <a:moveTo>
                  <a:pt x="1524" y="60960"/>
                </a:moveTo>
                <a:lnTo>
                  <a:pt x="1524" y="36576"/>
                </a:lnTo>
                <a:lnTo>
                  <a:pt x="0" y="36576"/>
                </a:lnTo>
                <a:lnTo>
                  <a:pt x="0" y="48768"/>
                </a:lnTo>
                <a:lnTo>
                  <a:pt x="1524" y="60960"/>
                </a:lnTo>
                <a:close/>
              </a:path>
              <a:path w="944879" h="509270">
                <a:moveTo>
                  <a:pt x="932688" y="142648"/>
                </a:moveTo>
                <a:lnTo>
                  <a:pt x="932688" y="45720"/>
                </a:lnTo>
                <a:lnTo>
                  <a:pt x="929777" y="90742"/>
                </a:lnTo>
                <a:lnTo>
                  <a:pt x="922282" y="135498"/>
                </a:lnTo>
                <a:lnTo>
                  <a:pt x="910094" y="179720"/>
                </a:lnTo>
                <a:lnTo>
                  <a:pt x="893108" y="223143"/>
                </a:lnTo>
                <a:lnTo>
                  <a:pt x="871217" y="265500"/>
                </a:lnTo>
                <a:lnTo>
                  <a:pt x="844313" y="306523"/>
                </a:lnTo>
                <a:lnTo>
                  <a:pt x="812292" y="345948"/>
                </a:lnTo>
                <a:lnTo>
                  <a:pt x="781812" y="377952"/>
                </a:lnTo>
                <a:lnTo>
                  <a:pt x="746319" y="406590"/>
                </a:lnTo>
                <a:lnTo>
                  <a:pt x="709487" y="431118"/>
                </a:lnTo>
                <a:lnTo>
                  <a:pt x="671542" y="451620"/>
                </a:lnTo>
                <a:lnTo>
                  <a:pt x="632709" y="468186"/>
                </a:lnTo>
                <a:lnTo>
                  <a:pt x="593213" y="480901"/>
                </a:lnTo>
                <a:lnTo>
                  <a:pt x="553282" y="489853"/>
                </a:lnTo>
                <a:lnTo>
                  <a:pt x="513141" y="495130"/>
                </a:lnTo>
                <a:lnTo>
                  <a:pt x="473016" y="496817"/>
                </a:lnTo>
                <a:lnTo>
                  <a:pt x="433132" y="495004"/>
                </a:lnTo>
                <a:lnTo>
                  <a:pt x="393716" y="489777"/>
                </a:lnTo>
                <a:lnTo>
                  <a:pt x="354993" y="481222"/>
                </a:lnTo>
                <a:lnTo>
                  <a:pt x="317190" y="469428"/>
                </a:lnTo>
                <a:lnTo>
                  <a:pt x="280532" y="454481"/>
                </a:lnTo>
                <a:lnTo>
                  <a:pt x="245245" y="436469"/>
                </a:lnTo>
                <a:lnTo>
                  <a:pt x="211555" y="415478"/>
                </a:lnTo>
                <a:lnTo>
                  <a:pt x="179688" y="391597"/>
                </a:lnTo>
                <a:lnTo>
                  <a:pt x="149870" y="364912"/>
                </a:lnTo>
                <a:lnTo>
                  <a:pt x="122327" y="335510"/>
                </a:lnTo>
                <a:lnTo>
                  <a:pt x="97284" y="303479"/>
                </a:lnTo>
                <a:lnTo>
                  <a:pt x="74968" y="268906"/>
                </a:lnTo>
                <a:lnTo>
                  <a:pt x="55604" y="231878"/>
                </a:lnTo>
                <a:lnTo>
                  <a:pt x="39419" y="192482"/>
                </a:lnTo>
                <a:lnTo>
                  <a:pt x="26638" y="150806"/>
                </a:lnTo>
                <a:lnTo>
                  <a:pt x="17487" y="106936"/>
                </a:lnTo>
                <a:lnTo>
                  <a:pt x="12192" y="60960"/>
                </a:lnTo>
                <a:lnTo>
                  <a:pt x="12192" y="136795"/>
                </a:lnTo>
                <a:lnTo>
                  <a:pt x="26731" y="191284"/>
                </a:lnTo>
                <a:lnTo>
                  <a:pt x="42026" y="230535"/>
                </a:lnTo>
                <a:lnTo>
                  <a:pt x="60415" y="267556"/>
                </a:lnTo>
                <a:lnTo>
                  <a:pt x="81691" y="302266"/>
                </a:lnTo>
                <a:lnTo>
                  <a:pt x="105641" y="334586"/>
                </a:lnTo>
                <a:lnTo>
                  <a:pt x="132056" y="364433"/>
                </a:lnTo>
                <a:lnTo>
                  <a:pt x="160726" y="391728"/>
                </a:lnTo>
                <a:lnTo>
                  <a:pt x="191441" y="416391"/>
                </a:lnTo>
                <a:lnTo>
                  <a:pt x="223990" y="438339"/>
                </a:lnTo>
                <a:lnTo>
                  <a:pt x="258163" y="457494"/>
                </a:lnTo>
                <a:lnTo>
                  <a:pt x="293751" y="473773"/>
                </a:lnTo>
                <a:lnTo>
                  <a:pt x="330542" y="487097"/>
                </a:lnTo>
                <a:lnTo>
                  <a:pt x="368327" y="497384"/>
                </a:lnTo>
                <a:lnTo>
                  <a:pt x="406895" y="504555"/>
                </a:lnTo>
                <a:lnTo>
                  <a:pt x="446037" y="508528"/>
                </a:lnTo>
                <a:lnTo>
                  <a:pt x="485542" y="509224"/>
                </a:lnTo>
                <a:lnTo>
                  <a:pt x="525199" y="506560"/>
                </a:lnTo>
                <a:lnTo>
                  <a:pt x="564800" y="500457"/>
                </a:lnTo>
                <a:lnTo>
                  <a:pt x="604133" y="490834"/>
                </a:lnTo>
                <a:lnTo>
                  <a:pt x="642989" y="477610"/>
                </a:lnTo>
                <a:lnTo>
                  <a:pt x="681157" y="460705"/>
                </a:lnTo>
                <a:lnTo>
                  <a:pt x="718426" y="440038"/>
                </a:lnTo>
                <a:lnTo>
                  <a:pt x="754588" y="415528"/>
                </a:lnTo>
                <a:lnTo>
                  <a:pt x="789432" y="387096"/>
                </a:lnTo>
                <a:lnTo>
                  <a:pt x="821436" y="353568"/>
                </a:lnTo>
                <a:lnTo>
                  <a:pt x="854106" y="313321"/>
                </a:lnTo>
                <a:lnTo>
                  <a:pt x="881631" y="271209"/>
                </a:lnTo>
                <a:lnTo>
                  <a:pt x="904091" y="227604"/>
                </a:lnTo>
                <a:lnTo>
                  <a:pt x="921566" y="182880"/>
                </a:lnTo>
                <a:lnTo>
                  <a:pt x="932688" y="142648"/>
                </a:lnTo>
                <a:close/>
              </a:path>
              <a:path w="944879" h="509270">
                <a:moveTo>
                  <a:pt x="944880" y="45720"/>
                </a:moveTo>
                <a:lnTo>
                  <a:pt x="941832" y="0"/>
                </a:lnTo>
                <a:lnTo>
                  <a:pt x="929640" y="0"/>
                </a:lnTo>
                <a:lnTo>
                  <a:pt x="932688" y="45720"/>
                </a:lnTo>
                <a:lnTo>
                  <a:pt x="932688" y="142648"/>
                </a:lnTo>
                <a:lnTo>
                  <a:pt x="934136" y="137408"/>
                </a:lnTo>
                <a:lnTo>
                  <a:pt x="941880" y="91564"/>
                </a:lnTo>
                <a:lnTo>
                  <a:pt x="94488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9107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9107" y="0"/>
                </a:lnTo>
                <a:close/>
              </a:path>
              <a:path w="264160" h="234950">
                <a:moveTo>
                  <a:pt x="193548" y="21857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43" y="207883"/>
                </a:lnTo>
                <a:lnTo>
                  <a:pt x="111252" y="219456"/>
                </a:lnTo>
                <a:lnTo>
                  <a:pt x="103467" y="219165"/>
                </a:lnTo>
                <a:lnTo>
                  <a:pt x="95250" y="218503"/>
                </a:lnTo>
                <a:lnTo>
                  <a:pt x="85534" y="217527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70497" y="228171"/>
                </a:lnTo>
                <a:lnTo>
                  <a:pt x="191071" y="220075"/>
                </a:lnTo>
                <a:lnTo>
                  <a:pt x="193548" y="218575"/>
                </a:lnTo>
                <a:close/>
              </a:path>
              <a:path w="264160" h="234950">
                <a:moveTo>
                  <a:pt x="222504" y="71874"/>
                </a:moveTo>
                <a:lnTo>
                  <a:pt x="222504" y="9144"/>
                </a:lnTo>
                <a:lnTo>
                  <a:pt x="221099" y="23169"/>
                </a:lnTo>
                <a:lnTo>
                  <a:pt x="216979" y="35623"/>
                </a:lnTo>
                <a:lnTo>
                  <a:pt x="189428" y="65270"/>
                </a:lnTo>
                <a:lnTo>
                  <a:pt x="136398" y="76158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2871"/>
                </a:lnTo>
                <a:lnTo>
                  <a:pt x="188976" y="120405"/>
                </a:lnTo>
                <a:lnTo>
                  <a:pt x="188976" y="83820"/>
                </a:lnTo>
                <a:lnTo>
                  <a:pt x="207240" y="78438"/>
                </a:lnTo>
                <a:lnTo>
                  <a:pt x="222504" y="71874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405"/>
                </a:lnTo>
                <a:lnTo>
                  <a:pt x="189928" y="122301"/>
                </a:lnTo>
                <a:lnTo>
                  <a:pt x="192666" y="133445"/>
                </a:lnTo>
                <a:lnTo>
                  <a:pt x="193548" y="146304"/>
                </a:lnTo>
                <a:lnTo>
                  <a:pt x="193548" y="218575"/>
                </a:lnTo>
                <a:lnTo>
                  <a:pt x="199644" y="214884"/>
                </a:lnTo>
                <a:lnTo>
                  <a:pt x="228600" y="185928"/>
                </a:lnTo>
                <a:lnTo>
                  <a:pt x="238458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738" y="0"/>
                </a:lnTo>
                <a:lnTo>
                  <a:pt x="222504" y="9144"/>
                </a:lnTo>
                <a:lnTo>
                  <a:pt x="222504" y="71874"/>
                </a:lnTo>
                <a:lnTo>
                  <a:pt x="254650" y="44315"/>
                </a:lnTo>
                <a:lnTo>
                  <a:pt x="262747" y="22074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5692140"/>
            <a:ext cx="489584" cy="329565"/>
          </a:xfrm>
          <a:custGeom>
            <a:avLst/>
            <a:gdLst/>
            <a:ahLst/>
            <a:cxnLst/>
            <a:rect l="l" t="t" r="r" b="b"/>
            <a:pathLst>
              <a:path w="489585" h="329564">
                <a:moveTo>
                  <a:pt x="213360" y="112776"/>
                </a:moveTo>
                <a:lnTo>
                  <a:pt x="176784" y="118872"/>
                </a:lnTo>
                <a:lnTo>
                  <a:pt x="167640" y="144780"/>
                </a:lnTo>
                <a:lnTo>
                  <a:pt x="165068" y="137112"/>
                </a:lnTo>
                <a:lnTo>
                  <a:pt x="129540" y="112776"/>
                </a:lnTo>
                <a:lnTo>
                  <a:pt x="117824" y="113942"/>
                </a:lnTo>
                <a:lnTo>
                  <a:pt x="79248" y="132588"/>
                </a:lnTo>
                <a:lnTo>
                  <a:pt x="48196" y="161353"/>
                </a:lnTo>
                <a:lnTo>
                  <a:pt x="22860" y="198120"/>
                </a:lnTo>
                <a:lnTo>
                  <a:pt x="5715" y="238315"/>
                </a:lnTo>
                <a:lnTo>
                  <a:pt x="0" y="277368"/>
                </a:lnTo>
                <a:lnTo>
                  <a:pt x="833" y="288464"/>
                </a:lnTo>
                <a:lnTo>
                  <a:pt x="26289" y="325755"/>
                </a:lnTo>
                <a:lnTo>
                  <a:pt x="38100" y="328729"/>
                </a:lnTo>
                <a:lnTo>
                  <a:pt x="38100" y="268224"/>
                </a:lnTo>
                <a:lnTo>
                  <a:pt x="39243" y="251912"/>
                </a:lnTo>
                <a:lnTo>
                  <a:pt x="56388" y="198120"/>
                </a:lnTo>
                <a:lnTo>
                  <a:pt x="76009" y="163830"/>
                </a:lnTo>
                <a:lnTo>
                  <a:pt x="107061" y="132683"/>
                </a:lnTo>
                <a:lnTo>
                  <a:pt x="131064" y="124968"/>
                </a:lnTo>
                <a:lnTo>
                  <a:pt x="138684" y="124968"/>
                </a:lnTo>
                <a:lnTo>
                  <a:pt x="158496" y="163068"/>
                </a:lnTo>
                <a:lnTo>
                  <a:pt x="158496" y="326820"/>
                </a:lnTo>
                <a:lnTo>
                  <a:pt x="159639" y="326517"/>
                </a:lnTo>
                <a:lnTo>
                  <a:pt x="161544" y="325652"/>
                </a:lnTo>
                <a:lnTo>
                  <a:pt x="161544" y="295656"/>
                </a:lnTo>
                <a:lnTo>
                  <a:pt x="163068" y="294132"/>
                </a:lnTo>
                <a:lnTo>
                  <a:pt x="163068" y="292608"/>
                </a:lnTo>
                <a:lnTo>
                  <a:pt x="167640" y="271272"/>
                </a:lnTo>
                <a:lnTo>
                  <a:pt x="213360" y="112776"/>
                </a:lnTo>
                <a:close/>
              </a:path>
              <a:path w="489585" h="329564">
                <a:moveTo>
                  <a:pt x="158496" y="326820"/>
                </a:moveTo>
                <a:lnTo>
                  <a:pt x="158496" y="163068"/>
                </a:lnTo>
                <a:lnTo>
                  <a:pt x="156162" y="189095"/>
                </a:lnTo>
                <a:lnTo>
                  <a:pt x="148971" y="214693"/>
                </a:lnTo>
                <a:lnTo>
                  <a:pt x="118872" y="265176"/>
                </a:lnTo>
                <a:lnTo>
                  <a:pt x="90297" y="293370"/>
                </a:lnTo>
                <a:lnTo>
                  <a:pt x="64008" y="303276"/>
                </a:lnTo>
                <a:lnTo>
                  <a:pt x="56388" y="303276"/>
                </a:lnTo>
                <a:lnTo>
                  <a:pt x="38100" y="268224"/>
                </a:lnTo>
                <a:lnTo>
                  <a:pt x="38100" y="328729"/>
                </a:lnTo>
                <a:lnTo>
                  <a:pt x="77724" y="318516"/>
                </a:lnTo>
                <a:lnTo>
                  <a:pt x="119514" y="281011"/>
                </a:lnTo>
                <a:lnTo>
                  <a:pt x="134112" y="262128"/>
                </a:lnTo>
                <a:lnTo>
                  <a:pt x="134112" y="328041"/>
                </a:lnTo>
                <a:lnTo>
                  <a:pt x="138684" y="329184"/>
                </a:lnTo>
                <a:lnTo>
                  <a:pt x="144780" y="329184"/>
                </a:lnTo>
                <a:lnTo>
                  <a:pt x="151923" y="328564"/>
                </a:lnTo>
                <a:lnTo>
                  <a:pt x="158496" y="326820"/>
                </a:lnTo>
                <a:close/>
              </a:path>
              <a:path w="489585" h="329564">
                <a:moveTo>
                  <a:pt x="134112" y="328041"/>
                </a:moveTo>
                <a:lnTo>
                  <a:pt x="134112" y="262128"/>
                </a:lnTo>
                <a:lnTo>
                  <a:pt x="129540" y="280416"/>
                </a:lnTo>
                <a:lnTo>
                  <a:pt x="127539" y="289012"/>
                </a:lnTo>
                <a:lnTo>
                  <a:pt x="126111" y="296608"/>
                </a:lnTo>
                <a:lnTo>
                  <a:pt x="125253" y="303347"/>
                </a:lnTo>
                <a:lnTo>
                  <a:pt x="124968" y="309372"/>
                </a:lnTo>
                <a:lnTo>
                  <a:pt x="124968" y="316992"/>
                </a:lnTo>
                <a:lnTo>
                  <a:pt x="126492" y="321564"/>
                </a:lnTo>
                <a:lnTo>
                  <a:pt x="132588" y="327660"/>
                </a:lnTo>
                <a:lnTo>
                  <a:pt x="134112" y="328041"/>
                </a:lnTo>
                <a:close/>
              </a:path>
              <a:path w="489585" h="329564">
                <a:moveTo>
                  <a:pt x="208788" y="280416"/>
                </a:moveTo>
                <a:lnTo>
                  <a:pt x="201168" y="274320"/>
                </a:lnTo>
                <a:lnTo>
                  <a:pt x="194357" y="283749"/>
                </a:lnTo>
                <a:lnTo>
                  <a:pt x="187833" y="291465"/>
                </a:lnTo>
                <a:lnTo>
                  <a:pt x="181879" y="297465"/>
                </a:lnTo>
                <a:lnTo>
                  <a:pt x="176784" y="301752"/>
                </a:lnTo>
                <a:lnTo>
                  <a:pt x="173736" y="304800"/>
                </a:lnTo>
                <a:lnTo>
                  <a:pt x="170688" y="306324"/>
                </a:lnTo>
                <a:lnTo>
                  <a:pt x="167640" y="306324"/>
                </a:lnTo>
                <a:lnTo>
                  <a:pt x="161544" y="300228"/>
                </a:lnTo>
                <a:lnTo>
                  <a:pt x="161544" y="325652"/>
                </a:lnTo>
                <a:lnTo>
                  <a:pt x="192786" y="300990"/>
                </a:lnTo>
                <a:lnTo>
                  <a:pt x="200787" y="291274"/>
                </a:lnTo>
                <a:lnTo>
                  <a:pt x="208788" y="280416"/>
                </a:lnTo>
                <a:close/>
              </a:path>
              <a:path w="489585" h="329564">
                <a:moveTo>
                  <a:pt x="473964" y="0"/>
                </a:moveTo>
                <a:lnTo>
                  <a:pt x="466344" y="0"/>
                </a:lnTo>
                <a:lnTo>
                  <a:pt x="277368" y="257556"/>
                </a:lnTo>
                <a:lnTo>
                  <a:pt x="264747" y="274129"/>
                </a:lnTo>
                <a:lnTo>
                  <a:pt x="237744" y="303276"/>
                </a:lnTo>
                <a:lnTo>
                  <a:pt x="207264" y="315468"/>
                </a:lnTo>
                <a:lnTo>
                  <a:pt x="204216" y="324612"/>
                </a:lnTo>
                <a:lnTo>
                  <a:pt x="274320" y="324612"/>
                </a:lnTo>
                <a:lnTo>
                  <a:pt x="274320" y="292608"/>
                </a:lnTo>
                <a:lnTo>
                  <a:pt x="275844" y="289560"/>
                </a:lnTo>
                <a:lnTo>
                  <a:pt x="278892" y="280416"/>
                </a:lnTo>
                <a:lnTo>
                  <a:pt x="283464" y="272796"/>
                </a:lnTo>
                <a:lnTo>
                  <a:pt x="291084" y="263652"/>
                </a:lnTo>
                <a:lnTo>
                  <a:pt x="323088" y="219456"/>
                </a:lnTo>
                <a:lnTo>
                  <a:pt x="336804" y="219456"/>
                </a:lnTo>
                <a:lnTo>
                  <a:pt x="336804" y="202692"/>
                </a:lnTo>
                <a:lnTo>
                  <a:pt x="428244" y="77724"/>
                </a:lnTo>
                <a:lnTo>
                  <a:pt x="428244" y="324612"/>
                </a:lnTo>
                <a:lnTo>
                  <a:pt x="448056" y="324612"/>
                </a:lnTo>
                <a:lnTo>
                  <a:pt x="448056" y="283464"/>
                </a:lnTo>
                <a:lnTo>
                  <a:pt x="449580" y="275844"/>
                </a:lnTo>
                <a:lnTo>
                  <a:pt x="451104" y="263652"/>
                </a:lnTo>
                <a:lnTo>
                  <a:pt x="473964" y="0"/>
                </a:lnTo>
                <a:close/>
              </a:path>
              <a:path w="489585" h="329564">
                <a:moveTo>
                  <a:pt x="301752" y="315468"/>
                </a:moveTo>
                <a:lnTo>
                  <a:pt x="291084" y="315468"/>
                </a:lnTo>
                <a:lnTo>
                  <a:pt x="284988" y="313944"/>
                </a:lnTo>
                <a:lnTo>
                  <a:pt x="277368" y="306324"/>
                </a:lnTo>
                <a:lnTo>
                  <a:pt x="274320" y="301752"/>
                </a:lnTo>
                <a:lnTo>
                  <a:pt x="274320" y="324612"/>
                </a:lnTo>
                <a:lnTo>
                  <a:pt x="298704" y="324612"/>
                </a:lnTo>
                <a:lnTo>
                  <a:pt x="301752" y="315468"/>
                </a:lnTo>
                <a:close/>
              </a:path>
              <a:path w="489585" h="329564">
                <a:moveTo>
                  <a:pt x="428244" y="324612"/>
                </a:moveTo>
                <a:lnTo>
                  <a:pt x="428244" y="77724"/>
                </a:lnTo>
                <a:lnTo>
                  <a:pt x="416052" y="202692"/>
                </a:lnTo>
                <a:lnTo>
                  <a:pt x="336804" y="202692"/>
                </a:lnTo>
                <a:lnTo>
                  <a:pt x="336804" y="219456"/>
                </a:lnTo>
                <a:lnTo>
                  <a:pt x="414528" y="219456"/>
                </a:lnTo>
                <a:lnTo>
                  <a:pt x="414528" y="324612"/>
                </a:lnTo>
                <a:lnTo>
                  <a:pt x="428244" y="324612"/>
                </a:lnTo>
                <a:close/>
              </a:path>
              <a:path w="489585" h="329564">
                <a:moveTo>
                  <a:pt x="414528" y="324612"/>
                </a:moveTo>
                <a:lnTo>
                  <a:pt x="414528" y="219456"/>
                </a:lnTo>
                <a:lnTo>
                  <a:pt x="409956" y="260604"/>
                </a:lnTo>
                <a:lnTo>
                  <a:pt x="408813" y="272272"/>
                </a:lnTo>
                <a:lnTo>
                  <a:pt x="407670" y="281940"/>
                </a:lnTo>
                <a:lnTo>
                  <a:pt x="406527" y="289321"/>
                </a:lnTo>
                <a:lnTo>
                  <a:pt x="405384" y="294132"/>
                </a:lnTo>
                <a:lnTo>
                  <a:pt x="403860" y="301752"/>
                </a:lnTo>
                <a:lnTo>
                  <a:pt x="399288" y="306324"/>
                </a:lnTo>
                <a:lnTo>
                  <a:pt x="394716" y="309372"/>
                </a:lnTo>
                <a:lnTo>
                  <a:pt x="388620" y="313944"/>
                </a:lnTo>
                <a:lnTo>
                  <a:pt x="381000" y="315468"/>
                </a:lnTo>
                <a:lnTo>
                  <a:pt x="364236" y="315468"/>
                </a:lnTo>
                <a:lnTo>
                  <a:pt x="362712" y="324612"/>
                </a:lnTo>
                <a:lnTo>
                  <a:pt x="414528" y="324612"/>
                </a:lnTo>
                <a:close/>
              </a:path>
              <a:path w="489585" h="329564">
                <a:moveTo>
                  <a:pt x="489204" y="315468"/>
                </a:moveTo>
                <a:lnTo>
                  <a:pt x="477012" y="315468"/>
                </a:lnTo>
                <a:lnTo>
                  <a:pt x="469392" y="313944"/>
                </a:lnTo>
                <a:lnTo>
                  <a:pt x="464820" y="312420"/>
                </a:lnTo>
                <a:lnTo>
                  <a:pt x="458724" y="309372"/>
                </a:lnTo>
                <a:lnTo>
                  <a:pt x="455676" y="306324"/>
                </a:lnTo>
                <a:lnTo>
                  <a:pt x="452628" y="301752"/>
                </a:lnTo>
                <a:lnTo>
                  <a:pt x="449580" y="298704"/>
                </a:lnTo>
                <a:lnTo>
                  <a:pt x="448056" y="294132"/>
                </a:lnTo>
                <a:lnTo>
                  <a:pt x="448056" y="324612"/>
                </a:lnTo>
                <a:lnTo>
                  <a:pt x="487680" y="324612"/>
                </a:lnTo>
                <a:lnTo>
                  <a:pt x="489204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9576" y="5692140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40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2316"/>
                </a:lnTo>
                <a:lnTo>
                  <a:pt x="32027" y="236291"/>
                </a:lnTo>
                <a:lnTo>
                  <a:pt x="32194" y="229552"/>
                </a:lnTo>
                <a:lnTo>
                  <a:pt x="32646" y="221956"/>
                </a:lnTo>
                <a:lnTo>
                  <a:pt x="33528" y="213360"/>
                </a:lnTo>
                <a:close/>
              </a:path>
              <a:path w="256540" h="330835">
                <a:moveTo>
                  <a:pt x="167640" y="315108"/>
                </a:moveTo>
                <a:lnTo>
                  <a:pt x="167640" y="251460"/>
                </a:lnTo>
                <a:lnTo>
                  <a:pt x="166758" y="263723"/>
                </a:lnTo>
                <a:lnTo>
                  <a:pt x="164020" y="275272"/>
                </a:lnTo>
                <a:lnTo>
                  <a:pt x="132778" y="309372"/>
                </a:lnTo>
                <a:lnTo>
                  <a:pt x="104394" y="313886"/>
                </a:lnTo>
                <a:lnTo>
                  <a:pt x="89749" y="312777"/>
                </a:lnTo>
                <a:lnTo>
                  <a:pt x="51816" y="294132"/>
                </a:lnTo>
                <a:lnTo>
                  <a:pt x="33385" y="257484"/>
                </a:lnTo>
                <a:lnTo>
                  <a:pt x="32004" y="242316"/>
                </a:lnTo>
                <a:lnTo>
                  <a:pt x="32004" y="312420"/>
                </a:lnTo>
                <a:lnTo>
                  <a:pt x="33528" y="312420"/>
                </a:lnTo>
                <a:lnTo>
                  <a:pt x="45720" y="315468"/>
                </a:lnTo>
                <a:lnTo>
                  <a:pt x="57673" y="320611"/>
                </a:lnTo>
                <a:lnTo>
                  <a:pt x="68389" y="324673"/>
                </a:lnTo>
                <a:lnTo>
                  <a:pt x="111252" y="330642"/>
                </a:lnTo>
                <a:lnTo>
                  <a:pt x="124039" y="330088"/>
                </a:lnTo>
                <a:lnTo>
                  <a:pt x="137350" y="328041"/>
                </a:lnTo>
                <a:lnTo>
                  <a:pt x="149804" y="324278"/>
                </a:lnTo>
                <a:lnTo>
                  <a:pt x="161544" y="318516"/>
                </a:lnTo>
                <a:lnTo>
                  <a:pt x="167640" y="315108"/>
                </a:lnTo>
                <a:close/>
              </a:path>
              <a:path w="256540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7744" y="13716"/>
                </a:lnTo>
                <a:lnTo>
                  <a:pt x="234696" y="15240"/>
                </a:lnTo>
                <a:lnTo>
                  <a:pt x="231648" y="18288"/>
                </a:lnTo>
                <a:lnTo>
                  <a:pt x="214884" y="18288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9048"/>
                </a:lnTo>
                <a:lnTo>
                  <a:pt x="149804" y="83"/>
                </a:lnTo>
                <a:lnTo>
                  <a:pt x="132302" y="1452"/>
                </a:lnTo>
                <a:lnTo>
                  <a:pt x="86868" y="24384"/>
                </a:lnTo>
                <a:lnTo>
                  <a:pt x="63936" y="64460"/>
                </a:lnTo>
                <a:lnTo>
                  <a:pt x="62484" y="80772"/>
                </a:lnTo>
                <a:lnTo>
                  <a:pt x="63079" y="91035"/>
                </a:lnTo>
                <a:lnTo>
                  <a:pt x="77462" y="126944"/>
                </a:lnTo>
                <a:lnTo>
                  <a:pt x="102108" y="155448"/>
                </a:lnTo>
                <a:lnTo>
                  <a:pt x="102108" y="65532"/>
                </a:lnTo>
                <a:lnTo>
                  <a:pt x="102989" y="56673"/>
                </a:lnTo>
                <a:lnTo>
                  <a:pt x="134302" y="21907"/>
                </a:lnTo>
                <a:lnTo>
                  <a:pt x="155448" y="18400"/>
                </a:lnTo>
                <a:lnTo>
                  <a:pt x="159281" y="18473"/>
                </a:lnTo>
                <a:lnTo>
                  <a:pt x="205740" y="36576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40" h="330835">
                <a:moveTo>
                  <a:pt x="211836" y="237744"/>
                </a:moveTo>
                <a:lnTo>
                  <a:pt x="201168" y="198120"/>
                </a:lnTo>
                <a:lnTo>
                  <a:pt x="171807" y="160829"/>
                </a:lnTo>
                <a:lnTo>
                  <a:pt x="139755" y="129682"/>
                </a:lnTo>
                <a:lnTo>
                  <a:pt x="127063" y="116586"/>
                </a:lnTo>
                <a:lnTo>
                  <a:pt x="104394" y="81534"/>
                </a:lnTo>
                <a:lnTo>
                  <a:pt x="102108" y="65532"/>
                </a:lnTo>
                <a:lnTo>
                  <a:pt x="102108" y="155448"/>
                </a:lnTo>
                <a:lnTo>
                  <a:pt x="140970" y="196596"/>
                </a:lnTo>
                <a:lnTo>
                  <a:pt x="164425" y="230243"/>
                </a:lnTo>
                <a:lnTo>
                  <a:pt x="167640" y="251460"/>
                </a:lnTo>
                <a:lnTo>
                  <a:pt x="167640" y="315108"/>
                </a:lnTo>
                <a:lnTo>
                  <a:pt x="173259" y="311967"/>
                </a:lnTo>
                <a:lnTo>
                  <a:pt x="204120" y="272676"/>
                </a:lnTo>
                <a:lnTo>
                  <a:pt x="210978" y="249388"/>
                </a:lnTo>
                <a:lnTo>
                  <a:pt x="211836" y="237744"/>
                </a:lnTo>
                <a:close/>
              </a:path>
              <a:path w="256540" h="330835">
                <a:moveTo>
                  <a:pt x="224028" y="105156"/>
                </a:moveTo>
                <a:lnTo>
                  <a:pt x="224028" y="96012"/>
                </a:lnTo>
                <a:lnTo>
                  <a:pt x="222504" y="105156"/>
                </a:lnTo>
                <a:lnTo>
                  <a:pt x="224028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75816" y="5771388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907" y="95797"/>
                </a:lnTo>
                <a:lnTo>
                  <a:pt x="373761" y="66103"/>
                </a:lnTo>
                <a:lnTo>
                  <a:pt x="345186" y="34980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0900"/>
                </a:lnTo>
                <a:lnTo>
                  <a:pt x="402907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80900"/>
                </a:moveTo>
                <a:lnTo>
                  <a:pt x="379476" y="140208"/>
                </a:lnTo>
                <a:lnTo>
                  <a:pt x="362354" y="158829"/>
                </a:lnTo>
                <a:lnTo>
                  <a:pt x="340804" y="184023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7360"/>
                </a:lnTo>
                <a:lnTo>
                  <a:pt x="373761" y="186690"/>
                </a:lnTo>
                <a:lnTo>
                  <a:pt x="379476" y="180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080" y="2732341"/>
            <a:ext cx="658495" cy="344805"/>
          </a:xfrm>
          <a:custGeom>
            <a:avLst/>
            <a:gdLst/>
            <a:ahLst/>
            <a:cxnLst/>
            <a:rect l="l" t="t" r="r" b="b"/>
            <a:pathLst>
              <a:path w="658495" h="344805">
                <a:moveTo>
                  <a:pt x="658368" y="327850"/>
                </a:moveTo>
                <a:lnTo>
                  <a:pt x="656844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2192" y="344614"/>
                </a:lnTo>
                <a:lnTo>
                  <a:pt x="12192" y="311086"/>
                </a:lnTo>
                <a:lnTo>
                  <a:pt x="13716" y="294322"/>
                </a:lnTo>
                <a:lnTo>
                  <a:pt x="22147" y="251441"/>
                </a:lnTo>
                <a:lnTo>
                  <a:pt x="34556" y="212121"/>
                </a:lnTo>
                <a:lnTo>
                  <a:pt x="50603" y="176352"/>
                </a:lnTo>
                <a:lnTo>
                  <a:pt x="92260" y="115429"/>
                </a:lnTo>
                <a:lnTo>
                  <a:pt x="144414" y="68593"/>
                </a:lnTo>
                <a:lnTo>
                  <a:pt x="204360" y="35763"/>
                </a:lnTo>
                <a:lnTo>
                  <a:pt x="269391" y="16862"/>
                </a:lnTo>
                <a:lnTo>
                  <a:pt x="336804" y="11811"/>
                </a:lnTo>
                <a:lnTo>
                  <a:pt x="370557" y="14453"/>
                </a:lnTo>
                <a:lnTo>
                  <a:pt x="436468" y="30027"/>
                </a:lnTo>
                <a:lnTo>
                  <a:pt x="497996" y="59252"/>
                </a:lnTo>
                <a:lnTo>
                  <a:pt x="552436" y="102050"/>
                </a:lnTo>
                <a:lnTo>
                  <a:pt x="597083" y="158341"/>
                </a:lnTo>
                <a:lnTo>
                  <a:pt x="629231" y="228046"/>
                </a:lnTo>
                <a:lnTo>
                  <a:pt x="639773" y="267904"/>
                </a:lnTo>
                <a:lnTo>
                  <a:pt x="646176" y="311086"/>
                </a:lnTo>
                <a:lnTo>
                  <a:pt x="646176" y="344614"/>
                </a:lnTo>
                <a:lnTo>
                  <a:pt x="656844" y="344614"/>
                </a:lnTo>
                <a:lnTo>
                  <a:pt x="658368" y="327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4958" y="2912364"/>
            <a:ext cx="127374" cy="16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9605" y="3060192"/>
            <a:ext cx="118745" cy="17145"/>
          </a:xfrm>
          <a:custGeom>
            <a:avLst/>
            <a:gdLst/>
            <a:ahLst/>
            <a:cxnLst/>
            <a:rect l="l" t="t" r="r" b="b"/>
            <a:pathLst>
              <a:path w="118745" h="17144">
                <a:moveTo>
                  <a:pt x="118222" y="0"/>
                </a:moveTo>
                <a:lnTo>
                  <a:pt x="84694" y="6096"/>
                </a:lnTo>
                <a:lnTo>
                  <a:pt x="81139" y="16763"/>
                </a:lnTo>
                <a:lnTo>
                  <a:pt x="113407" y="16763"/>
                </a:lnTo>
                <a:lnTo>
                  <a:pt x="118222" y="0"/>
                </a:lnTo>
                <a:close/>
              </a:path>
              <a:path w="118745" h="17144">
                <a:moveTo>
                  <a:pt x="72197" y="16763"/>
                </a:moveTo>
                <a:lnTo>
                  <a:pt x="69454" y="12192"/>
                </a:lnTo>
                <a:lnTo>
                  <a:pt x="63358" y="7620"/>
                </a:lnTo>
                <a:lnTo>
                  <a:pt x="58786" y="3048"/>
                </a:lnTo>
                <a:lnTo>
                  <a:pt x="51166" y="0"/>
                </a:lnTo>
                <a:lnTo>
                  <a:pt x="42022" y="0"/>
                </a:lnTo>
                <a:lnTo>
                  <a:pt x="31474" y="1143"/>
                </a:lnTo>
                <a:lnTo>
                  <a:pt x="20496" y="4572"/>
                </a:lnTo>
                <a:lnTo>
                  <a:pt x="9233" y="10287"/>
                </a:lnTo>
                <a:lnTo>
                  <a:pt x="0" y="16763"/>
                </a:lnTo>
                <a:lnTo>
                  <a:pt x="25939" y="16763"/>
                </a:lnTo>
                <a:lnTo>
                  <a:pt x="29640" y="14859"/>
                </a:lnTo>
                <a:lnTo>
                  <a:pt x="36665" y="12811"/>
                </a:lnTo>
                <a:lnTo>
                  <a:pt x="43546" y="12192"/>
                </a:lnTo>
                <a:lnTo>
                  <a:pt x="51166" y="12192"/>
                </a:lnTo>
                <a:lnTo>
                  <a:pt x="57262" y="13716"/>
                </a:lnTo>
                <a:lnTo>
                  <a:pt x="59548" y="16763"/>
                </a:lnTo>
                <a:lnTo>
                  <a:pt x="7219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080" y="3076956"/>
            <a:ext cx="657225" cy="311150"/>
          </a:xfrm>
          <a:custGeom>
            <a:avLst/>
            <a:gdLst/>
            <a:ahLst/>
            <a:cxnLst/>
            <a:rect l="l" t="t" r="r" b="b"/>
            <a:pathLst>
              <a:path w="657225" h="311150">
                <a:moveTo>
                  <a:pt x="656844" y="0"/>
                </a:moveTo>
                <a:lnTo>
                  <a:pt x="646176" y="0"/>
                </a:lnTo>
                <a:lnTo>
                  <a:pt x="633984" y="67056"/>
                </a:lnTo>
                <a:lnTo>
                  <a:pt x="620747" y="106230"/>
                </a:lnTo>
                <a:lnTo>
                  <a:pt x="603559" y="141840"/>
                </a:lnTo>
                <a:lnTo>
                  <a:pt x="582806" y="173866"/>
                </a:lnTo>
                <a:lnTo>
                  <a:pt x="532155" y="227085"/>
                </a:lnTo>
                <a:lnTo>
                  <a:pt x="471890" y="265724"/>
                </a:lnTo>
                <a:lnTo>
                  <a:pt x="405108" y="289621"/>
                </a:lnTo>
                <a:lnTo>
                  <a:pt x="334904" y="298613"/>
                </a:lnTo>
                <a:lnTo>
                  <a:pt x="299488" y="297469"/>
                </a:lnTo>
                <a:lnTo>
                  <a:pt x="229959" y="283800"/>
                </a:lnTo>
                <a:lnTo>
                  <a:pt x="164749" y="254821"/>
                </a:lnTo>
                <a:lnTo>
                  <a:pt x="106956" y="210368"/>
                </a:lnTo>
                <a:lnTo>
                  <a:pt x="59676" y="150281"/>
                </a:lnTo>
                <a:lnTo>
                  <a:pt x="40945" y="114324"/>
                </a:lnTo>
                <a:lnTo>
                  <a:pt x="26004" y="74397"/>
                </a:lnTo>
                <a:lnTo>
                  <a:pt x="15240" y="30480"/>
                </a:lnTo>
                <a:lnTo>
                  <a:pt x="12192" y="0"/>
                </a:lnTo>
                <a:lnTo>
                  <a:pt x="0" y="0"/>
                </a:lnTo>
                <a:lnTo>
                  <a:pt x="6096" y="48768"/>
                </a:lnTo>
                <a:lnTo>
                  <a:pt x="19027" y="94869"/>
                </a:lnTo>
                <a:lnTo>
                  <a:pt x="38221" y="137769"/>
                </a:lnTo>
                <a:lnTo>
                  <a:pt x="63085" y="177012"/>
                </a:lnTo>
                <a:lnTo>
                  <a:pt x="93024" y="212140"/>
                </a:lnTo>
                <a:lnTo>
                  <a:pt x="127444" y="242697"/>
                </a:lnTo>
                <a:lnTo>
                  <a:pt x="165750" y="268224"/>
                </a:lnTo>
                <a:lnTo>
                  <a:pt x="207347" y="288264"/>
                </a:lnTo>
                <a:lnTo>
                  <a:pt x="251642" y="302361"/>
                </a:lnTo>
                <a:lnTo>
                  <a:pt x="298041" y="310057"/>
                </a:lnTo>
                <a:lnTo>
                  <a:pt x="345948" y="310896"/>
                </a:lnTo>
                <a:lnTo>
                  <a:pt x="379476" y="307848"/>
                </a:lnTo>
                <a:lnTo>
                  <a:pt x="428011" y="296605"/>
                </a:lnTo>
                <a:lnTo>
                  <a:pt x="473725" y="278201"/>
                </a:lnTo>
                <a:lnTo>
                  <a:pt x="515939" y="253332"/>
                </a:lnTo>
                <a:lnTo>
                  <a:pt x="553974" y="222694"/>
                </a:lnTo>
                <a:lnTo>
                  <a:pt x="587150" y="186984"/>
                </a:lnTo>
                <a:lnTo>
                  <a:pt x="614791" y="146899"/>
                </a:lnTo>
                <a:lnTo>
                  <a:pt x="636216" y="103134"/>
                </a:lnTo>
                <a:lnTo>
                  <a:pt x="650748" y="56388"/>
                </a:lnTo>
                <a:lnTo>
                  <a:pt x="656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0016" y="3076955"/>
            <a:ext cx="256540" cy="127000"/>
          </a:xfrm>
          <a:custGeom>
            <a:avLst/>
            <a:gdLst/>
            <a:ahLst/>
            <a:cxnLst/>
            <a:rect l="l" t="t" r="r" b="b"/>
            <a:pathLst>
              <a:path w="256539" h="127000">
                <a:moveTo>
                  <a:pt x="132217" y="0"/>
                </a:moveTo>
                <a:lnTo>
                  <a:pt x="114941" y="0"/>
                </a:lnTo>
                <a:lnTo>
                  <a:pt x="65532" y="67056"/>
                </a:lnTo>
                <a:lnTo>
                  <a:pt x="54054" y="81629"/>
                </a:lnTo>
                <a:lnTo>
                  <a:pt x="23622" y="113085"/>
                </a:lnTo>
                <a:lnTo>
                  <a:pt x="3048" y="118872"/>
                </a:lnTo>
                <a:lnTo>
                  <a:pt x="0" y="126492"/>
                </a:lnTo>
                <a:lnTo>
                  <a:pt x="62484" y="126492"/>
                </a:lnTo>
                <a:lnTo>
                  <a:pt x="62484" y="99060"/>
                </a:lnTo>
                <a:lnTo>
                  <a:pt x="64008" y="94488"/>
                </a:lnTo>
                <a:lnTo>
                  <a:pt x="65532" y="91440"/>
                </a:lnTo>
                <a:lnTo>
                  <a:pt x="67056" y="86868"/>
                </a:lnTo>
                <a:lnTo>
                  <a:pt x="71628" y="80772"/>
                </a:lnTo>
                <a:lnTo>
                  <a:pt x="77724" y="71628"/>
                </a:lnTo>
                <a:lnTo>
                  <a:pt x="106680" y="33528"/>
                </a:lnTo>
                <a:lnTo>
                  <a:pt x="118872" y="33528"/>
                </a:lnTo>
                <a:lnTo>
                  <a:pt x="118872" y="18288"/>
                </a:lnTo>
                <a:lnTo>
                  <a:pt x="132217" y="0"/>
                </a:lnTo>
                <a:close/>
              </a:path>
              <a:path w="256539" h="127000">
                <a:moveTo>
                  <a:pt x="86868" y="118872"/>
                </a:moveTo>
                <a:lnTo>
                  <a:pt x="77724" y="118872"/>
                </a:lnTo>
                <a:lnTo>
                  <a:pt x="71628" y="117348"/>
                </a:lnTo>
                <a:lnTo>
                  <a:pt x="68580" y="114300"/>
                </a:lnTo>
                <a:lnTo>
                  <a:pt x="65532" y="109728"/>
                </a:lnTo>
                <a:lnTo>
                  <a:pt x="62484" y="106680"/>
                </a:lnTo>
                <a:lnTo>
                  <a:pt x="62484" y="126492"/>
                </a:lnTo>
                <a:lnTo>
                  <a:pt x="83820" y="126492"/>
                </a:lnTo>
                <a:lnTo>
                  <a:pt x="86868" y="118872"/>
                </a:lnTo>
                <a:close/>
              </a:path>
              <a:path w="256539" h="127000">
                <a:moveTo>
                  <a:pt x="227449" y="0"/>
                </a:moveTo>
                <a:lnTo>
                  <a:pt x="192229" y="0"/>
                </a:lnTo>
                <a:lnTo>
                  <a:pt x="190500" y="18288"/>
                </a:lnTo>
                <a:lnTo>
                  <a:pt x="118872" y="18288"/>
                </a:lnTo>
                <a:lnTo>
                  <a:pt x="118872" y="33528"/>
                </a:lnTo>
                <a:lnTo>
                  <a:pt x="188976" y="33528"/>
                </a:lnTo>
                <a:lnTo>
                  <a:pt x="188976" y="126492"/>
                </a:lnTo>
                <a:lnTo>
                  <a:pt x="219456" y="126492"/>
                </a:lnTo>
                <a:lnTo>
                  <a:pt x="219456" y="83820"/>
                </a:lnTo>
                <a:lnTo>
                  <a:pt x="220980" y="71628"/>
                </a:lnTo>
                <a:lnTo>
                  <a:pt x="227449" y="0"/>
                </a:lnTo>
                <a:close/>
              </a:path>
              <a:path w="256539" h="127000">
                <a:moveTo>
                  <a:pt x="188976" y="126492"/>
                </a:moveTo>
                <a:lnTo>
                  <a:pt x="188976" y="33528"/>
                </a:lnTo>
                <a:lnTo>
                  <a:pt x="185928" y="68580"/>
                </a:lnTo>
                <a:lnTo>
                  <a:pt x="184785" y="80010"/>
                </a:lnTo>
                <a:lnTo>
                  <a:pt x="170688" y="112776"/>
                </a:lnTo>
                <a:lnTo>
                  <a:pt x="166116" y="117348"/>
                </a:lnTo>
                <a:lnTo>
                  <a:pt x="158496" y="118872"/>
                </a:lnTo>
                <a:lnTo>
                  <a:pt x="144780" y="118872"/>
                </a:lnTo>
                <a:lnTo>
                  <a:pt x="141732" y="126492"/>
                </a:lnTo>
                <a:lnTo>
                  <a:pt x="188976" y="126492"/>
                </a:lnTo>
                <a:close/>
              </a:path>
              <a:path w="256539" h="127000">
                <a:moveTo>
                  <a:pt x="256032" y="118872"/>
                </a:moveTo>
                <a:lnTo>
                  <a:pt x="245364" y="118872"/>
                </a:lnTo>
                <a:lnTo>
                  <a:pt x="237744" y="117348"/>
                </a:lnTo>
                <a:lnTo>
                  <a:pt x="219456" y="99060"/>
                </a:lnTo>
                <a:lnTo>
                  <a:pt x="219456" y="126492"/>
                </a:lnTo>
                <a:lnTo>
                  <a:pt x="254508" y="126492"/>
                </a:lnTo>
                <a:lnTo>
                  <a:pt x="256032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3928" y="3092196"/>
            <a:ext cx="1221105" cy="582295"/>
          </a:xfrm>
          <a:custGeom>
            <a:avLst/>
            <a:gdLst/>
            <a:ahLst/>
            <a:cxnLst/>
            <a:rect l="l" t="t" r="r" b="b"/>
            <a:pathLst>
              <a:path w="1221104" h="582295">
                <a:moveTo>
                  <a:pt x="1110996" y="61590"/>
                </a:moveTo>
                <a:lnTo>
                  <a:pt x="1110996" y="48768"/>
                </a:lnTo>
                <a:lnTo>
                  <a:pt x="0" y="571500"/>
                </a:lnTo>
                <a:lnTo>
                  <a:pt x="6096" y="582168"/>
                </a:lnTo>
                <a:lnTo>
                  <a:pt x="1110996" y="61590"/>
                </a:lnTo>
                <a:close/>
              </a:path>
              <a:path w="1221104" h="582295">
                <a:moveTo>
                  <a:pt x="1220724" y="3048"/>
                </a:moveTo>
                <a:lnTo>
                  <a:pt x="1088136" y="0"/>
                </a:lnTo>
                <a:lnTo>
                  <a:pt x="1110996" y="48768"/>
                </a:lnTo>
                <a:lnTo>
                  <a:pt x="1110996" y="61590"/>
                </a:lnTo>
                <a:lnTo>
                  <a:pt x="1115568" y="59436"/>
                </a:lnTo>
                <a:lnTo>
                  <a:pt x="1138428" y="108204"/>
                </a:lnTo>
                <a:lnTo>
                  <a:pt x="122072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5804" y="3076955"/>
            <a:ext cx="187452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9380" y="3883152"/>
            <a:ext cx="654050" cy="292735"/>
          </a:xfrm>
          <a:custGeom>
            <a:avLst/>
            <a:gdLst/>
            <a:ahLst/>
            <a:cxnLst/>
            <a:rect l="l" t="t" r="r" b="b"/>
            <a:pathLst>
              <a:path w="654050" h="292735">
                <a:moveTo>
                  <a:pt x="653796" y="0"/>
                </a:moveTo>
                <a:lnTo>
                  <a:pt x="641604" y="0"/>
                </a:lnTo>
                <a:lnTo>
                  <a:pt x="632460" y="48768"/>
                </a:lnTo>
                <a:lnTo>
                  <a:pt x="619231" y="88123"/>
                </a:lnTo>
                <a:lnTo>
                  <a:pt x="602066" y="123883"/>
                </a:lnTo>
                <a:lnTo>
                  <a:pt x="581349" y="156029"/>
                </a:lnTo>
                <a:lnTo>
                  <a:pt x="530800" y="209406"/>
                </a:lnTo>
                <a:lnTo>
                  <a:pt x="470660" y="248109"/>
                </a:lnTo>
                <a:lnTo>
                  <a:pt x="404010" y="271995"/>
                </a:lnTo>
                <a:lnTo>
                  <a:pt x="333926" y="280920"/>
                </a:lnTo>
                <a:lnTo>
                  <a:pt x="298559" y="279727"/>
                </a:lnTo>
                <a:lnTo>
                  <a:pt x="229097" y="265938"/>
                </a:lnTo>
                <a:lnTo>
                  <a:pt x="163899" y="236827"/>
                </a:lnTo>
                <a:lnTo>
                  <a:pt x="106041" y="192249"/>
                </a:lnTo>
                <a:lnTo>
                  <a:pt x="58603" y="132061"/>
                </a:lnTo>
                <a:lnTo>
                  <a:pt x="39753" y="96067"/>
                </a:lnTo>
                <a:lnTo>
                  <a:pt x="24662" y="56117"/>
                </a:lnTo>
                <a:lnTo>
                  <a:pt x="13716" y="12192"/>
                </a:lnTo>
                <a:lnTo>
                  <a:pt x="12192" y="0"/>
                </a:lnTo>
                <a:lnTo>
                  <a:pt x="0" y="0"/>
                </a:lnTo>
                <a:lnTo>
                  <a:pt x="18984" y="78062"/>
                </a:lnTo>
                <a:lnTo>
                  <a:pt x="38063" y="120847"/>
                </a:lnTo>
                <a:lnTo>
                  <a:pt x="62756" y="159919"/>
                </a:lnTo>
                <a:lnTo>
                  <a:pt x="92488" y="194840"/>
                </a:lnTo>
                <a:lnTo>
                  <a:pt x="126682" y="225171"/>
                </a:lnTo>
                <a:lnTo>
                  <a:pt x="164762" y="250472"/>
                </a:lnTo>
                <a:lnTo>
                  <a:pt x="206153" y="270305"/>
                </a:lnTo>
                <a:lnTo>
                  <a:pt x="250277" y="284232"/>
                </a:lnTo>
                <a:lnTo>
                  <a:pt x="296559" y="291812"/>
                </a:lnTo>
                <a:lnTo>
                  <a:pt x="344424" y="292608"/>
                </a:lnTo>
                <a:lnTo>
                  <a:pt x="377952" y="289560"/>
                </a:lnTo>
                <a:lnTo>
                  <a:pt x="426487" y="278817"/>
                </a:lnTo>
                <a:lnTo>
                  <a:pt x="472201" y="260770"/>
                </a:lnTo>
                <a:lnTo>
                  <a:pt x="514415" y="236115"/>
                </a:lnTo>
                <a:lnTo>
                  <a:pt x="552450" y="205549"/>
                </a:lnTo>
                <a:lnTo>
                  <a:pt x="585626" y="169768"/>
                </a:lnTo>
                <a:lnTo>
                  <a:pt x="613267" y="129468"/>
                </a:lnTo>
                <a:lnTo>
                  <a:pt x="634692" y="85346"/>
                </a:lnTo>
                <a:lnTo>
                  <a:pt x="649224" y="38100"/>
                </a:lnTo>
                <a:lnTo>
                  <a:pt x="65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3796" y="4453312"/>
            <a:ext cx="629920" cy="238125"/>
          </a:xfrm>
          <a:custGeom>
            <a:avLst/>
            <a:gdLst/>
            <a:ahLst/>
            <a:cxnLst/>
            <a:rect l="l" t="t" r="r" b="b"/>
            <a:pathLst>
              <a:path w="629920" h="238125">
                <a:moveTo>
                  <a:pt x="629412" y="237560"/>
                </a:moveTo>
                <a:lnTo>
                  <a:pt x="610064" y="183006"/>
                </a:lnTo>
                <a:lnTo>
                  <a:pt x="589750" y="146272"/>
                </a:lnTo>
                <a:lnTo>
                  <a:pt x="565843" y="113640"/>
                </a:lnTo>
                <a:lnTo>
                  <a:pt x="538768" y="85107"/>
                </a:lnTo>
                <a:lnTo>
                  <a:pt x="508945" y="60672"/>
                </a:lnTo>
                <a:lnTo>
                  <a:pt x="442750" y="24087"/>
                </a:lnTo>
                <a:lnTo>
                  <a:pt x="370638" y="3868"/>
                </a:lnTo>
                <a:lnTo>
                  <a:pt x="295991" y="0"/>
                </a:lnTo>
                <a:lnTo>
                  <a:pt x="258773" y="4192"/>
                </a:lnTo>
                <a:lnTo>
                  <a:pt x="186661" y="24820"/>
                </a:lnTo>
                <a:lnTo>
                  <a:pt x="120466" y="61760"/>
                </a:lnTo>
                <a:lnTo>
                  <a:pt x="90643" y="86342"/>
                </a:lnTo>
                <a:lnTo>
                  <a:pt x="63568" y="114995"/>
                </a:lnTo>
                <a:lnTo>
                  <a:pt x="39661" y="147719"/>
                </a:lnTo>
                <a:lnTo>
                  <a:pt x="19347" y="184510"/>
                </a:lnTo>
                <a:lnTo>
                  <a:pt x="3048" y="225368"/>
                </a:lnTo>
                <a:lnTo>
                  <a:pt x="0" y="237560"/>
                </a:lnTo>
                <a:lnTo>
                  <a:pt x="12192" y="237560"/>
                </a:lnTo>
                <a:lnTo>
                  <a:pt x="15240" y="226892"/>
                </a:lnTo>
                <a:lnTo>
                  <a:pt x="32971" y="183611"/>
                </a:lnTo>
                <a:lnTo>
                  <a:pt x="55323" y="145200"/>
                </a:lnTo>
                <a:lnTo>
                  <a:pt x="81752" y="111646"/>
                </a:lnTo>
                <a:lnTo>
                  <a:pt x="111714" y="82937"/>
                </a:lnTo>
                <a:lnTo>
                  <a:pt x="144663" y="59061"/>
                </a:lnTo>
                <a:lnTo>
                  <a:pt x="180057" y="40004"/>
                </a:lnTo>
                <a:lnTo>
                  <a:pt x="217352" y="25754"/>
                </a:lnTo>
                <a:lnTo>
                  <a:pt x="256002" y="16299"/>
                </a:lnTo>
                <a:lnTo>
                  <a:pt x="295465" y="11627"/>
                </a:lnTo>
                <a:lnTo>
                  <a:pt x="335196" y="11723"/>
                </a:lnTo>
                <a:lnTo>
                  <a:pt x="374651" y="16577"/>
                </a:lnTo>
                <a:lnTo>
                  <a:pt x="413286" y="26175"/>
                </a:lnTo>
                <a:lnTo>
                  <a:pt x="450557" y="40505"/>
                </a:lnTo>
                <a:lnTo>
                  <a:pt x="485919" y="59555"/>
                </a:lnTo>
                <a:lnTo>
                  <a:pt x="518830" y="83311"/>
                </a:lnTo>
                <a:lnTo>
                  <a:pt x="548744" y="111762"/>
                </a:lnTo>
                <a:lnTo>
                  <a:pt x="575118" y="144894"/>
                </a:lnTo>
                <a:lnTo>
                  <a:pt x="597408" y="182696"/>
                </a:lnTo>
                <a:lnTo>
                  <a:pt x="617220" y="237560"/>
                </a:lnTo>
                <a:lnTo>
                  <a:pt x="629412" y="23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2408" y="3883152"/>
            <a:ext cx="660400" cy="364490"/>
          </a:xfrm>
          <a:custGeom>
            <a:avLst/>
            <a:gdLst/>
            <a:ahLst/>
            <a:cxnLst/>
            <a:rect l="l" t="t" r="r" b="b"/>
            <a:pathLst>
              <a:path w="660400" h="364489">
                <a:moveTo>
                  <a:pt x="15240" y="0"/>
                </a:moveTo>
                <a:lnTo>
                  <a:pt x="3048" y="0"/>
                </a:lnTo>
                <a:lnTo>
                  <a:pt x="1524" y="3048"/>
                </a:lnTo>
                <a:lnTo>
                  <a:pt x="1524" y="19812"/>
                </a:lnTo>
                <a:lnTo>
                  <a:pt x="0" y="36576"/>
                </a:lnTo>
                <a:lnTo>
                  <a:pt x="3048" y="71628"/>
                </a:lnTo>
                <a:lnTo>
                  <a:pt x="4572" y="86868"/>
                </a:lnTo>
                <a:lnTo>
                  <a:pt x="7620" y="103632"/>
                </a:lnTo>
                <a:lnTo>
                  <a:pt x="12192" y="119968"/>
                </a:lnTo>
                <a:lnTo>
                  <a:pt x="12192" y="21336"/>
                </a:lnTo>
                <a:lnTo>
                  <a:pt x="13716" y="4572"/>
                </a:lnTo>
                <a:lnTo>
                  <a:pt x="15240" y="0"/>
                </a:lnTo>
                <a:close/>
              </a:path>
              <a:path w="660400" h="364489">
                <a:moveTo>
                  <a:pt x="647700" y="121400"/>
                </a:moveTo>
                <a:lnTo>
                  <a:pt x="647700" y="53340"/>
                </a:lnTo>
                <a:lnTo>
                  <a:pt x="641367" y="97352"/>
                </a:lnTo>
                <a:lnTo>
                  <a:pt x="630659" y="137938"/>
                </a:lnTo>
                <a:lnTo>
                  <a:pt x="615942" y="175081"/>
                </a:lnTo>
                <a:lnTo>
                  <a:pt x="597579" y="208761"/>
                </a:lnTo>
                <a:lnTo>
                  <a:pt x="551381" y="265668"/>
                </a:lnTo>
                <a:lnTo>
                  <a:pt x="494986" y="308517"/>
                </a:lnTo>
                <a:lnTo>
                  <a:pt x="431316" y="337169"/>
                </a:lnTo>
                <a:lnTo>
                  <a:pt x="363292" y="351484"/>
                </a:lnTo>
                <a:lnTo>
                  <a:pt x="328560" y="353220"/>
                </a:lnTo>
                <a:lnTo>
                  <a:pt x="293835" y="351320"/>
                </a:lnTo>
                <a:lnTo>
                  <a:pt x="225866" y="336537"/>
                </a:lnTo>
                <a:lnTo>
                  <a:pt x="162308" y="306996"/>
                </a:lnTo>
                <a:lnTo>
                  <a:pt x="106082" y="262554"/>
                </a:lnTo>
                <a:lnTo>
                  <a:pt x="60109" y="203073"/>
                </a:lnTo>
                <a:lnTo>
                  <a:pt x="41880" y="167648"/>
                </a:lnTo>
                <a:lnTo>
                  <a:pt x="27310" y="128411"/>
                </a:lnTo>
                <a:lnTo>
                  <a:pt x="16764" y="85344"/>
                </a:lnTo>
                <a:lnTo>
                  <a:pt x="12192" y="53340"/>
                </a:lnTo>
                <a:lnTo>
                  <a:pt x="12192" y="119968"/>
                </a:lnTo>
                <a:lnTo>
                  <a:pt x="39599" y="192475"/>
                </a:lnTo>
                <a:lnTo>
                  <a:pt x="64321" y="231547"/>
                </a:lnTo>
                <a:lnTo>
                  <a:pt x="94110" y="266468"/>
                </a:lnTo>
                <a:lnTo>
                  <a:pt x="128397" y="296799"/>
                </a:lnTo>
                <a:lnTo>
                  <a:pt x="166615" y="322100"/>
                </a:lnTo>
                <a:lnTo>
                  <a:pt x="208199" y="341933"/>
                </a:lnTo>
                <a:lnTo>
                  <a:pt x="252581" y="355860"/>
                </a:lnTo>
                <a:lnTo>
                  <a:pt x="299194" y="363440"/>
                </a:lnTo>
                <a:lnTo>
                  <a:pt x="347472" y="364236"/>
                </a:lnTo>
                <a:lnTo>
                  <a:pt x="381000" y="361188"/>
                </a:lnTo>
                <a:lnTo>
                  <a:pt x="425305" y="351539"/>
                </a:lnTo>
                <a:lnTo>
                  <a:pt x="467343" y="335755"/>
                </a:lnTo>
                <a:lnTo>
                  <a:pt x="506583" y="314375"/>
                </a:lnTo>
                <a:lnTo>
                  <a:pt x="542495" y="287938"/>
                </a:lnTo>
                <a:lnTo>
                  <a:pt x="574548" y="256984"/>
                </a:lnTo>
                <a:lnTo>
                  <a:pt x="602211" y="222052"/>
                </a:lnTo>
                <a:lnTo>
                  <a:pt x="624955" y="183683"/>
                </a:lnTo>
                <a:lnTo>
                  <a:pt x="642250" y="142414"/>
                </a:lnTo>
                <a:lnTo>
                  <a:pt x="647700" y="121400"/>
                </a:lnTo>
                <a:close/>
              </a:path>
              <a:path w="660400" h="364489">
                <a:moveTo>
                  <a:pt x="659892" y="36576"/>
                </a:moveTo>
                <a:lnTo>
                  <a:pt x="658368" y="19812"/>
                </a:lnTo>
                <a:lnTo>
                  <a:pt x="658368" y="3048"/>
                </a:lnTo>
                <a:lnTo>
                  <a:pt x="656844" y="0"/>
                </a:lnTo>
                <a:lnTo>
                  <a:pt x="643128" y="0"/>
                </a:lnTo>
                <a:lnTo>
                  <a:pt x="647700" y="21336"/>
                </a:lnTo>
                <a:lnTo>
                  <a:pt x="647700" y="121400"/>
                </a:lnTo>
                <a:lnTo>
                  <a:pt x="653564" y="98787"/>
                </a:lnTo>
                <a:lnTo>
                  <a:pt x="658368" y="53340"/>
                </a:lnTo>
                <a:lnTo>
                  <a:pt x="65989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7792" y="3881627"/>
            <a:ext cx="190500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4264" y="3956304"/>
            <a:ext cx="231648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8336" y="3881627"/>
            <a:ext cx="150854" cy="195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2396" y="4639055"/>
            <a:ext cx="189865" cy="50800"/>
          </a:xfrm>
          <a:custGeom>
            <a:avLst/>
            <a:gdLst/>
            <a:ahLst/>
            <a:cxnLst/>
            <a:rect l="l" t="t" r="r" b="b"/>
            <a:pathLst>
              <a:path w="189864" h="50800">
                <a:moveTo>
                  <a:pt x="189339" y="50291"/>
                </a:moveTo>
                <a:lnTo>
                  <a:pt x="168402" y="17907"/>
                </a:lnTo>
                <a:lnTo>
                  <a:pt x="129159" y="2095"/>
                </a:lnTo>
                <a:lnTo>
                  <a:pt x="105156" y="0"/>
                </a:lnTo>
                <a:lnTo>
                  <a:pt x="3048" y="0"/>
                </a:lnTo>
                <a:lnTo>
                  <a:pt x="0" y="7620"/>
                </a:lnTo>
                <a:lnTo>
                  <a:pt x="18288" y="7620"/>
                </a:lnTo>
                <a:lnTo>
                  <a:pt x="25908" y="9144"/>
                </a:lnTo>
                <a:lnTo>
                  <a:pt x="28956" y="12192"/>
                </a:lnTo>
                <a:lnTo>
                  <a:pt x="33528" y="15240"/>
                </a:lnTo>
                <a:lnTo>
                  <a:pt x="35052" y="19812"/>
                </a:lnTo>
                <a:lnTo>
                  <a:pt x="35052" y="50291"/>
                </a:lnTo>
                <a:lnTo>
                  <a:pt x="65955" y="50291"/>
                </a:lnTo>
                <a:lnTo>
                  <a:pt x="76200" y="16764"/>
                </a:lnTo>
                <a:lnTo>
                  <a:pt x="83820" y="15240"/>
                </a:lnTo>
                <a:lnTo>
                  <a:pt x="89916" y="13716"/>
                </a:lnTo>
                <a:lnTo>
                  <a:pt x="94488" y="13716"/>
                </a:lnTo>
                <a:lnTo>
                  <a:pt x="137160" y="25908"/>
                </a:lnTo>
                <a:lnTo>
                  <a:pt x="148586" y="50291"/>
                </a:lnTo>
                <a:lnTo>
                  <a:pt x="189339" y="50291"/>
                </a:lnTo>
                <a:close/>
              </a:path>
              <a:path w="189864" h="50800">
                <a:moveTo>
                  <a:pt x="35052" y="50291"/>
                </a:moveTo>
                <a:lnTo>
                  <a:pt x="35052" y="24384"/>
                </a:lnTo>
                <a:lnTo>
                  <a:pt x="34742" y="29789"/>
                </a:lnTo>
                <a:lnTo>
                  <a:pt x="33718" y="36766"/>
                </a:lnTo>
                <a:lnTo>
                  <a:pt x="31837" y="45172"/>
                </a:lnTo>
                <a:lnTo>
                  <a:pt x="30315" y="50291"/>
                </a:lnTo>
                <a:lnTo>
                  <a:pt x="3505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3928" y="4021836"/>
            <a:ext cx="1221105" cy="650875"/>
          </a:xfrm>
          <a:custGeom>
            <a:avLst/>
            <a:gdLst/>
            <a:ahLst/>
            <a:cxnLst/>
            <a:rect l="l" t="t" r="r" b="b"/>
            <a:pathLst>
              <a:path w="1221104" h="650875">
                <a:moveTo>
                  <a:pt x="1220724" y="650748"/>
                </a:moveTo>
                <a:lnTo>
                  <a:pt x="1144524" y="542544"/>
                </a:lnTo>
                <a:lnTo>
                  <a:pt x="1118616" y="589788"/>
                </a:lnTo>
                <a:lnTo>
                  <a:pt x="6096" y="0"/>
                </a:lnTo>
                <a:lnTo>
                  <a:pt x="0" y="10668"/>
                </a:lnTo>
                <a:lnTo>
                  <a:pt x="1112520" y="600456"/>
                </a:lnTo>
                <a:lnTo>
                  <a:pt x="1112520" y="648260"/>
                </a:lnTo>
                <a:lnTo>
                  <a:pt x="1220724" y="650748"/>
                </a:lnTo>
                <a:close/>
              </a:path>
              <a:path w="1221104" h="650875">
                <a:moveTo>
                  <a:pt x="1112520" y="648260"/>
                </a:moveTo>
                <a:lnTo>
                  <a:pt x="1112520" y="600456"/>
                </a:lnTo>
                <a:lnTo>
                  <a:pt x="1088136" y="647700"/>
                </a:lnTo>
                <a:lnTo>
                  <a:pt x="1112520" y="6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9708" y="3961447"/>
            <a:ext cx="236220" cy="324485"/>
          </a:xfrm>
          <a:custGeom>
            <a:avLst/>
            <a:gdLst/>
            <a:ahLst/>
            <a:cxnLst/>
            <a:rect l="l" t="t" r="r" b="b"/>
            <a:pathLst>
              <a:path w="236220" h="324485">
                <a:moveTo>
                  <a:pt x="175450" y="233576"/>
                </a:moveTo>
                <a:lnTo>
                  <a:pt x="175450" y="63055"/>
                </a:lnTo>
                <a:lnTo>
                  <a:pt x="174331" y="81486"/>
                </a:lnTo>
                <a:lnTo>
                  <a:pt x="172212" y="103060"/>
                </a:lnTo>
                <a:lnTo>
                  <a:pt x="0" y="316420"/>
                </a:lnTo>
                <a:lnTo>
                  <a:pt x="39624" y="316420"/>
                </a:lnTo>
                <a:lnTo>
                  <a:pt x="166116" y="159448"/>
                </a:lnTo>
                <a:lnTo>
                  <a:pt x="167640" y="159448"/>
                </a:lnTo>
                <a:lnTo>
                  <a:pt x="167640" y="321386"/>
                </a:lnTo>
                <a:lnTo>
                  <a:pt x="173426" y="323065"/>
                </a:lnTo>
                <a:lnTo>
                  <a:pt x="173426" y="259056"/>
                </a:lnTo>
                <a:lnTo>
                  <a:pt x="173736" y="249364"/>
                </a:lnTo>
                <a:lnTo>
                  <a:pt x="175450" y="233576"/>
                </a:lnTo>
                <a:close/>
              </a:path>
              <a:path w="236220" h="324485">
                <a:moveTo>
                  <a:pt x="193548" y="31432"/>
                </a:moveTo>
                <a:lnTo>
                  <a:pt x="186428" y="11787"/>
                </a:lnTo>
                <a:lnTo>
                  <a:pt x="169735" y="0"/>
                </a:lnTo>
                <a:lnTo>
                  <a:pt x="147042" y="1643"/>
                </a:lnTo>
                <a:lnTo>
                  <a:pt x="112490" y="36123"/>
                </a:lnTo>
                <a:lnTo>
                  <a:pt x="94488" y="71056"/>
                </a:lnTo>
                <a:lnTo>
                  <a:pt x="102108" y="71056"/>
                </a:lnTo>
                <a:lnTo>
                  <a:pt x="108418" y="61722"/>
                </a:lnTo>
                <a:lnTo>
                  <a:pt x="114871" y="52387"/>
                </a:lnTo>
                <a:lnTo>
                  <a:pt x="123324" y="43624"/>
                </a:lnTo>
                <a:lnTo>
                  <a:pt x="135636" y="36004"/>
                </a:lnTo>
                <a:lnTo>
                  <a:pt x="147970" y="31765"/>
                </a:lnTo>
                <a:lnTo>
                  <a:pt x="157924" y="31887"/>
                </a:lnTo>
                <a:lnTo>
                  <a:pt x="165211" y="34718"/>
                </a:lnTo>
                <a:lnTo>
                  <a:pt x="170688" y="39052"/>
                </a:lnTo>
                <a:lnTo>
                  <a:pt x="174569" y="48625"/>
                </a:lnTo>
                <a:lnTo>
                  <a:pt x="175450" y="63055"/>
                </a:lnTo>
                <a:lnTo>
                  <a:pt x="175450" y="233576"/>
                </a:lnTo>
                <a:lnTo>
                  <a:pt x="178760" y="203096"/>
                </a:lnTo>
                <a:lnTo>
                  <a:pt x="186499" y="148971"/>
                </a:lnTo>
                <a:lnTo>
                  <a:pt x="192809" y="90558"/>
                </a:lnTo>
                <a:lnTo>
                  <a:pt x="193548" y="31432"/>
                </a:lnTo>
                <a:close/>
              </a:path>
              <a:path w="236220" h="324485">
                <a:moveTo>
                  <a:pt x="167640" y="321386"/>
                </a:moveTo>
                <a:lnTo>
                  <a:pt x="167640" y="159448"/>
                </a:lnTo>
                <a:lnTo>
                  <a:pt x="159424" y="199263"/>
                </a:lnTo>
                <a:lnTo>
                  <a:pt x="153352" y="239077"/>
                </a:lnTo>
                <a:lnTo>
                  <a:pt x="149852" y="272605"/>
                </a:lnTo>
                <a:lnTo>
                  <a:pt x="149352" y="293560"/>
                </a:lnTo>
                <a:lnTo>
                  <a:pt x="152138" y="305181"/>
                </a:lnTo>
                <a:lnTo>
                  <a:pt x="157924" y="314515"/>
                </a:lnTo>
                <a:lnTo>
                  <a:pt x="166282" y="320992"/>
                </a:lnTo>
                <a:lnTo>
                  <a:pt x="167640" y="321386"/>
                </a:lnTo>
                <a:close/>
              </a:path>
              <a:path w="236220" h="324485">
                <a:moveTo>
                  <a:pt x="236219" y="276139"/>
                </a:moveTo>
                <a:lnTo>
                  <a:pt x="236219" y="255874"/>
                </a:lnTo>
                <a:lnTo>
                  <a:pt x="235148" y="257627"/>
                </a:lnTo>
                <a:lnTo>
                  <a:pt x="229171" y="267081"/>
                </a:lnTo>
                <a:lnTo>
                  <a:pt x="220622" y="276820"/>
                </a:lnTo>
                <a:lnTo>
                  <a:pt x="208788" y="284416"/>
                </a:lnTo>
                <a:lnTo>
                  <a:pt x="200215" y="286488"/>
                </a:lnTo>
                <a:lnTo>
                  <a:pt x="192786" y="286131"/>
                </a:lnTo>
                <a:lnTo>
                  <a:pt x="173426" y="259056"/>
                </a:lnTo>
                <a:lnTo>
                  <a:pt x="173426" y="323065"/>
                </a:lnTo>
                <a:lnTo>
                  <a:pt x="176784" y="324040"/>
                </a:lnTo>
                <a:lnTo>
                  <a:pt x="186880" y="323254"/>
                </a:lnTo>
                <a:lnTo>
                  <a:pt x="198120" y="318897"/>
                </a:lnTo>
                <a:lnTo>
                  <a:pt x="209359" y="311396"/>
                </a:lnTo>
                <a:lnTo>
                  <a:pt x="219456" y="301180"/>
                </a:lnTo>
                <a:lnTo>
                  <a:pt x="229314" y="288393"/>
                </a:lnTo>
                <a:lnTo>
                  <a:pt x="236219" y="276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69152" y="3883152"/>
            <a:ext cx="944880" cy="509270"/>
          </a:xfrm>
          <a:custGeom>
            <a:avLst/>
            <a:gdLst/>
            <a:ahLst/>
            <a:cxnLst/>
            <a:rect l="l" t="t" r="r" b="b"/>
            <a:pathLst>
              <a:path w="944879" h="509270">
                <a:moveTo>
                  <a:pt x="13716" y="0"/>
                </a:moveTo>
                <a:lnTo>
                  <a:pt x="3048" y="0"/>
                </a:lnTo>
                <a:lnTo>
                  <a:pt x="0" y="24384"/>
                </a:lnTo>
                <a:lnTo>
                  <a:pt x="0" y="36576"/>
                </a:lnTo>
                <a:lnTo>
                  <a:pt x="1524" y="36576"/>
                </a:lnTo>
                <a:lnTo>
                  <a:pt x="1524" y="60960"/>
                </a:lnTo>
                <a:lnTo>
                  <a:pt x="6270" y="106416"/>
                </a:lnTo>
                <a:lnTo>
                  <a:pt x="12192" y="136795"/>
                </a:lnTo>
                <a:lnTo>
                  <a:pt x="12192" y="24384"/>
                </a:lnTo>
                <a:lnTo>
                  <a:pt x="13716" y="0"/>
                </a:lnTo>
                <a:close/>
              </a:path>
              <a:path w="944879" h="509270">
                <a:moveTo>
                  <a:pt x="1524" y="60960"/>
                </a:moveTo>
                <a:lnTo>
                  <a:pt x="1524" y="36576"/>
                </a:lnTo>
                <a:lnTo>
                  <a:pt x="0" y="36576"/>
                </a:lnTo>
                <a:lnTo>
                  <a:pt x="0" y="48768"/>
                </a:lnTo>
                <a:lnTo>
                  <a:pt x="1524" y="60960"/>
                </a:lnTo>
                <a:close/>
              </a:path>
              <a:path w="944879" h="509270">
                <a:moveTo>
                  <a:pt x="932688" y="142648"/>
                </a:moveTo>
                <a:lnTo>
                  <a:pt x="932688" y="45720"/>
                </a:lnTo>
                <a:lnTo>
                  <a:pt x="929777" y="90742"/>
                </a:lnTo>
                <a:lnTo>
                  <a:pt x="922282" y="135498"/>
                </a:lnTo>
                <a:lnTo>
                  <a:pt x="910094" y="179720"/>
                </a:lnTo>
                <a:lnTo>
                  <a:pt x="893108" y="223143"/>
                </a:lnTo>
                <a:lnTo>
                  <a:pt x="871217" y="265500"/>
                </a:lnTo>
                <a:lnTo>
                  <a:pt x="844313" y="306523"/>
                </a:lnTo>
                <a:lnTo>
                  <a:pt x="812292" y="345948"/>
                </a:lnTo>
                <a:lnTo>
                  <a:pt x="781812" y="377952"/>
                </a:lnTo>
                <a:lnTo>
                  <a:pt x="746319" y="406590"/>
                </a:lnTo>
                <a:lnTo>
                  <a:pt x="709487" y="431118"/>
                </a:lnTo>
                <a:lnTo>
                  <a:pt x="671542" y="451620"/>
                </a:lnTo>
                <a:lnTo>
                  <a:pt x="632709" y="468186"/>
                </a:lnTo>
                <a:lnTo>
                  <a:pt x="593213" y="480901"/>
                </a:lnTo>
                <a:lnTo>
                  <a:pt x="553282" y="489853"/>
                </a:lnTo>
                <a:lnTo>
                  <a:pt x="513141" y="495130"/>
                </a:lnTo>
                <a:lnTo>
                  <a:pt x="473016" y="496817"/>
                </a:lnTo>
                <a:lnTo>
                  <a:pt x="433132" y="495004"/>
                </a:lnTo>
                <a:lnTo>
                  <a:pt x="393716" y="489777"/>
                </a:lnTo>
                <a:lnTo>
                  <a:pt x="354993" y="481222"/>
                </a:lnTo>
                <a:lnTo>
                  <a:pt x="317190" y="469428"/>
                </a:lnTo>
                <a:lnTo>
                  <a:pt x="280532" y="454481"/>
                </a:lnTo>
                <a:lnTo>
                  <a:pt x="245245" y="436469"/>
                </a:lnTo>
                <a:lnTo>
                  <a:pt x="211555" y="415478"/>
                </a:lnTo>
                <a:lnTo>
                  <a:pt x="179688" y="391597"/>
                </a:lnTo>
                <a:lnTo>
                  <a:pt x="149870" y="364912"/>
                </a:lnTo>
                <a:lnTo>
                  <a:pt x="122327" y="335510"/>
                </a:lnTo>
                <a:lnTo>
                  <a:pt x="97284" y="303479"/>
                </a:lnTo>
                <a:lnTo>
                  <a:pt x="74968" y="268906"/>
                </a:lnTo>
                <a:lnTo>
                  <a:pt x="55604" y="231878"/>
                </a:lnTo>
                <a:lnTo>
                  <a:pt x="39419" y="192482"/>
                </a:lnTo>
                <a:lnTo>
                  <a:pt x="26638" y="150806"/>
                </a:lnTo>
                <a:lnTo>
                  <a:pt x="17487" y="106936"/>
                </a:lnTo>
                <a:lnTo>
                  <a:pt x="12192" y="60960"/>
                </a:lnTo>
                <a:lnTo>
                  <a:pt x="12192" y="136795"/>
                </a:lnTo>
                <a:lnTo>
                  <a:pt x="26731" y="191284"/>
                </a:lnTo>
                <a:lnTo>
                  <a:pt x="42026" y="230535"/>
                </a:lnTo>
                <a:lnTo>
                  <a:pt x="60415" y="267556"/>
                </a:lnTo>
                <a:lnTo>
                  <a:pt x="81691" y="302266"/>
                </a:lnTo>
                <a:lnTo>
                  <a:pt x="105641" y="334586"/>
                </a:lnTo>
                <a:lnTo>
                  <a:pt x="132056" y="364433"/>
                </a:lnTo>
                <a:lnTo>
                  <a:pt x="160726" y="391728"/>
                </a:lnTo>
                <a:lnTo>
                  <a:pt x="191441" y="416391"/>
                </a:lnTo>
                <a:lnTo>
                  <a:pt x="223990" y="438339"/>
                </a:lnTo>
                <a:lnTo>
                  <a:pt x="258163" y="457494"/>
                </a:lnTo>
                <a:lnTo>
                  <a:pt x="293751" y="473773"/>
                </a:lnTo>
                <a:lnTo>
                  <a:pt x="330542" y="487097"/>
                </a:lnTo>
                <a:lnTo>
                  <a:pt x="368327" y="497384"/>
                </a:lnTo>
                <a:lnTo>
                  <a:pt x="406895" y="504555"/>
                </a:lnTo>
                <a:lnTo>
                  <a:pt x="446037" y="508528"/>
                </a:lnTo>
                <a:lnTo>
                  <a:pt x="485542" y="509224"/>
                </a:lnTo>
                <a:lnTo>
                  <a:pt x="525199" y="506560"/>
                </a:lnTo>
                <a:lnTo>
                  <a:pt x="564800" y="500457"/>
                </a:lnTo>
                <a:lnTo>
                  <a:pt x="604133" y="490834"/>
                </a:lnTo>
                <a:lnTo>
                  <a:pt x="642989" y="477610"/>
                </a:lnTo>
                <a:lnTo>
                  <a:pt x="681157" y="460705"/>
                </a:lnTo>
                <a:lnTo>
                  <a:pt x="718426" y="440038"/>
                </a:lnTo>
                <a:lnTo>
                  <a:pt x="754588" y="415528"/>
                </a:lnTo>
                <a:lnTo>
                  <a:pt x="789432" y="387096"/>
                </a:lnTo>
                <a:lnTo>
                  <a:pt x="821436" y="353568"/>
                </a:lnTo>
                <a:lnTo>
                  <a:pt x="854106" y="313321"/>
                </a:lnTo>
                <a:lnTo>
                  <a:pt x="881631" y="271209"/>
                </a:lnTo>
                <a:lnTo>
                  <a:pt x="904091" y="227604"/>
                </a:lnTo>
                <a:lnTo>
                  <a:pt x="921566" y="182880"/>
                </a:lnTo>
                <a:lnTo>
                  <a:pt x="932688" y="142648"/>
                </a:lnTo>
                <a:close/>
              </a:path>
              <a:path w="944879" h="509270">
                <a:moveTo>
                  <a:pt x="944880" y="45720"/>
                </a:moveTo>
                <a:lnTo>
                  <a:pt x="941832" y="0"/>
                </a:lnTo>
                <a:lnTo>
                  <a:pt x="929640" y="0"/>
                </a:lnTo>
                <a:lnTo>
                  <a:pt x="932688" y="45720"/>
                </a:lnTo>
                <a:lnTo>
                  <a:pt x="932688" y="142648"/>
                </a:lnTo>
                <a:lnTo>
                  <a:pt x="934136" y="137408"/>
                </a:lnTo>
                <a:lnTo>
                  <a:pt x="941880" y="91564"/>
                </a:lnTo>
                <a:lnTo>
                  <a:pt x="94488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9107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9107" y="0"/>
                </a:lnTo>
                <a:close/>
              </a:path>
              <a:path w="264160" h="234950">
                <a:moveTo>
                  <a:pt x="193548" y="21857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43" y="207883"/>
                </a:lnTo>
                <a:lnTo>
                  <a:pt x="111252" y="219456"/>
                </a:lnTo>
                <a:lnTo>
                  <a:pt x="103467" y="219165"/>
                </a:lnTo>
                <a:lnTo>
                  <a:pt x="95250" y="218503"/>
                </a:lnTo>
                <a:lnTo>
                  <a:pt x="85534" y="217527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70497" y="228171"/>
                </a:lnTo>
                <a:lnTo>
                  <a:pt x="191071" y="220075"/>
                </a:lnTo>
                <a:lnTo>
                  <a:pt x="193548" y="218575"/>
                </a:lnTo>
                <a:close/>
              </a:path>
              <a:path w="264160" h="234950">
                <a:moveTo>
                  <a:pt x="222504" y="71874"/>
                </a:moveTo>
                <a:lnTo>
                  <a:pt x="222504" y="9144"/>
                </a:lnTo>
                <a:lnTo>
                  <a:pt x="221099" y="23169"/>
                </a:lnTo>
                <a:lnTo>
                  <a:pt x="216979" y="35623"/>
                </a:lnTo>
                <a:lnTo>
                  <a:pt x="189428" y="65270"/>
                </a:lnTo>
                <a:lnTo>
                  <a:pt x="136398" y="76158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2871"/>
                </a:lnTo>
                <a:lnTo>
                  <a:pt x="188976" y="120405"/>
                </a:lnTo>
                <a:lnTo>
                  <a:pt x="188976" y="83820"/>
                </a:lnTo>
                <a:lnTo>
                  <a:pt x="207240" y="78438"/>
                </a:lnTo>
                <a:lnTo>
                  <a:pt x="222504" y="71874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405"/>
                </a:lnTo>
                <a:lnTo>
                  <a:pt x="189928" y="122301"/>
                </a:lnTo>
                <a:lnTo>
                  <a:pt x="192666" y="133445"/>
                </a:lnTo>
                <a:lnTo>
                  <a:pt x="193548" y="146304"/>
                </a:lnTo>
                <a:lnTo>
                  <a:pt x="193548" y="218575"/>
                </a:lnTo>
                <a:lnTo>
                  <a:pt x="199644" y="214884"/>
                </a:lnTo>
                <a:lnTo>
                  <a:pt x="228600" y="185928"/>
                </a:lnTo>
                <a:lnTo>
                  <a:pt x="238458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738" y="0"/>
                </a:lnTo>
                <a:lnTo>
                  <a:pt x="222504" y="9144"/>
                </a:lnTo>
                <a:lnTo>
                  <a:pt x="222504" y="71874"/>
                </a:lnTo>
                <a:lnTo>
                  <a:pt x="254650" y="44315"/>
                </a:lnTo>
                <a:lnTo>
                  <a:pt x="262747" y="22074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78836" y="5634228"/>
            <a:ext cx="291465" cy="315595"/>
          </a:xfrm>
          <a:custGeom>
            <a:avLst/>
            <a:gdLst/>
            <a:ahLst/>
            <a:cxnLst/>
            <a:rect l="l" t="t" r="r" b="b"/>
            <a:pathLst>
              <a:path w="291464" h="315595">
                <a:moveTo>
                  <a:pt x="118872" y="167522"/>
                </a:moveTo>
                <a:lnTo>
                  <a:pt x="118872" y="27432"/>
                </a:lnTo>
                <a:lnTo>
                  <a:pt x="118324" y="33099"/>
                </a:lnTo>
                <a:lnTo>
                  <a:pt x="116776" y="40767"/>
                </a:lnTo>
                <a:lnTo>
                  <a:pt x="54864" y="252984"/>
                </a:lnTo>
                <a:lnTo>
                  <a:pt x="39624" y="292608"/>
                </a:lnTo>
                <a:lnTo>
                  <a:pt x="38100" y="297180"/>
                </a:lnTo>
                <a:lnTo>
                  <a:pt x="33528" y="300228"/>
                </a:lnTo>
                <a:lnTo>
                  <a:pt x="27432" y="303276"/>
                </a:lnTo>
                <a:lnTo>
                  <a:pt x="22860" y="304800"/>
                </a:lnTo>
                <a:lnTo>
                  <a:pt x="13716" y="306324"/>
                </a:lnTo>
                <a:lnTo>
                  <a:pt x="3048" y="306324"/>
                </a:lnTo>
                <a:lnTo>
                  <a:pt x="0" y="315468"/>
                </a:lnTo>
                <a:lnTo>
                  <a:pt x="82296" y="315468"/>
                </a:lnTo>
                <a:lnTo>
                  <a:pt x="82296" y="294132"/>
                </a:lnTo>
                <a:lnTo>
                  <a:pt x="118872" y="167522"/>
                </a:lnTo>
                <a:close/>
              </a:path>
              <a:path w="291464" h="315595">
                <a:moveTo>
                  <a:pt x="291084" y="67056"/>
                </a:moveTo>
                <a:lnTo>
                  <a:pt x="274105" y="26074"/>
                </a:lnTo>
                <a:lnTo>
                  <a:pt x="235815" y="5143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7348" y="16764"/>
                </a:lnTo>
                <a:lnTo>
                  <a:pt x="118872" y="21336"/>
                </a:lnTo>
                <a:lnTo>
                  <a:pt x="118872" y="167522"/>
                </a:lnTo>
                <a:lnTo>
                  <a:pt x="121920" y="156972"/>
                </a:lnTo>
                <a:lnTo>
                  <a:pt x="128016" y="156972"/>
                </a:lnTo>
                <a:lnTo>
                  <a:pt x="128016" y="138684"/>
                </a:lnTo>
                <a:lnTo>
                  <a:pt x="163068" y="18288"/>
                </a:lnTo>
                <a:lnTo>
                  <a:pt x="172569" y="16692"/>
                </a:lnTo>
                <a:lnTo>
                  <a:pt x="179832" y="15240"/>
                </a:lnTo>
                <a:lnTo>
                  <a:pt x="186285" y="15348"/>
                </a:lnTo>
                <a:lnTo>
                  <a:pt x="231648" y="28956"/>
                </a:lnTo>
                <a:lnTo>
                  <a:pt x="245364" y="65532"/>
                </a:lnTo>
                <a:lnTo>
                  <a:pt x="245364" y="135562"/>
                </a:lnTo>
                <a:lnTo>
                  <a:pt x="246126" y="135255"/>
                </a:lnTo>
                <a:lnTo>
                  <a:pt x="280154" y="104989"/>
                </a:lnTo>
                <a:lnTo>
                  <a:pt x="289917" y="80462"/>
                </a:lnTo>
                <a:lnTo>
                  <a:pt x="291084" y="67056"/>
                </a:lnTo>
                <a:close/>
              </a:path>
              <a:path w="291464" h="315595">
                <a:moveTo>
                  <a:pt x="213360" y="298027"/>
                </a:moveTo>
                <a:lnTo>
                  <a:pt x="213360" y="216408"/>
                </a:lnTo>
                <a:lnTo>
                  <a:pt x="211645" y="234696"/>
                </a:lnTo>
                <a:lnTo>
                  <a:pt x="206502" y="250698"/>
                </a:lnTo>
                <a:lnTo>
                  <a:pt x="171640" y="285845"/>
                </a:lnTo>
                <a:lnTo>
                  <a:pt x="121920" y="298704"/>
                </a:lnTo>
                <a:lnTo>
                  <a:pt x="113585" y="298418"/>
                </a:lnTo>
                <a:lnTo>
                  <a:pt x="104394" y="297561"/>
                </a:lnTo>
                <a:lnTo>
                  <a:pt x="94059" y="296132"/>
                </a:lnTo>
                <a:lnTo>
                  <a:pt x="82296" y="294132"/>
                </a:lnTo>
                <a:lnTo>
                  <a:pt x="82296" y="315468"/>
                </a:lnTo>
                <a:lnTo>
                  <a:pt x="121920" y="315354"/>
                </a:lnTo>
                <a:lnTo>
                  <a:pt x="163806" y="312896"/>
                </a:lnTo>
                <a:lnTo>
                  <a:pt x="210407" y="299537"/>
                </a:lnTo>
                <a:lnTo>
                  <a:pt x="213360" y="298027"/>
                </a:lnTo>
                <a:close/>
              </a:path>
              <a:path w="291464" h="315595">
                <a:moveTo>
                  <a:pt x="245364" y="135562"/>
                </a:moveTo>
                <a:lnTo>
                  <a:pt x="245364" y="65532"/>
                </a:lnTo>
                <a:lnTo>
                  <a:pt x="243935" y="80938"/>
                </a:lnTo>
                <a:lnTo>
                  <a:pt x="239649" y="95059"/>
                </a:lnTo>
                <a:lnTo>
                  <a:pt x="208716" y="127992"/>
                </a:lnTo>
                <a:lnTo>
                  <a:pt x="149923" y="140173"/>
                </a:lnTo>
                <a:lnTo>
                  <a:pt x="138684" y="140208"/>
                </a:lnTo>
                <a:lnTo>
                  <a:pt x="128016" y="138684"/>
                </a:lnTo>
                <a:lnTo>
                  <a:pt x="128016" y="156972"/>
                </a:lnTo>
                <a:lnTo>
                  <a:pt x="129540" y="156972"/>
                </a:lnTo>
                <a:lnTo>
                  <a:pt x="135636" y="155448"/>
                </a:lnTo>
                <a:lnTo>
                  <a:pt x="140208" y="155448"/>
                </a:lnTo>
                <a:lnTo>
                  <a:pt x="186285" y="165092"/>
                </a:lnTo>
                <a:lnTo>
                  <a:pt x="207264" y="186870"/>
                </a:lnTo>
                <a:lnTo>
                  <a:pt x="207264" y="147828"/>
                </a:lnTo>
                <a:lnTo>
                  <a:pt x="228409" y="142398"/>
                </a:lnTo>
                <a:lnTo>
                  <a:pt x="245364" y="135562"/>
                </a:lnTo>
                <a:close/>
              </a:path>
              <a:path w="291464" h="315595">
                <a:moveTo>
                  <a:pt x="263652" y="216408"/>
                </a:moveTo>
                <a:lnTo>
                  <a:pt x="249936" y="176784"/>
                </a:lnTo>
                <a:lnTo>
                  <a:pt x="207264" y="147828"/>
                </a:lnTo>
                <a:lnTo>
                  <a:pt x="207264" y="186870"/>
                </a:lnTo>
                <a:lnTo>
                  <a:pt x="209550" y="191452"/>
                </a:lnTo>
                <a:lnTo>
                  <a:pt x="212455" y="203287"/>
                </a:lnTo>
                <a:lnTo>
                  <a:pt x="213360" y="216408"/>
                </a:lnTo>
                <a:lnTo>
                  <a:pt x="213360" y="298027"/>
                </a:lnTo>
                <a:lnTo>
                  <a:pt x="221003" y="294114"/>
                </a:lnTo>
                <a:lnTo>
                  <a:pt x="251460" y="260604"/>
                </a:lnTo>
                <a:lnTo>
                  <a:pt x="262818" y="227814"/>
                </a:lnTo>
                <a:lnTo>
                  <a:pt x="263652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0740" y="5626608"/>
            <a:ext cx="487680" cy="329565"/>
          </a:xfrm>
          <a:custGeom>
            <a:avLst/>
            <a:gdLst/>
            <a:ahLst/>
            <a:cxnLst/>
            <a:rect l="l" t="t" r="r" b="b"/>
            <a:pathLst>
              <a:path w="487680" h="329564">
                <a:moveTo>
                  <a:pt x="211836" y="112776"/>
                </a:moveTo>
                <a:lnTo>
                  <a:pt x="175260" y="117348"/>
                </a:lnTo>
                <a:lnTo>
                  <a:pt x="166116" y="144780"/>
                </a:lnTo>
                <a:lnTo>
                  <a:pt x="163544" y="136469"/>
                </a:lnTo>
                <a:lnTo>
                  <a:pt x="128016" y="112776"/>
                </a:lnTo>
                <a:lnTo>
                  <a:pt x="116300" y="113942"/>
                </a:lnTo>
                <a:lnTo>
                  <a:pt x="77724" y="132588"/>
                </a:lnTo>
                <a:lnTo>
                  <a:pt x="46672" y="160782"/>
                </a:lnTo>
                <a:lnTo>
                  <a:pt x="21336" y="198120"/>
                </a:lnTo>
                <a:lnTo>
                  <a:pt x="5524" y="238125"/>
                </a:lnTo>
                <a:lnTo>
                  <a:pt x="0" y="275844"/>
                </a:lnTo>
                <a:lnTo>
                  <a:pt x="619" y="287583"/>
                </a:lnTo>
                <a:lnTo>
                  <a:pt x="25527" y="324993"/>
                </a:lnTo>
                <a:lnTo>
                  <a:pt x="36576" y="328554"/>
                </a:lnTo>
                <a:lnTo>
                  <a:pt x="36576" y="266700"/>
                </a:lnTo>
                <a:lnTo>
                  <a:pt x="37719" y="251031"/>
                </a:lnTo>
                <a:lnTo>
                  <a:pt x="54864" y="196596"/>
                </a:lnTo>
                <a:lnTo>
                  <a:pt x="75057" y="163068"/>
                </a:lnTo>
                <a:lnTo>
                  <a:pt x="105537" y="132683"/>
                </a:lnTo>
                <a:lnTo>
                  <a:pt x="129540" y="124968"/>
                </a:lnTo>
                <a:lnTo>
                  <a:pt x="138684" y="124968"/>
                </a:lnTo>
                <a:lnTo>
                  <a:pt x="158496" y="161544"/>
                </a:lnTo>
                <a:lnTo>
                  <a:pt x="158496" y="325557"/>
                </a:lnTo>
                <a:lnTo>
                  <a:pt x="161544" y="323981"/>
                </a:lnTo>
                <a:lnTo>
                  <a:pt x="161544" y="291084"/>
                </a:lnTo>
                <a:lnTo>
                  <a:pt x="166116" y="269748"/>
                </a:lnTo>
                <a:lnTo>
                  <a:pt x="211836" y="112776"/>
                </a:lnTo>
                <a:close/>
              </a:path>
              <a:path w="487680" h="329564">
                <a:moveTo>
                  <a:pt x="158496" y="325557"/>
                </a:moveTo>
                <a:lnTo>
                  <a:pt x="158496" y="161544"/>
                </a:lnTo>
                <a:lnTo>
                  <a:pt x="155924" y="187785"/>
                </a:lnTo>
                <a:lnTo>
                  <a:pt x="148209" y="213741"/>
                </a:lnTo>
                <a:lnTo>
                  <a:pt x="117348" y="263652"/>
                </a:lnTo>
                <a:lnTo>
                  <a:pt x="88773" y="292417"/>
                </a:lnTo>
                <a:lnTo>
                  <a:pt x="62484" y="301752"/>
                </a:lnTo>
                <a:lnTo>
                  <a:pt x="56388" y="301752"/>
                </a:lnTo>
                <a:lnTo>
                  <a:pt x="36576" y="266700"/>
                </a:lnTo>
                <a:lnTo>
                  <a:pt x="36576" y="328554"/>
                </a:lnTo>
                <a:lnTo>
                  <a:pt x="77724" y="316992"/>
                </a:lnTo>
                <a:lnTo>
                  <a:pt x="118657" y="280130"/>
                </a:lnTo>
                <a:lnTo>
                  <a:pt x="134112" y="262128"/>
                </a:lnTo>
                <a:lnTo>
                  <a:pt x="134112" y="327660"/>
                </a:lnTo>
                <a:lnTo>
                  <a:pt x="137160" y="329184"/>
                </a:lnTo>
                <a:lnTo>
                  <a:pt x="143256" y="329184"/>
                </a:lnTo>
                <a:lnTo>
                  <a:pt x="150399" y="328326"/>
                </a:lnTo>
                <a:lnTo>
                  <a:pt x="158115" y="325755"/>
                </a:lnTo>
                <a:lnTo>
                  <a:pt x="158496" y="325557"/>
                </a:lnTo>
                <a:close/>
              </a:path>
              <a:path w="487680" h="329564">
                <a:moveTo>
                  <a:pt x="134112" y="327660"/>
                </a:moveTo>
                <a:lnTo>
                  <a:pt x="134112" y="262128"/>
                </a:lnTo>
                <a:lnTo>
                  <a:pt x="128016" y="278892"/>
                </a:lnTo>
                <a:lnTo>
                  <a:pt x="126015" y="287726"/>
                </a:lnTo>
                <a:lnTo>
                  <a:pt x="124587" y="295846"/>
                </a:lnTo>
                <a:lnTo>
                  <a:pt x="123729" y="303109"/>
                </a:lnTo>
                <a:lnTo>
                  <a:pt x="123444" y="309372"/>
                </a:lnTo>
                <a:lnTo>
                  <a:pt x="123444" y="315468"/>
                </a:lnTo>
                <a:lnTo>
                  <a:pt x="124968" y="320040"/>
                </a:lnTo>
                <a:lnTo>
                  <a:pt x="131064" y="326136"/>
                </a:lnTo>
                <a:lnTo>
                  <a:pt x="134112" y="327660"/>
                </a:lnTo>
                <a:close/>
              </a:path>
              <a:path w="487680" h="329564">
                <a:moveTo>
                  <a:pt x="207264" y="278892"/>
                </a:moveTo>
                <a:lnTo>
                  <a:pt x="199644" y="272796"/>
                </a:lnTo>
                <a:lnTo>
                  <a:pt x="192833" y="283106"/>
                </a:lnTo>
                <a:lnTo>
                  <a:pt x="186309" y="291274"/>
                </a:lnTo>
                <a:lnTo>
                  <a:pt x="180355" y="297441"/>
                </a:lnTo>
                <a:lnTo>
                  <a:pt x="175260" y="301752"/>
                </a:lnTo>
                <a:lnTo>
                  <a:pt x="169164" y="304800"/>
                </a:lnTo>
                <a:lnTo>
                  <a:pt x="164592" y="304800"/>
                </a:lnTo>
                <a:lnTo>
                  <a:pt x="161544" y="301752"/>
                </a:lnTo>
                <a:lnTo>
                  <a:pt x="161544" y="323981"/>
                </a:lnTo>
                <a:lnTo>
                  <a:pt x="199263" y="290607"/>
                </a:lnTo>
                <a:lnTo>
                  <a:pt x="207264" y="278892"/>
                </a:lnTo>
                <a:close/>
              </a:path>
              <a:path w="487680" h="329564">
                <a:moveTo>
                  <a:pt x="472440" y="0"/>
                </a:moveTo>
                <a:lnTo>
                  <a:pt x="464820" y="0"/>
                </a:lnTo>
                <a:lnTo>
                  <a:pt x="275844" y="256032"/>
                </a:lnTo>
                <a:lnTo>
                  <a:pt x="263223" y="272629"/>
                </a:lnTo>
                <a:lnTo>
                  <a:pt x="236220" y="303276"/>
                </a:lnTo>
                <a:lnTo>
                  <a:pt x="205740" y="313944"/>
                </a:lnTo>
                <a:lnTo>
                  <a:pt x="204216" y="323088"/>
                </a:lnTo>
                <a:lnTo>
                  <a:pt x="272796" y="323088"/>
                </a:lnTo>
                <a:lnTo>
                  <a:pt x="272796" y="292608"/>
                </a:lnTo>
                <a:lnTo>
                  <a:pt x="277368" y="278892"/>
                </a:lnTo>
                <a:lnTo>
                  <a:pt x="281940" y="272796"/>
                </a:lnTo>
                <a:lnTo>
                  <a:pt x="289560" y="262128"/>
                </a:lnTo>
                <a:lnTo>
                  <a:pt x="321564" y="219456"/>
                </a:lnTo>
                <a:lnTo>
                  <a:pt x="335280" y="219456"/>
                </a:lnTo>
                <a:lnTo>
                  <a:pt x="335280" y="202692"/>
                </a:lnTo>
                <a:lnTo>
                  <a:pt x="426720" y="77724"/>
                </a:lnTo>
                <a:lnTo>
                  <a:pt x="426720" y="323088"/>
                </a:lnTo>
                <a:lnTo>
                  <a:pt x="446532" y="323088"/>
                </a:lnTo>
                <a:lnTo>
                  <a:pt x="446532" y="274320"/>
                </a:lnTo>
                <a:lnTo>
                  <a:pt x="448056" y="262128"/>
                </a:lnTo>
                <a:lnTo>
                  <a:pt x="472440" y="0"/>
                </a:lnTo>
                <a:close/>
              </a:path>
              <a:path w="487680" h="329564">
                <a:moveTo>
                  <a:pt x="298704" y="313944"/>
                </a:moveTo>
                <a:lnTo>
                  <a:pt x="289560" y="313944"/>
                </a:lnTo>
                <a:lnTo>
                  <a:pt x="283464" y="312420"/>
                </a:lnTo>
                <a:lnTo>
                  <a:pt x="275844" y="304800"/>
                </a:lnTo>
                <a:lnTo>
                  <a:pt x="272796" y="300228"/>
                </a:lnTo>
                <a:lnTo>
                  <a:pt x="272796" y="323088"/>
                </a:lnTo>
                <a:lnTo>
                  <a:pt x="297180" y="323088"/>
                </a:lnTo>
                <a:lnTo>
                  <a:pt x="298704" y="313944"/>
                </a:lnTo>
                <a:close/>
              </a:path>
              <a:path w="487680" h="329564">
                <a:moveTo>
                  <a:pt x="426720" y="323088"/>
                </a:moveTo>
                <a:lnTo>
                  <a:pt x="426720" y="77724"/>
                </a:lnTo>
                <a:lnTo>
                  <a:pt x="414528" y="202692"/>
                </a:lnTo>
                <a:lnTo>
                  <a:pt x="335280" y="202692"/>
                </a:lnTo>
                <a:lnTo>
                  <a:pt x="335280" y="219456"/>
                </a:lnTo>
                <a:lnTo>
                  <a:pt x="411480" y="219456"/>
                </a:lnTo>
                <a:lnTo>
                  <a:pt x="411480" y="323088"/>
                </a:lnTo>
                <a:lnTo>
                  <a:pt x="426720" y="323088"/>
                </a:lnTo>
                <a:close/>
              </a:path>
              <a:path w="487680" h="329564">
                <a:moveTo>
                  <a:pt x="411480" y="323088"/>
                </a:moveTo>
                <a:lnTo>
                  <a:pt x="411480" y="219456"/>
                </a:lnTo>
                <a:lnTo>
                  <a:pt x="408432" y="259080"/>
                </a:lnTo>
                <a:lnTo>
                  <a:pt x="407289" y="271391"/>
                </a:lnTo>
                <a:lnTo>
                  <a:pt x="393192" y="307848"/>
                </a:lnTo>
                <a:lnTo>
                  <a:pt x="387096" y="312420"/>
                </a:lnTo>
                <a:lnTo>
                  <a:pt x="377952" y="313944"/>
                </a:lnTo>
                <a:lnTo>
                  <a:pt x="362712" y="313944"/>
                </a:lnTo>
                <a:lnTo>
                  <a:pt x="361188" y="323088"/>
                </a:lnTo>
                <a:lnTo>
                  <a:pt x="411480" y="323088"/>
                </a:lnTo>
                <a:close/>
              </a:path>
              <a:path w="487680" h="329564">
                <a:moveTo>
                  <a:pt x="487680" y="313944"/>
                </a:moveTo>
                <a:lnTo>
                  <a:pt x="479131" y="313896"/>
                </a:lnTo>
                <a:lnTo>
                  <a:pt x="471868" y="313563"/>
                </a:lnTo>
                <a:lnTo>
                  <a:pt x="466034" y="312658"/>
                </a:lnTo>
                <a:lnTo>
                  <a:pt x="461772" y="310896"/>
                </a:lnTo>
                <a:lnTo>
                  <a:pt x="457200" y="309372"/>
                </a:lnTo>
                <a:lnTo>
                  <a:pt x="452628" y="306324"/>
                </a:lnTo>
                <a:lnTo>
                  <a:pt x="449580" y="301752"/>
                </a:lnTo>
                <a:lnTo>
                  <a:pt x="446532" y="292608"/>
                </a:lnTo>
                <a:lnTo>
                  <a:pt x="446532" y="323088"/>
                </a:lnTo>
                <a:lnTo>
                  <a:pt x="484632" y="323088"/>
                </a:lnTo>
                <a:lnTo>
                  <a:pt x="487680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5191" y="562660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40" h="330835">
                <a:moveTo>
                  <a:pt x="35052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468"/>
                </a:lnTo>
                <a:lnTo>
                  <a:pt x="18097" y="316230"/>
                </a:lnTo>
                <a:lnTo>
                  <a:pt x="23931" y="312277"/>
                </a:lnTo>
                <a:lnTo>
                  <a:pt x="30480" y="310896"/>
                </a:lnTo>
                <a:lnTo>
                  <a:pt x="33528" y="310896"/>
                </a:lnTo>
                <a:lnTo>
                  <a:pt x="33528" y="240792"/>
                </a:lnTo>
                <a:lnTo>
                  <a:pt x="33551" y="234791"/>
                </a:lnTo>
                <a:lnTo>
                  <a:pt x="33718" y="228219"/>
                </a:lnTo>
                <a:lnTo>
                  <a:pt x="34170" y="221075"/>
                </a:lnTo>
                <a:lnTo>
                  <a:pt x="35052" y="213360"/>
                </a:lnTo>
                <a:close/>
              </a:path>
              <a:path w="256540" h="330835">
                <a:moveTo>
                  <a:pt x="169164" y="314469"/>
                </a:moveTo>
                <a:lnTo>
                  <a:pt x="169164" y="251460"/>
                </a:lnTo>
                <a:lnTo>
                  <a:pt x="168044" y="263485"/>
                </a:lnTo>
                <a:lnTo>
                  <a:pt x="164782" y="274510"/>
                </a:lnTo>
                <a:lnTo>
                  <a:pt x="132969" y="307848"/>
                </a:lnTo>
                <a:lnTo>
                  <a:pt x="107251" y="312373"/>
                </a:lnTo>
                <a:lnTo>
                  <a:pt x="105727" y="312350"/>
                </a:lnTo>
                <a:lnTo>
                  <a:pt x="64246" y="301490"/>
                </a:lnTo>
                <a:lnTo>
                  <a:pt x="38290" y="270129"/>
                </a:lnTo>
                <a:lnTo>
                  <a:pt x="33528" y="240792"/>
                </a:lnTo>
                <a:lnTo>
                  <a:pt x="33528" y="310896"/>
                </a:lnTo>
                <a:lnTo>
                  <a:pt x="35052" y="310896"/>
                </a:lnTo>
                <a:lnTo>
                  <a:pt x="39624" y="312420"/>
                </a:lnTo>
                <a:lnTo>
                  <a:pt x="45720" y="315468"/>
                </a:lnTo>
                <a:lnTo>
                  <a:pt x="68770" y="323278"/>
                </a:lnTo>
                <a:lnTo>
                  <a:pt x="107251" y="330610"/>
                </a:lnTo>
                <a:lnTo>
                  <a:pt x="111252" y="330619"/>
                </a:lnTo>
                <a:lnTo>
                  <a:pt x="124063" y="329874"/>
                </a:lnTo>
                <a:lnTo>
                  <a:pt x="137541" y="327469"/>
                </a:lnTo>
                <a:lnTo>
                  <a:pt x="150447" y="323635"/>
                </a:lnTo>
                <a:lnTo>
                  <a:pt x="163068" y="318516"/>
                </a:lnTo>
                <a:lnTo>
                  <a:pt x="169164" y="314469"/>
                </a:lnTo>
                <a:close/>
              </a:path>
              <a:path w="256540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4696" y="15240"/>
                </a:lnTo>
                <a:lnTo>
                  <a:pt x="228600" y="18288"/>
                </a:lnTo>
                <a:lnTo>
                  <a:pt x="214884" y="18288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8191"/>
                </a:lnTo>
                <a:lnTo>
                  <a:pt x="185356" y="5334"/>
                </a:lnTo>
                <a:lnTo>
                  <a:pt x="179522" y="3619"/>
                </a:lnTo>
                <a:lnTo>
                  <a:pt x="175260" y="3048"/>
                </a:lnTo>
                <a:lnTo>
                  <a:pt x="167640" y="1524"/>
                </a:lnTo>
                <a:lnTo>
                  <a:pt x="158496" y="0"/>
                </a:lnTo>
                <a:lnTo>
                  <a:pt x="150447" y="33"/>
                </a:lnTo>
                <a:lnTo>
                  <a:pt x="132302" y="1452"/>
                </a:lnTo>
                <a:lnTo>
                  <a:pt x="86868" y="24384"/>
                </a:lnTo>
                <a:lnTo>
                  <a:pt x="63936" y="64460"/>
                </a:lnTo>
                <a:lnTo>
                  <a:pt x="62484" y="80772"/>
                </a:lnTo>
                <a:lnTo>
                  <a:pt x="63079" y="90820"/>
                </a:lnTo>
                <a:lnTo>
                  <a:pt x="77462" y="126706"/>
                </a:lnTo>
                <a:lnTo>
                  <a:pt x="102108" y="153924"/>
                </a:lnTo>
                <a:lnTo>
                  <a:pt x="102108" y="65532"/>
                </a:lnTo>
                <a:lnTo>
                  <a:pt x="102989" y="56649"/>
                </a:lnTo>
                <a:lnTo>
                  <a:pt x="125682" y="26003"/>
                </a:lnTo>
                <a:lnTo>
                  <a:pt x="155448" y="18399"/>
                </a:lnTo>
                <a:lnTo>
                  <a:pt x="159519" y="18492"/>
                </a:lnTo>
                <a:lnTo>
                  <a:pt x="205740" y="36576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40" h="330835">
                <a:moveTo>
                  <a:pt x="211836" y="236220"/>
                </a:moveTo>
                <a:lnTo>
                  <a:pt x="201168" y="196596"/>
                </a:lnTo>
                <a:lnTo>
                  <a:pt x="172021" y="160805"/>
                </a:lnTo>
                <a:lnTo>
                  <a:pt x="155448" y="144780"/>
                </a:lnTo>
                <a:lnTo>
                  <a:pt x="139969" y="129016"/>
                </a:lnTo>
                <a:lnTo>
                  <a:pt x="111252" y="96012"/>
                </a:lnTo>
                <a:lnTo>
                  <a:pt x="102108" y="65532"/>
                </a:lnTo>
                <a:lnTo>
                  <a:pt x="102108" y="153924"/>
                </a:lnTo>
                <a:lnTo>
                  <a:pt x="140970" y="19621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69"/>
                </a:lnTo>
                <a:lnTo>
                  <a:pt x="173902" y="311324"/>
                </a:lnTo>
                <a:lnTo>
                  <a:pt x="204120" y="272010"/>
                </a:lnTo>
                <a:lnTo>
                  <a:pt x="210978" y="248531"/>
                </a:lnTo>
                <a:lnTo>
                  <a:pt x="2118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9390" y="561898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1432" y="570585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240" y="94297"/>
                </a:lnTo>
                <a:lnTo>
                  <a:pt x="372999" y="64770"/>
                </a:lnTo>
                <a:lnTo>
                  <a:pt x="344328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79366"/>
                </a:lnTo>
                <a:lnTo>
                  <a:pt x="402240" y="156305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79366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328" y="216693"/>
                </a:lnTo>
                <a:lnTo>
                  <a:pt x="372999" y="185928"/>
                </a:lnTo>
                <a:lnTo>
                  <a:pt x="379476" y="179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966253" y="8179765"/>
            <a:ext cx="2544775" cy="19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364"/>
              </a:lnSpc>
            </a:pPr>
            <a:fld id="{81D60167-4931-47E6-BA6A-407CBD079E47}" type="slidenum">
              <a:rPr dirty="0"/>
              <a:pPr marL="41910">
                <a:lnSpc>
                  <a:spcPts val="1364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812" y="622389"/>
            <a:ext cx="4670870" cy="759632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4840" spc="-22" dirty="0"/>
              <a:t>Grammars</a:t>
            </a:r>
            <a:endParaRPr sz="484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8301673" cy="5202386"/>
          </a:xfrm>
          <a:prstGeom prst="rect">
            <a:avLst/>
          </a:prstGeom>
        </p:spPr>
        <p:txBody>
          <a:bodyPr vert="horz" wrap="square" lIns="0" tIns="120841" rIns="0" bIns="0" rtlCol="0">
            <a:spAutoFit/>
          </a:bodyPr>
          <a:lstStyle/>
          <a:p>
            <a:pPr marL="391160" indent="-377889">
              <a:spcBef>
                <a:spcPts val="952"/>
              </a:spcBef>
              <a:buFont typeface="Arial"/>
              <a:buChar char="•"/>
              <a:tabLst>
                <a:tab pos="391160" algn="l"/>
                <a:tab pos="391859" algn="l"/>
              </a:tabLst>
            </a:pPr>
            <a:r>
              <a:rPr sz="3520" dirty="0">
                <a:latin typeface="Calibri"/>
                <a:cs typeface="Calibri"/>
              </a:rPr>
              <a:t>A </a:t>
            </a:r>
            <a:r>
              <a:rPr sz="3520" spc="-11" dirty="0">
                <a:latin typeface="Calibri"/>
                <a:cs typeface="Calibri"/>
              </a:rPr>
              <a:t>grammar </a:t>
            </a:r>
            <a:r>
              <a:rPr sz="3520" dirty="0">
                <a:latin typeface="Calibri"/>
                <a:cs typeface="Calibri"/>
              </a:rPr>
              <a:t>is a </a:t>
            </a:r>
            <a:r>
              <a:rPr sz="3520" spc="-33" dirty="0">
                <a:latin typeface="Calibri"/>
                <a:cs typeface="Calibri"/>
              </a:rPr>
              <a:t>way </a:t>
            </a:r>
            <a:r>
              <a:rPr sz="3520" spc="-6" dirty="0">
                <a:latin typeface="Calibri"/>
                <a:cs typeface="Calibri"/>
              </a:rPr>
              <a:t>of describing</a:t>
            </a:r>
            <a:r>
              <a:rPr sz="3520" spc="33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languages</a:t>
            </a:r>
            <a:endParaRPr sz="3520" dirty="0">
              <a:latin typeface="Calibri"/>
              <a:cs typeface="Calibri"/>
            </a:endParaRPr>
          </a:p>
          <a:p>
            <a:pPr marL="391160" marR="966026" indent="-377889">
              <a:spcBef>
                <a:spcPts val="847"/>
              </a:spcBef>
              <a:buFont typeface="Arial"/>
              <a:buChar char="•"/>
              <a:tabLst>
                <a:tab pos="391160" algn="l"/>
                <a:tab pos="391859" algn="l"/>
              </a:tabLst>
            </a:pPr>
            <a:r>
              <a:rPr sz="3520" dirty="0">
                <a:latin typeface="Calibri"/>
                <a:cs typeface="Calibri"/>
              </a:rPr>
              <a:t>A </a:t>
            </a:r>
            <a:r>
              <a:rPr sz="3520" spc="-6" dirty="0">
                <a:latin typeface="Calibri"/>
                <a:cs typeface="Calibri"/>
              </a:rPr>
              <a:t>regular </a:t>
            </a:r>
            <a:r>
              <a:rPr sz="3520" spc="-11" dirty="0">
                <a:latin typeface="Calibri"/>
                <a:cs typeface="Calibri"/>
              </a:rPr>
              <a:t>grammar </a:t>
            </a:r>
            <a:r>
              <a:rPr sz="3520" spc="-6" dirty="0">
                <a:latin typeface="Calibri"/>
                <a:cs typeface="Calibri"/>
              </a:rPr>
              <a:t>describes </a:t>
            </a:r>
            <a:r>
              <a:rPr sz="3520" dirty="0">
                <a:latin typeface="Calibri"/>
                <a:cs typeface="Calibri"/>
              </a:rPr>
              <a:t>a </a:t>
            </a:r>
            <a:r>
              <a:rPr sz="3520" spc="-6" dirty="0">
                <a:latin typeface="Calibri"/>
                <a:cs typeface="Calibri"/>
              </a:rPr>
              <a:t>regular  language</a:t>
            </a:r>
            <a:endParaRPr lang="en-IN" sz="3520" spc="-6" dirty="0">
              <a:latin typeface="Calibri"/>
              <a:cs typeface="Calibri"/>
            </a:endParaRPr>
          </a:p>
          <a:p>
            <a:pPr marL="13271" marR="966026">
              <a:spcBef>
                <a:spcPts val="847"/>
              </a:spcBef>
              <a:tabLst>
                <a:tab pos="391160" algn="l"/>
                <a:tab pos="391859" algn="l"/>
              </a:tabLst>
            </a:pPr>
            <a:endParaRPr sz="3520" dirty="0">
              <a:latin typeface="Calibri"/>
              <a:cs typeface="Calibri"/>
            </a:endParaRPr>
          </a:p>
          <a:p>
            <a:pPr marL="391160"/>
            <a:r>
              <a:rPr sz="3520" dirty="0">
                <a:latin typeface="Wingdings"/>
                <a:cs typeface="Wingdings"/>
              </a:rPr>
              <a:t></a:t>
            </a:r>
            <a:r>
              <a:rPr sz="3520" dirty="0">
                <a:latin typeface="Times New Roman"/>
                <a:cs typeface="Times New Roman"/>
              </a:rPr>
              <a:t> </a:t>
            </a:r>
            <a:r>
              <a:rPr lang="en-IN" sz="3520" dirty="0">
                <a:latin typeface="Times New Roman"/>
                <a:cs typeface="Times New Roman"/>
              </a:rPr>
              <a:t>Regular Grammar (</a:t>
            </a:r>
            <a:r>
              <a:rPr sz="3520" spc="-11" dirty="0">
                <a:latin typeface="Calibri"/>
                <a:cs typeface="Calibri"/>
              </a:rPr>
              <a:t>left-linear </a:t>
            </a:r>
            <a:r>
              <a:rPr lang="en-IN" sz="3520" dirty="0">
                <a:latin typeface="Calibri"/>
                <a:cs typeface="Calibri"/>
              </a:rPr>
              <a:t>or</a:t>
            </a:r>
            <a:r>
              <a:rPr sz="3520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right-linear</a:t>
            </a:r>
            <a:r>
              <a:rPr lang="en-IN" sz="3520" spc="-17" dirty="0">
                <a:latin typeface="Calibri"/>
                <a:cs typeface="Calibri"/>
              </a:rPr>
              <a:t>)</a:t>
            </a:r>
          </a:p>
          <a:p>
            <a:pPr marL="391160"/>
            <a:r>
              <a:rPr lang="en-IN" sz="3520" dirty="0">
                <a:latin typeface="Wingdings"/>
                <a:cs typeface="Wingdings"/>
              </a:rPr>
              <a:t></a:t>
            </a:r>
            <a:r>
              <a:rPr lang="en-IN" sz="3520" dirty="0">
                <a:latin typeface="Times New Roman"/>
                <a:cs typeface="Times New Roman"/>
              </a:rPr>
              <a:t> </a:t>
            </a:r>
            <a:r>
              <a:rPr lang="en-IN" sz="3520" spc="-6" dirty="0">
                <a:latin typeface="Calibri"/>
                <a:cs typeface="Calibri"/>
              </a:rPr>
              <a:t>Linear</a:t>
            </a:r>
            <a:r>
              <a:rPr lang="en-IN" sz="3520" spc="-94" dirty="0">
                <a:latin typeface="Calibri"/>
                <a:cs typeface="Calibri"/>
              </a:rPr>
              <a:t> </a:t>
            </a:r>
            <a:r>
              <a:rPr lang="en-IN" sz="3520" spc="-17" dirty="0">
                <a:latin typeface="Calibri"/>
                <a:cs typeface="Calibri"/>
              </a:rPr>
              <a:t>grammars</a:t>
            </a:r>
            <a:r>
              <a:rPr lang="en-IN" sz="3520" dirty="0">
                <a:latin typeface="Times New Roman"/>
                <a:cs typeface="Times New Roman"/>
              </a:rPr>
              <a:t> (</a:t>
            </a:r>
            <a:r>
              <a:rPr lang="en-IN" sz="3520" spc="-11" dirty="0">
                <a:latin typeface="Calibri"/>
                <a:cs typeface="Calibri"/>
              </a:rPr>
              <a:t>left-linear </a:t>
            </a:r>
            <a:r>
              <a:rPr lang="en-IN" sz="3520" dirty="0">
                <a:latin typeface="Calibri"/>
                <a:cs typeface="Calibri"/>
              </a:rPr>
              <a:t>or </a:t>
            </a:r>
            <a:r>
              <a:rPr lang="en-IN" sz="3520" spc="-6" dirty="0">
                <a:latin typeface="Calibri"/>
                <a:cs typeface="Calibri"/>
              </a:rPr>
              <a:t>right-linear</a:t>
            </a:r>
            <a:r>
              <a:rPr lang="en-IN" sz="3520" spc="-66" dirty="0">
                <a:latin typeface="Calibri"/>
                <a:cs typeface="Calibri"/>
              </a:rPr>
              <a:t> or left-right linear </a:t>
            </a:r>
            <a:r>
              <a:rPr lang="en-IN" sz="3520" spc="-17" dirty="0">
                <a:latin typeface="Calibri"/>
                <a:cs typeface="Calibri"/>
              </a:rPr>
              <a:t>)</a:t>
            </a:r>
            <a:endParaRPr lang="en-IN" sz="3520" dirty="0">
              <a:latin typeface="Calibri"/>
              <a:cs typeface="Calibri"/>
            </a:endParaRPr>
          </a:p>
          <a:p>
            <a:pPr marL="391160"/>
            <a:endParaRPr sz="35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7344" y="145349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2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080" y="1464564"/>
            <a:ext cx="658495" cy="632460"/>
          </a:xfrm>
          <a:custGeom>
            <a:avLst/>
            <a:gdLst/>
            <a:ahLst/>
            <a:cxnLst/>
            <a:rect l="l" t="t" r="r" b="b"/>
            <a:pathLst>
              <a:path w="658495" h="632460">
                <a:moveTo>
                  <a:pt x="248412" y="0"/>
                </a:moveTo>
                <a:lnTo>
                  <a:pt x="207264" y="0"/>
                </a:lnTo>
                <a:lnTo>
                  <a:pt x="166116" y="19812"/>
                </a:lnTo>
                <a:lnTo>
                  <a:pt x="126513" y="45847"/>
                </a:lnTo>
                <a:lnTo>
                  <a:pt x="90593" y="78232"/>
                </a:lnTo>
                <a:lnTo>
                  <a:pt x="59245" y="116967"/>
                </a:lnTo>
                <a:lnTo>
                  <a:pt x="33358" y="162052"/>
                </a:lnTo>
                <a:lnTo>
                  <a:pt x="13821" y="213487"/>
                </a:lnTo>
                <a:lnTo>
                  <a:pt x="1524" y="271272"/>
                </a:lnTo>
                <a:lnTo>
                  <a:pt x="0" y="288036"/>
                </a:lnTo>
                <a:lnTo>
                  <a:pt x="0" y="321564"/>
                </a:lnTo>
                <a:lnTo>
                  <a:pt x="1524" y="339852"/>
                </a:lnTo>
                <a:lnTo>
                  <a:pt x="3048" y="355092"/>
                </a:lnTo>
                <a:lnTo>
                  <a:pt x="6096" y="371856"/>
                </a:lnTo>
                <a:lnTo>
                  <a:pt x="12192" y="393568"/>
                </a:lnTo>
                <a:lnTo>
                  <a:pt x="12192" y="289560"/>
                </a:lnTo>
                <a:lnTo>
                  <a:pt x="13716" y="272796"/>
                </a:lnTo>
                <a:lnTo>
                  <a:pt x="24324" y="221078"/>
                </a:lnTo>
                <a:lnTo>
                  <a:pt x="40862" y="174521"/>
                </a:lnTo>
                <a:lnTo>
                  <a:pt x="62686" y="133144"/>
                </a:lnTo>
                <a:lnTo>
                  <a:pt x="89154" y="96964"/>
                </a:lnTo>
                <a:lnTo>
                  <a:pt x="119622" y="65999"/>
                </a:lnTo>
                <a:lnTo>
                  <a:pt x="153447" y="40266"/>
                </a:lnTo>
                <a:lnTo>
                  <a:pt x="189988" y="19785"/>
                </a:lnTo>
                <a:lnTo>
                  <a:pt x="228600" y="4572"/>
                </a:lnTo>
                <a:lnTo>
                  <a:pt x="248412" y="0"/>
                </a:lnTo>
                <a:close/>
              </a:path>
              <a:path w="658495" h="632460">
                <a:moveTo>
                  <a:pt x="646176" y="389624"/>
                </a:moveTo>
                <a:lnTo>
                  <a:pt x="646176" y="321564"/>
                </a:lnTo>
                <a:lnTo>
                  <a:pt x="639843" y="365576"/>
                </a:lnTo>
                <a:lnTo>
                  <a:pt x="629135" y="406162"/>
                </a:lnTo>
                <a:lnTo>
                  <a:pt x="614418" y="443305"/>
                </a:lnTo>
                <a:lnTo>
                  <a:pt x="596055" y="476985"/>
                </a:lnTo>
                <a:lnTo>
                  <a:pt x="549857" y="533892"/>
                </a:lnTo>
                <a:lnTo>
                  <a:pt x="493462" y="576741"/>
                </a:lnTo>
                <a:lnTo>
                  <a:pt x="429792" y="605393"/>
                </a:lnTo>
                <a:lnTo>
                  <a:pt x="361768" y="619708"/>
                </a:lnTo>
                <a:lnTo>
                  <a:pt x="327036" y="621444"/>
                </a:lnTo>
                <a:lnTo>
                  <a:pt x="292311" y="619544"/>
                </a:lnTo>
                <a:lnTo>
                  <a:pt x="224342" y="604761"/>
                </a:lnTo>
                <a:lnTo>
                  <a:pt x="160784" y="575220"/>
                </a:lnTo>
                <a:lnTo>
                  <a:pt x="104558" y="530778"/>
                </a:lnTo>
                <a:lnTo>
                  <a:pt x="58585" y="471297"/>
                </a:lnTo>
                <a:lnTo>
                  <a:pt x="40356" y="435872"/>
                </a:lnTo>
                <a:lnTo>
                  <a:pt x="25786" y="396635"/>
                </a:lnTo>
                <a:lnTo>
                  <a:pt x="15240" y="353568"/>
                </a:lnTo>
                <a:lnTo>
                  <a:pt x="12192" y="321564"/>
                </a:lnTo>
                <a:lnTo>
                  <a:pt x="12192" y="393568"/>
                </a:lnTo>
                <a:lnTo>
                  <a:pt x="38221" y="460699"/>
                </a:lnTo>
                <a:lnTo>
                  <a:pt x="63085" y="499771"/>
                </a:lnTo>
                <a:lnTo>
                  <a:pt x="93024" y="534692"/>
                </a:lnTo>
                <a:lnTo>
                  <a:pt x="127444" y="565023"/>
                </a:lnTo>
                <a:lnTo>
                  <a:pt x="165750" y="590324"/>
                </a:lnTo>
                <a:lnTo>
                  <a:pt x="207347" y="610157"/>
                </a:lnTo>
                <a:lnTo>
                  <a:pt x="251642" y="624084"/>
                </a:lnTo>
                <a:lnTo>
                  <a:pt x="298041" y="631664"/>
                </a:lnTo>
                <a:lnTo>
                  <a:pt x="345948" y="632460"/>
                </a:lnTo>
                <a:lnTo>
                  <a:pt x="362712" y="632460"/>
                </a:lnTo>
                <a:lnTo>
                  <a:pt x="423781" y="619763"/>
                </a:lnTo>
                <a:lnTo>
                  <a:pt x="465819" y="603979"/>
                </a:lnTo>
                <a:lnTo>
                  <a:pt x="505059" y="582599"/>
                </a:lnTo>
                <a:lnTo>
                  <a:pt x="540971" y="556162"/>
                </a:lnTo>
                <a:lnTo>
                  <a:pt x="573024" y="525208"/>
                </a:lnTo>
                <a:lnTo>
                  <a:pt x="600687" y="490276"/>
                </a:lnTo>
                <a:lnTo>
                  <a:pt x="623431" y="451907"/>
                </a:lnTo>
                <a:lnTo>
                  <a:pt x="640726" y="410638"/>
                </a:lnTo>
                <a:lnTo>
                  <a:pt x="646176" y="389624"/>
                </a:lnTo>
                <a:close/>
              </a:path>
              <a:path w="658495" h="632460">
                <a:moveTo>
                  <a:pt x="658368" y="304800"/>
                </a:moveTo>
                <a:lnTo>
                  <a:pt x="656844" y="288036"/>
                </a:lnTo>
                <a:lnTo>
                  <a:pt x="656844" y="271272"/>
                </a:lnTo>
                <a:lnTo>
                  <a:pt x="643904" y="212844"/>
                </a:lnTo>
                <a:lnTo>
                  <a:pt x="623936" y="160979"/>
                </a:lnTo>
                <a:lnTo>
                  <a:pt x="597789" y="115633"/>
                </a:lnTo>
                <a:lnTo>
                  <a:pt x="566307" y="76764"/>
                </a:lnTo>
                <a:lnTo>
                  <a:pt x="530337" y="44330"/>
                </a:lnTo>
                <a:lnTo>
                  <a:pt x="490728" y="18288"/>
                </a:lnTo>
                <a:lnTo>
                  <a:pt x="449580" y="0"/>
                </a:lnTo>
                <a:lnTo>
                  <a:pt x="408432" y="0"/>
                </a:lnTo>
                <a:lnTo>
                  <a:pt x="445008" y="10668"/>
                </a:lnTo>
                <a:lnTo>
                  <a:pt x="482405" y="28027"/>
                </a:lnTo>
                <a:lnTo>
                  <a:pt x="517588" y="50387"/>
                </a:lnTo>
                <a:lnTo>
                  <a:pt x="549913" y="77747"/>
                </a:lnTo>
                <a:lnTo>
                  <a:pt x="578739" y="110109"/>
                </a:lnTo>
                <a:lnTo>
                  <a:pt x="603420" y="147470"/>
                </a:lnTo>
                <a:lnTo>
                  <a:pt x="623316" y="189833"/>
                </a:lnTo>
                <a:lnTo>
                  <a:pt x="637782" y="237196"/>
                </a:lnTo>
                <a:lnTo>
                  <a:pt x="646176" y="289560"/>
                </a:lnTo>
                <a:lnTo>
                  <a:pt x="646176" y="389624"/>
                </a:lnTo>
                <a:lnTo>
                  <a:pt x="652040" y="367011"/>
                </a:lnTo>
                <a:lnTo>
                  <a:pt x="656844" y="321564"/>
                </a:lnTo>
                <a:lnTo>
                  <a:pt x="65836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016" y="1621536"/>
            <a:ext cx="256540" cy="292735"/>
          </a:xfrm>
          <a:custGeom>
            <a:avLst/>
            <a:gdLst/>
            <a:ahLst/>
            <a:cxnLst/>
            <a:rect l="l" t="t" r="r" b="b"/>
            <a:pathLst>
              <a:path w="256539" h="292735">
                <a:moveTo>
                  <a:pt x="242316" y="0"/>
                </a:moveTo>
                <a:lnTo>
                  <a:pt x="236220" y="0"/>
                </a:lnTo>
                <a:lnTo>
                  <a:pt x="65532" y="231648"/>
                </a:lnTo>
                <a:lnTo>
                  <a:pt x="54054" y="246245"/>
                </a:lnTo>
                <a:lnTo>
                  <a:pt x="23622" y="278344"/>
                </a:lnTo>
                <a:lnTo>
                  <a:pt x="3048" y="284988"/>
                </a:lnTo>
                <a:lnTo>
                  <a:pt x="0" y="292608"/>
                </a:lnTo>
                <a:lnTo>
                  <a:pt x="62484" y="292608"/>
                </a:lnTo>
                <a:lnTo>
                  <a:pt x="62484" y="263652"/>
                </a:lnTo>
                <a:lnTo>
                  <a:pt x="64008" y="260604"/>
                </a:lnTo>
                <a:lnTo>
                  <a:pt x="65532" y="256032"/>
                </a:lnTo>
                <a:lnTo>
                  <a:pt x="67056" y="252984"/>
                </a:lnTo>
                <a:lnTo>
                  <a:pt x="71628" y="246888"/>
                </a:lnTo>
                <a:lnTo>
                  <a:pt x="77724" y="237744"/>
                </a:lnTo>
                <a:lnTo>
                  <a:pt x="106680" y="198120"/>
                </a:lnTo>
                <a:lnTo>
                  <a:pt x="118872" y="198120"/>
                </a:lnTo>
                <a:lnTo>
                  <a:pt x="118872" y="182880"/>
                </a:lnTo>
                <a:lnTo>
                  <a:pt x="201168" y="70104"/>
                </a:lnTo>
                <a:lnTo>
                  <a:pt x="201168" y="292608"/>
                </a:lnTo>
                <a:lnTo>
                  <a:pt x="219456" y="292608"/>
                </a:lnTo>
                <a:lnTo>
                  <a:pt x="219456" y="248412"/>
                </a:lnTo>
                <a:lnTo>
                  <a:pt x="220980" y="237744"/>
                </a:lnTo>
                <a:lnTo>
                  <a:pt x="242316" y="0"/>
                </a:lnTo>
                <a:close/>
              </a:path>
              <a:path w="256539" h="292735">
                <a:moveTo>
                  <a:pt x="86868" y="284988"/>
                </a:moveTo>
                <a:lnTo>
                  <a:pt x="77724" y="283464"/>
                </a:lnTo>
                <a:lnTo>
                  <a:pt x="71628" y="281940"/>
                </a:lnTo>
                <a:lnTo>
                  <a:pt x="65532" y="275844"/>
                </a:lnTo>
                <a:lnTo>
                  <a:pt x="62484" y="271272"/>
                </a:lnTo>
                <a:lnTo>
                  <a:pt x="62484" y="292608"/>
                </a:lnTo>
                <a:lnTo>
                  <a:pt x="83820" y="292608"/>
                </a:lnTo>
                <a:lnTo>
                  <a:pt x="86868" y="284988"/>
                </a:lnTo>
                <a:close/>
              </a:path>
              <a:path w="256539" h="292735">
                <a:moveTo>
                  <a:pt x="201168" y="292608"/>
                </a:moveTo>
                <a:lnTo>
                  <a:pt x="201168" y="70104"/>
                </a:lnTo>
                <a:lnTo>
                  <a:pt x="190500" y="182880"/>
                </a:lnTo>
                <a:lnTo>
                  <a:pt x="118872" y="182880"/>
                </a:lnTo>
                <a:lnTo>
                  <a:pt x="118872" y="198120"/>
                </a:lnTo>
                <a:lnTo>
                  <a:pt x="188976" y="198120"/>
                </a:lnTo>
                <a:lnTo>
                  <a:pt x="188976" y="292608"/>
                </a:lnTo>
                <a:lnTo>
                  <a:pt x="201168" y="292608"/>
                </a:lnTo>
                <a:close/>
              </a:path>
              <a:path w="256539" h="292735">
                <a:moveTo>
                  <a:pt x="188976" y="292608"/>
                </a:moveTo>
                <a:lnTo>
                  <a:pt x="188976" y="198120"/>
                </a:lnTo>
                <a:lnTo>
                  <a:pt x="185928" y="234696"/>
                </a:lnTo>
                <a:lnTo>
                  <a:pt x="184785" y="245244"/>
                </a:lnTo>
                <a:lnTo>
                  <a:pt x="166116" y="281940"/>
                </a:lnTo>
                <a:lnTo>
                  <a:pt x="158496" y="284988"/>
                </a:lnTo>
                <a:lnTo>
                  <a:pt x="144780" y="284988"/>
                </a:lnTo>
                <a:lnTo>
                  <a:pt x="141732" y="292608"/>
                </a:lnTo>
                <a:lnTo>
                  <a:pt x="188976" y="292608"/>
                </a:lnTo>
                <a:close/>
              </a:path>
              <a:path w="256539" h="292735">
                <a:moveTo>
                  <a:pt x="256032" y="284988"/>
                </a:moveTo>
                <a:lnTo>
                  <a:pt x="245364" y="284988"/>
                </a:lnTo>
                <a:lnTo>
                  <a:pt x="237744" y="283464"/>
                </a:lnTo>
                <a:lnTo>
                  <a:pt x="219456" y="265176"/>
                </a:lnTo>
                <a:lnTo>
                  <a:pt x="219456" y="292608"/>
                </a:lnTo>
                <a:lnTo>
                  <a:pt x="254508" y="292608"/>
                </a:lnTo>
                <a:lnTo>
                  <a:pt x="25603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0332" y="1877568"/>
            <a:ext cx="274320" cy="393700"/>
          </a:xfrm>
          <a:custGeom>
            <a:avLst/>
            <a:gdLst/>
            <a:ahLst/>
            <a:cxnLst/>
            <a:rect l="l" t="t" r="r" b="b"/>
            <a:pathLst>
              <a:path w="274320" h="393700">
                <a:moveTo>
                  <a:pt x="202692" y="117662"/>
                </a:moveTo>
                <a:lnTo>
                  <a:pt x="202692" y="94488"/>
                </a:lnTo>
                <a:lnTo>
                  <a:pt x="0" y="393192"/>
                </a:lnTo>
                <a:lnTo>
                  <a:pt x="13716" y="393192"/>
                </a:lnTo>
                <a:lnTo>
                  <a:pt x="202692" y="117662"/>
                </a:lnTo>
                <a:close/>
              </a:path>
              <a:path w="274320" h="393700">
                <a:moveTo>
                  <a:pt x="274320" y="0"/>
                </a:moveTo>
                <a:lnTo>
                  <a:pt x="158496" y="64008"/>
                </a:lnTo>
                <a:lnTo>
                  <a:pt x="202692" y="94488"/>
                </a:lnTo>
                <a:lnTo>
                  <a:pt x="202692" y="117662"/>
                </a:lnTo>
                <a:lnTo>
                  <a:pt x="213360" y="102108"/>
                </a:lnTo>
                <a:lnTo>
                  <a:pt x="257556" y="132588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316" y="209245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692" y="2270760"/>
            <a:ext cx="562610" cy="806450"/>
          </a:xfrm>
          <a:custGeom>
            <a:avLst/>
            <a:gdLst/>
            <a:ahLst/>
            <a:cxnLst/>
            <a:rect l="l" t="t" r="r" b="b"/>
            <a:pathLst>
              <a:path w="562610" h="806450">
                <a:moveTo>
                  <a:pt x="562356" y="0"/>
                </a:moveTo>
                <a:lnTo>
                  <a:pt x="548640" y="0"/>
                </a:lnTo>
                <a:lnTo>
                  <a:pt x="0" y="806196"/>
                </a:lnTo>
                <a:lnTo>
                  <a:pt x="15240" y="806196"/>
                </a:lnTo>
                <a:lnTo>
                  <a:pt x="562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9292" y="2558796"/>
            <a:ext cx="192024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3355" y="2270760"/>
            <a:ext cx="120650" cy="806450"/>
          </a:xfrm>
          <a:custGeom>
            <a:avLst/>
            <a:gdLst/>
            <a:ahLst/>
            <a:cxnLst/>
            <a:rect l="l" t="t" r="r" b="b"/>
            <a:pathLst>
              <a:path w="120650" h="806450">
                <a:moveTo>
                  <a:pt x="120396" y="705612"/>
                </a:moveTo>
                <a:lnTo>
                  <a:pt x="67056" y="705612"/>
                </a:lnTo>
                <a:lnTo>
                  <a:pt x="67056" y="0"/>
                </a:lnTo>
                <a:lnTo>
                  <a:pt x="54864" y="0"/>
                </a:lnTo>
                <a:lnTo>
                  <a:pt x="54864" y="705612"/>
                </a:lnTo>
                <a:lnTo>
                  <a:pt x="0" y="705612"/>
                </a:lnTo>
                <a:lnTo>
                  <a:pt x="51816" y="806196"/>
                </a:lnTo>
                <a:lnTo>
                  <a:pt x="68580" y="806196"/>
                </a:lnTo>
                <a:lnTo>
                  <a:pt x="120396" y="705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852" y="2415540"/>
            <a:ext cx="192024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2404" y="3076956"/>
            <a:ext cx="414655" cy="596265"/>
          </a:xfrm>
          <a:custGeom>
            <a:avLst/>
            <a:gdLst/>
            <a:ahLst/>
            <a:cxnLst/>
            <a:rect l="l" t="t" r="r" b="b"/>
            <a:pathLst>
              <a:path w="414654" h="596264">
                <a:moveTo>
                  <a:pt x="414528" y="0"/>
                </a:moveTo>
                <a:lnTo>
                  <a:pt x="399288" y="0"/>
                </a:lnTo>
                <a:lnTo>
                  <a:pt x="0" y="589788"/>
                </a:lnTo>
                <a:lnTo>
                  <a:pt x="9144" y="595884"/>
                </a:lnTo>
                <a:lnTo>
                  <a:pt x="4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3336" y="3091053"/>
            <a:ext cx="441959" cy="440055"/>
          </a:xfrm>
          <a:custGeom>
            <a:avLst/>
            <a:gdLst/>
            <a:ahLst/>
            <a:cxnLst/>
            <a:rect l="l" t="t" r="r" b="b"/>
            <a:pathLst>
              <a:path w="441960" h="440054">
                <a:moveTo>
                  <a:pt x="441960" y="219075"/>
                </a:moveTo>
                <a:lnTo>
                  <a:pt x="440436" y="208407"/>
                </a:lnTo>
                <a:lnTo>
                  <a:pt x="440436" y="197739"/>
                </a:lnTo>
                <a:lnTo>
                  <a:pt x="431391" y="156238"/>
                </a:lnTo>
                <a:lnTo>
                  <a:pt x="416904" y="119619"/>
                </a:lnTo>
                <a:lnTo>
                  <a:pt x="374333" y="61030"/>
                </a:lnTo>
                <a:lnTo>
                  <a:pt x="318177" y="21971"/>
                </a:lnTo>
                <a:lnTo>
                  <a:pt x="253893" y="2441"/>
                </a:lnTo>
                <a:lnTo>
                  <a:pt x="220408" y="0"/>
                </a:lnTo>
                <a:lnTo>
                  <a:pt x="186937" y="2441"/>
                </a:lnTo>
                <a:lnTo>
                  <a:pt x="122766" y="21971"/>
                </a:lnTo>
                <a:lnTo>
                  <a:pt x="66836" y="61030"/>
                </a:lnTo>
                <a:lnTo>
                  <a:pt x="24603" y="119619"/>
                </a:lnTo>
                <a:lnTo>
                  <a:pt x="10328" y="156238"/>
                </a:lnTo>
                <a:lnTo>
                  <a:pt x="1524" y="197739"/>
                </a:lnTo>
                <a:lnTo>
                  <a:pt x="0" y="220599"/>
                </a:lnTo>
                <a:lnTo>
                  <a:pt x="0" y="231267"/>
                </a:lnTo>
                <a:lnTo>
                  <a:pt x="1524" y="241935"/>
                </a:lnTo>
                <a:lnTo>
                  <a:pt x="3048" y="254127"/>
                </a:lnTo>
                <a:lnTo>
                  <a:pt x="12192" y="288041"/>
                </a:lnTo>
                <a:lnTo>
                  <a:pt x="12192" y="197739"/>
                </a:lnTo>
                <a:lnTo>
                  <a:pt x="22074" y="155321"/>
                </a:lnTo>
                <a:lnTo>
                  <a:pt x="37746" y="118416"/>
                </a:lnTo>
                <a:lnTo>
                  <a:pt x="83297" y="61048"/>
                </a:lnTo>
                <a:lnTo>
                  <a:pt x="142517" y="25441"/>
                </a:lnTo>
                <a:lnTo>
                  <a:pt x="209078" y="11402"/>
                </a:lnTo>
                <a:lnTo>
                  <a:pt x="243133" y="12409"/>
                </a:lnTo>
                <a:lnTo>
                  <a:pt x="308839" y="30358"/>
                </a:lnTo>
                <a:lnTo>
                  <a:pt x="366065" y="69390"/>
                </a:lnTo>
                <a:lnTo>
                  <a:pt x="408484" y="129312"/>
                </a:lnTo>
                <a:lnTo>
                  <a:pt x="422163" y="167046"/>
                </a:lnTo>
                <a:lnTo>
                  <a:pt x="429768" y="209931"/>
                </a:lnTo>
                <a:lnTo>
                  <a:pt x="429768" y="288223"/>
                </a:lnTo>
                <a:lnTo>
                  <a:pt x="437126" y="262287"/>
                </a:lnTo>
                <a:lnTo>
                  <a:pt x="441960" y="219075"/>
                </a:lnTo>
                <a:close/>
              </a:path>
              <a:path w="441960" h="440054">
                <a:moveTo>
                  <a:pt x="429768" y="288223"/>
                </a:moveTo>
                <a:lnTo>
                  <a:pt x="429768" y="231267"/>
                </a:lnTo>
                <a:lnTo>
                  <a:pt x="422506" y="272961"/>
                </a:lnTo>
                <a:lnTo>
                  <a:pt x="409296" y="309804"/>
                </a:lnTo>
                <a:lnTo>
                  <a:pt x="368069" y="368761"/>
                </a:lnTo>
                <a:lnTo>
                  <a:pt x="312161" y="407796"/>
                </a:lnTo>
                <a:lnTo>
                  <a:pt x="247647" y="426567"/>
                </a:lnTo>
                <a:lnTo>
                  <a:pt x="214061" y="428246"/>
                </a:lnTo>
                <a:lnTo>
                  <a:pt x="180601" y="424730"/>
                </a:lnTo>
                <a:lnTo>
                  <a:pt x="117100" y="401945"/>
                </a:lnTo>
                <a:lnTo>
                  <a:pt x="63216" y="357867"/>
                </a:lnTo>
                <a:lnTo>
                  <a:pt x="25027" y="292155"/>
                </a:lnTo>
                <a:lnTo>
                  <a:pt x="13716" y="251079"/>
                </a:lnTo>
                <a:lnTo>
                  <a:pt x="12192" y="240411"/>
                </a:lnTo>
                <a:lnTo>
                  <a:pt x="12192" y="288041"/>
                </a:lnTo>
                <a:lnTo>
                  <a:pt x="31044" y="332549"/>
                </a:lnTo>
                <a:lnTo>
                  <a:pt x="77667" y="389309"/>
                </a:lnTo>
                <a:lnTo>
                  <a:pt x="137160" y="424871"/>
                </a:lnTo>
                <a:lnTo>
                  <a:pt x="203764" y="439699"/>
                </a:lnTo>
                <a:lnTo>
                  <a:pt x="237934" y="439483"/>
                </a:lnTo>
                <a:lnTo>
                  <a:pt x="304411" y="424080"/>
                </a:lnTo>
                <a:lnTo>
                  <a:pt x="363608" y="389104"/>
                </a:lnTo>
                <a:lnTo>
                  <a:pt x="409765" y="335018"/>
                </a:lnTo>
                <a:lnTo>
                  <a:pt x="426155" y="300954"/>
                </a:lnTo>
                <a:lnTo>
                  <a:pt x="429768" y="28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4316" y="352501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9380" y="3883152"/>
            <a:ext cx="654050" cy="292735"/>
          </a:xfrm>
          <a:custGeom>
            <a:avLst/>
            <a:gdLst/>
            <a:ahLst/>
            <a:cxnLst/>
            <a:rect l="l" t="t" r="r" b="b"/>
            <a:pathLst>
              <a:path w="654050" h="292735">
                <a:moveTo>
                  <a:pt x="653796" y="0"/>
                </a:moveTo>
                <a:lnTo>
                  <a:pt x="641604" y="0"/>
                </a:lnTo>
                <a:lnTo>
                  <a:pt x="632460" y="48768"/>
                </a:lnTo>
                <a:lnTo>
                  <a:pt x="619231" y="88123"/>
                </a:lnTo>
                <a:lnTo>
                  <a:pt x="602066" y="123883"/>
                </a:lnTo>
                <a:lnTo>
                  <a:pt x="581349" y="156029"/>
                </a:lnTo>
                <a:lnTo>
                  <a:pt x="530800" y="209406"/>
                </a:lnTo>
                <a:lnTo>
                  <a:pt x="470660" y="248109"/>
                </a:lnTo>
                <a:lnTo>
                  <a:pt x="404010" y="271995"/>
                </a:lnTo>
                <a:lnTo>
                  <a:pt x="333926" y="280920"/>
                </a:lnTo>
                <a:lnTo>
                  <a:pt x="298559" y="279727"/>
                </a:lnTo>
                <a:lnTo>
                  <a:pt x="229097" y="265938"/>
                </a:lnTo>
                <a:lnTo>
                  <a:pt x="163899" y="236827"/>
                </a:lnTo>
                <a:lnTo>
                  <a:pt x="106041" y="192249"/>
                </a:lnTo>
                <a:lnTo>
                  <a:pt x="58603" y="132061"/>
                </a:lnTo>
                <a:lnTo>
                  <a:pt x="39753" y="96067"/>
                </a:lnTo>
                <a:lnTo>
                  <a:pt x="24662" y="56117"/>
                </a:lnTo>
                <a:lnTo>
                  <a:pt x="13716" y="12192"/>
                </a:lnTo>
                <a:lnTo>
                  <a:pt x="12192" y="0"/>
                </a:lnTo>
                <a:lnTo>
                  <a:pt x="0" y="0"/>
                </a:lnTo>
                <a:lnTo>
                  <a:pt x="18984" y="78062"/>
                </a:lnTo>
                <a:lnTo>
                  <a:pt x="38063" y="120847"/>
                </a:lnTo>
                <a:lnTo>
                  <a:pt x="62756" y="159919"/>
                </a:lnTo>
                <a:lnTo>
                  <a:pt x="92488" y="194840"/>
                </a:lnTo>
                <a:lnTo>
                  <a:pt x="126682" y="225171"/>
                </a:lnTo>
                <a:lnTo>
                  <a:pt x="164762" y="250472"/>
                </a:lnTo>
                <a:lnTo>
                  <a:pt x="206153" y="270305"/>
                </a:lnTo>
                <a:lnTo>
                  <a:pt x="250277" y="284232"/>
                </a:lnTo>
                <a:lnTo>
                  <a:pt x="296559" y="291812"/>
                </a:lnTo>
                <a:lnTo>
                  <a:pt x="344424" y="292608"/>
                </a:lnTo>
                <a:lnTo>
                  <a:pt x="377952" y="289560"/>
                </a:lnTo>
                <a:lnTo>
                  <a:pt x="426487" y="278817"/>
                </a:lnTo>
                <a:lnTo>
                  <a:pt x="472201" y="260770"/>
                </a:lnTo>
                <a:lnTo>
                  <a:pt x="514415" y="236115"/>
                </a:lnTo>
                <a:lnTo>
                  <a:pt x="552450" y="205549"/>
                </a:lnTo>
                <a:lnTo>
                  <a:pt x="585626" y="169768"/>
                </a:lnTo>
                <a:lnTo>
                  <a:pt x="613267" y="129468"/>
                </a:lnTo>
                <a:lnTo>
                  <a:pt x="634692" y="85346"/>
                </a:lnTo>
                <a:lnTo>
                  <a:pt x="649224" y="38100"/>
                </a:lnTo>
                <a:lnTo>
                  <a:pt x="65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3796" y="4453312"/>
            <a:ext cx="629920" cy="238125"/>
          </a:xfrm>
          <a:custGeom>
            <a:avLst/>
            <a:gdLst/>
            <a:ahLst/>
            <a:cxnLst/>
            <a:rect l="l" t="t" r="r" b="b"/>
            <a:pathLst>
              <a:path w="629920" h="238125">
                <a:moveTo>
                  <a:pt x="629412" y="237560"/>
                </a:moveTo>
                <a:lnTo>
                  <a:pt x="610064" y="183006"/>
                </a:lnTo>
                <a:lnTo>
                  <a:pt x="589750" y="146272"/>
                </a:lnTo>
                <a:lnTo>
                  <a:pt x="565843" y="113640"/>
                </a:lnTo>
                <a:lnTo>
                  <a:pt x="538768" y="85107"/>
                </a:lnTo>
                <a:lnTo>
                  <a:pt x="508945" y="60672"/>
                </a:lnTo>
                <a:lnTo>
                  <a:pt x="442750" y="24087"/>
                </a:lnTo>
                <a:lnTo>
                  <a:pt x="370638" y="3868"/>
                </a:lnTo>
                <a:lnTo>
                  <a:pt x="295991" y="0"/>
                </a:lnTo>
                <a:lnTo>
                  <a:pt x="258773" y="4192"/>
                </a:lnTo>
                <a:lnTo>
                  <a:pt x="186661" y="24820"/>
                </a:lnTo>
                <a:lnTo>
                  <a:pt x="120466" y="61760"/>
                </a:lnTo>
                <a:lnTo>
                  <a:pt x="90643" y="86342"/>
                </a:lnTo>
                <a:lnTo>
                  <a:pt x="63568" y="114995"/>
                </a:lnTo>
                <a:lnTo>
                  <a:pt x="39661" y="147719"/>
                </a:lnTo>
                <a:lnTo>
                  <a:pt x="19347" y="184510"/>
                </a:lnTo>
                <a:lnTo>
                  <a:pt x="3048" y="225368"/>
                </a:lnTo>
                <a:lnTo>
                  <a:pt x="0" y="237560"/>
                </a:lnTo>
                <a:lnTo>
                  <a:pt x="12192" y="237560"/>
                </a:lnTo>
                <a:lnTo>
                  <a:pt x="15240" y="226892"/>
                </a:lnTo>
                <a:lnTo>
                  <a:pt x="32971" y="183611"/>
                </a:lnTo>
                <a:lnTo>
                  <a:pt x="55323" y="145200"/>
                </a:lnTo>
                <a:lnTo>
                  <a:pt x="81752" y="111646"/>
                </a:lnTo>
                <a:lnTo>
                  <a:pt x="111714" y="82937"/>
                </a:lnTo>
                <a:lnTo>
                  <a:pt x="144663" y="59061"/>
                </a:lnTo>
                <a:lnTo>
                  <a:pt x="180057" y="40004"/>
                </a:lnTo>
                <a:lnTo>
                  <a:pt x="217352" y="25754"/>
                </a:lnTo>
                <a:lnTo>
                  <a:pt x="256002" y="16299"/>
                </a:lnTo>
                <a:lnTo>
                  <a:pt x="295465" y="11627"/>
                </a:lnTo>
                <a:lnTo>
                  <a:pt x="335196" y="11723"/>
                </a:lnTo>
                <a:lnTo>
                  <a:pt x="374651" y="16577"/>
                </a:lnTo>
                <a:lnTo>
                  <a:pt x="413286" y="26175"/>
                </a:lnTo>
                <a:lnTo>
                  <a:pt x="450557" y="40505"/>
                </a:lnTo>
                <a:lnTo>
                  <a:pt x="485919" y="59555"/>
                </a:lnTo>
                <a:lnTo>
                  <a:pt x="518830" y="83311"/>
                </a:lnTo>
                <a:lnTo>
                  <a:pt x="548744" y="111762"/>
                </a:lnTo>
                <a:lnTo>
                  <a:pt x="575118" y="144894"/>
                </a:lnTo>
                <a:lnTo>
                  <a:pt x="597408" y="182696"/>
                </a:lnTo>
                <a:lnTo>
                  <a:pt x="617220" y="237560"/>
                </a:lnTo>
                <a:lnTo>
                  <a:pt x="629412" y="23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2408" y="3883152"/>
            <a:ext cx="660400" cy="364490"/>
          </a:xfrm>
          <a:custGeom>
            <a:avLst/>
            <a:gdLst/>
            <a:ahLst/>
            <a:cxnLst/>
            <a:rect l="l" t="t" r="r" b="b"/>
            <a:pathLst>
              <a:path w="660400" h="364489">
                <a:moveTo>
                  <a:pt x="15240" y="0"/>
                </a:moveTo>
                <a:lnTo>
                  <a:pt x="3048" y="0"/>
                </a:lnTo>
                <a:lnTo>
                  <a:pt x="1524" y="3048"/>
                </a:lnTo>
                <a:lnTo>
                  <a:pt x="1524" y="19812"/>
                </a:lnTo>
                <a:lnTo>
                  <a:pt x="0" y="36576"/>
                </a:lnTo>
                <a:lnTo>
                  <a:pt x="3048" y="71628"/>
                </a:lnTo>
                <a:lnTo>
                  <a:pt x="4572" y="86868"/>
                </a:lnTo>
                <a:lnTo>
                  <a:pt x="7620" y="103632"/>
                </a:lnTo>
                <a:lnTo>
                  <a:pt x="12192" y="119968"/>
                </a:lnTo>
                <a:lnTo>
                  <a:pt x="12192" y="21336"/>
                </a:lnTo>
                <a:lnTo>
                  <a:pt x="13716" y="4572"/>
                </a:lnTo>
                <a:lnTo>
                  <a:pt x="15240" y="0"/>
                </a:lnTo>
                <a:close/>
              </a:path>
              <a:path w="660400" h="364489">
                <a:moveTo>
                  <a:pt x="647700" y="121400"/>
                </a:moveTo>
                <a:lnTo>
                  <a:pt x="647700" y="53340"/>
                </a:lnTo>
                <a:lnTo>
                  <a:pt x="641367" y="97352"/>
                </a:lnTo>
                <a:lnTo>
                  <a:pt x="630659" y="137938"/>
                </a:lnTo>
                <a:lnTo>
                  <a:pt x="615942" y="175081"/>
                </a:lnTo>
                <a:lnTo>
                  <a:pt x="597579" y="208761"/>
                </a:lnTo>
                <a:lnTo>
                  <a:pt x="551381" y="265668"/>
                </a:lnTo>
                <a:lnTo>
                  <a:pt x="494986" y="308517"/>
                </a:lnTo>
                <a:lnTo>
                  <a:pt x="431316" y="337169"/>
                </a:lnTo>
                <a:lnTo>
                  <a:pt x="363292" y="351484"/>
                </a:lnTo>
                <a:lnTo>
                  <a:pt x="328560" y="353220"/>
                </a:lnTo>
                <a:lnTo>
                  <a:pt x="293835" y="351320"/>
                </a:lnTo>
                <a:lnTo>
                  <a:pt x="225866" y="336537"/>
                </a:lnTo>
                <a:lnTo>
                  <a:pt x="162308" y="306996"/>
                </a:lnTo>
                <a:lnTo>
                  <a:pt x="106082" y="262554"/>
                </a:lnTo>
                <a:lnTo>
                  <a:pt x="60109" y="203073"/>
                </a:lnTo>
                <a:lnTo>
                  <a:pt x="41880" y="167648"/>
                </a:lnTo>
                <a:lnTo>
                  <a:pt x="27310" y="128411"/>
                </a:lnTo>
                <a:lnTo>
                  <a:pt x="16764" y="85344"/>
                </a:lnTo>
                <a:lnTo>
                  <a:pt x="12192" y="53340"/>
                </a:lnTo>
                <a:lnTo>
                  <a:pt x="12192" y="119968"/>
                </a:lnTo>
                <a:lnTo>
                  <a:pt x="39599" y="192475"/>
                </a:lnTo>
                <a:lnTo>
                  <a:pt x="64321" y="231547"/>
                </a:lnTo>
                <a:lnTo>
                  <a:pt x="94110" y="266468"/>
                </a:lnTo>
                <a:lnTo>
                  <a:pt x="128397" y="296799"/>
                </a:lnTo>
                <a:lnTo>
                  <a:pt x="166615" y="322100"/>
                </a:lnTo>
                <a:lnTo>
                  <a:pt x="208199" y="341933"/>
                </a:lnTo>
                <a:lnTo>
                  <a:pt x="252581" y="355860"/>
                </a:lnTo>
                <a:lnTo>
                  <a:pt x="299194" y="363440"/>
                </a:lnTo>
                <a:lnTo>
                  <a:pt x="347472" y="364236"/>
                </a:lnTo>
                <a:lnTo>
                  <a:pt x="381000" y="361188"/>
                </a:lnTo>
                <a:lnTo>
                  <a:pt x="425305" y="351539"/>
                </a:lnTo>
                <a:lnTo>
                  <a:pt x="467343" y="335755"/>
                </a:lnTo>
                <a:lnTo>
                  <a:pt x="506583" y="314375"/>
                </a:lnTo>
                <a:lnTo>
                  <a:pt x="542495" y="287938"/>
                </a:lnTo>
                <a:lnTo>
                  <a:pt x="574548" y="256984"/>
                </a:lnTo>
                <a:lnTo>
                  <a:pt x="602211" y="222052"/>
                </a:lnTo>
                <a:lnTo>
                  <a:pt x="624955" y="183683"/>
                </a:lnTo>
                <a:lnTo>
                  <a:pt x="642250" y="142414"/>
                </a:lnTo>
                <a:lnTo>
                  <a:pt x="647700" y="121400"/>
                </a:lnTo>
                <a:close/>
              </a:path>
              <a:path w="660400" h="364489">
                <a:moveTo>
                  <a:pt x="659892" y="36576"/>
                </a:moveTo>
                <a:lnTo>
                  <a:pt x="658368" y="19812"/>
                </a:lnTo>
                <a:lnTo>
                  <a:pt x="658368" y="3048"/>
                </a:lnTo>
                <a:lnTo>
                  <a:pt x="656844" y="0"/>
                </a:lnTo>
                <a:lnTo>
                  <a:pt x="643128" y="0"/>
                </a:lnTo>
                <a:lnTo>
                  <a:pt x="647700" y="21336"/>
                </a:lnTo>
                <a:lnTo>
                  <a:pt x="647700" y="121400"/>
                </a:lnTo>
                <a:lnTo>
                  <a:pt x="653564" y="98787"/>
                </a:lnTo>
                <a:lnTo>
                  <a:pt x="658368" y="53340"/>
                </a:lnTo>
                <a:lnTo>
                  <a:pt x="65989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7792" y="3881627"/>
            <a:ext cx="190500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4264" y="3956304"/>
            <a:ext cx="231648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98336" y="3881627"/>
            <a:ext cx="150854" cy="195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2396" y="4639055"/>
            <a:ext cx="189865" cy="50800"/>
          </a:xfrm>
          <a:custGeom>
            <a:avLst/>
            <a:gdLst/>
            <a:ahLst/>
            <a:cxnLst/>
            <a:rect l="l" t="t" r="r" b="b"/>
            <a:pathLst>
              <a:path w="189864" h="50800">
                <a:moveTo>
                  <a:pt x="189339" y="50291"/>
                </a:moveTo>
                <a:lnTo>
                  <a:pt x="168402" y="17907"/>
                </a:lnTo>
                <a:lnTo>
                  <a:pt x="129159" y="2095"/>
                </a:lnTo>
                <a:lnTo>
                  <a:pt x="105156" y="0"/>
                </a:lnTo>
                <a:lnTo>
                  <a:pt x="3048" y="0"/>
                </a:lnTo>
                <a:lnTo>
                  <a:pt x="0" y="7620"/>
                </a:lnTo>
                <a:lnTo>
                  <a:pt x="18288" y="7620"/>
                </a:lnTo>
                <a:lnTo>
                  <a:pt x="25908" y="9144"/>
                </a:lnTo>
                <a:lnTo>
                  <a:pt x="28956" y="12192"/>
                </a:lnTo>
                <a:lnTo>
                  <a:pt x="33528" y="15240"/>
                </a:lnTo>
                <a:lnTo>
                  <a:pt x="35052" y="19812"/>
                </a:lnTo>
                <a:lnTo>
                  <a:pt x="35052" y="50291"/>
                </a:lnTo>
                <a:lnTo>
                  <a:pt x="65955" y="50291"/>
                </a:lnTo>
                <a:lnTo>
                  <a:pt x="76200" y="16764"/>
                </a:lnTo>
                <a:lnTo>
                  <a:pt x="83820" y="15240"/>
                </a:lnTo>
                <a:lnTo>
                  <a:pt x="89916" y="13716"/>
                </a:lnTo>
                <a:lnTo>
                  <a:pt x="94488" y="13716"/>
                </a:lnTo>
                <a:lnTo>
                  <a:pt x="137160" y="25908"/>
                </a:lnTo>
                <a:lnTo>
                  <a:pt x="148586" y="50291"/>
                </a:lnTo>
                <a:lnTo>
                  <a:pt x="189339" y="50291"/>
                </a:lnTo>
                <a:close/>
              </a:path>
              <a:path w="189864" h="50800">
                <a:moveTo>
                  <a:pt x="35052" y="50291"/>
                </a:moveTo>
                <a:lnTo>
                  <a:pt x="35052" y="24384"/>
                </a:lnTo>
                <a:lnTo>
                  <a:pt x="34742" y="29789"/>
                </a:lnTo>
                <a:lnTo>
                  <a:pt x="33718" y="36766"/>
                </a:lnTo>
                <a:lnTo>
                  <a:pt x="31837" y="45172"/>
                </a:lnTo>
                <a:lnTo>
                  <a:pt x="30315" y="50291"/>
                </a:lnTo>
                <a:lnTo>
                  <a:pt x="3505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3928" y="4021836"/>
            <a:ext cx="1221105" cy="650875"/>
          </a:xfrm>
          <a:custGeom>
            <a:avLst/>
            <a:gdLst/>
            <a:ahLst/>
            <a:cxnLst/>
            <a:rect l="l" t="t" r="r" b="b"/>
            <a:pathLst>
              <a:path w="1221104" h="650875">
                <a:moveTo>
                  <a:pt x="1220724" y="650748"/>
                </a:moveTo>
                <a:lnTo>
                  <a:pt x="1144524" y="542544"/>
                </a:lnTo>
                <a:lnTo>
                  <a:pt x="1118616" y="589788"/>
                </a:lnTo>
                <a:lnTo>
                  <a:pt x="6096" y="0"/>
                </a:lnTo>
                <a:lnTo>
                  <a:pt x="0" y="10668"/>
                </a:lnTo>
                <a:lnTo>
                  <a:pt x="1112520" y="600456"/>
                </a:lnTo>
                <a:lnTo>
                  <a:pt x="1112520" y="648260"/>
                </a:lnTo>
                <a:lnTo>
                  <a:pt x="1220724" y="650748"/>
                </a:lnTo>
                <a:close/>
              </a:path>
              <a:path w="1221104" h="650875">
                <a:moveTo>
                  <a:pt x="1112520" y="648260"/>
                </a:moveTo>
                <a:lnTo>
                  <a:pt x="1112520" y="600456"/>
                </a:lnTo>
                <a:lnTo>
                  <a:pt x="1088136" y="647700"/>
                </a:lnTo>
                <a:lnTo>
                  <a:pt x="1112520" y="6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59708" y="3961447"/>
            <a:ext cx="236220" cy="324485"/>
          </a:xfrm>
          <a:custGeom>
            <a:avLst/>
            <a:gdLst/>
            <a:ahLst/>
            <a:cxnLst/>
            <a:rect l="l" t="t" r="r" b="b"/>
            <a:pathLst>
              <a:path w="236220" h="324485">
                <a:moveTo>
                  <a:pt x="175450" y="233576"/>
                </a:moveTo>
                <a:lnTo>
                  <a:pt x="175450" y="63055"/>
                </a:lnTo>
                <a:lnTo>
                  <a:pt x="174331" y="81486"/>
                </a:lnTo>
                <a:lnTo>
                  <a:pt x="172212" y="103060"/>
                </a:lnTo>
                <a:lnTo>
                  <a:pt x="0" y="316420"/>
                </a:lnTo>
                <a:lnTo>
                  <a:pt x="39624" y="316420"/>
                </a:lnTo>
                <a:lnTo>
                  <a:pt x="166116" y="159448"/>
                </a:lnTo>
                <a:lnTo>
                  <a:pt x="167640" y="159448"/>
                </a:lnTo>
                <a:lnTo>
                  <a:pt x="167640" y="321386"/>
                </a:lnTo>
                <a:lnTo>
                  <a:pt x="173426" y="323065"/>
                </a:lnTo>
                <a:lnTo>
                  <a:pt x="173426" y="259056"/>
                </a:lnTo>
                <a:lnTo>
                  <a:pt x="173736" y="249364"/>
                </a:lnTo>
                <a:lnTo>
                  <a:pt x="175450" y="233576"/>
                </a:lnTo>
                <a:close/>
              </a:path>
              <a:path w="236220" h="324485">
                <a:moveTo>
                  <a:pt x="193548" y="31432"/>
                </a:moveTo>
                <a:lnTo>
                  <a:pt x="186428" y="11787"/>
                </a:lnTo>
                <a:lnTo>
                  <a:pt x="169735" y="0"/>
                </a:lnTo>
                <a:lnTo>
                  <a:pt x="147042" y="1643"/>
                </a:lnTo>
                <a:lnTo>
                  <a:pt x="112490" y="36123"/>
                </a:lnTo>
                <a:lnTo>
                  <a:pt x="94488" y="71056"/>
                </a:lnTo>
                <a:lnTo>
                  <a:pt x="102108" y="71056"/>
                </a:lnTo>
                <a:lnTo>
                  <a:pt x="108418" y="61722"/>
                </a:lnTo>
                <a:lnTo>
                  <a:pt x="114871" y="52387"/>
                </a:lnTo>
                <a:lnTo>
                  <a:pt x="123324" y="43624"/>
                </a:lnTo>
                <a:lnTo>
                  <a:pt x="135636" y="36004"/>
                </a:lnTo>
                <a:lnTo>
                  <a:pt x="147970" y="31765"/>
                </a:lnTo>
                <a:lnTo>
                  <a:pt x="157924" y="31887"/>
                </a:lnTo>
                <a:lnTo>
                  <a:pt x="165211" y="34718"/>
                </a:lnTo>
                <a:lnTo>
                  <a:pt x="170688" y="39052"/>
                </a:lnTo>
                <a:lnTo>
                  <a:pt x="174569" y="48625"/>
                </a:lnTo>
                <a:lnTo>
                  <a:pt x="175450" y="63055"/>
                </a:lnTo>
                <a:lnTo>
                  <a:pt x="175450" y="233576"/>
                </a:lnTo>
                <a:lnTo>
                  <a:pt x="178760" y="203096"/>
                </a:lnTo>
                <a:lnTo>
                  <a:pt x="186499" y="148971"/>
                </a:lnTo>
                <a:lnTo>
                  <a:pt x="192809" y="90558"/>
                </a:lnTo>
                <a:lnTo>
                  <a:pt x="193548" y="31432"/>
                </a:lnTo>
                <a:close/>
              </a:path>
              <a:path w="236220" h="324485">
                <a:moveTo>
                  <a:pt x="167640" y="321386"/>
                </a:moveTo>
                <a:lnTo>
                  <a:pt x="167640" y="159448"/>
                </a:lnTo>
                <a:lnTo>
                  <a:pt x="159424" y="199263"/>
                </a:lnTo>
                <a:lnTo>
                  <a:pt x="153352" y="239077"/>
                </a:lnTo>
                <a:lnTo>
                  <a:pt x="149852" y="272605"/>
                </a:lnTo>
                <a:lnTo>
                  <a:pt x="149352" y="293560"/>
                </a:lnTo>
                <a:lnTo>
                  <a:pt x="152138" y="305181"/>
                </a:lnTo>
                <a:lnTo>
                  <a:pt x="157924" y="314515"/>
                </a:lnTo>
                <a:lnTo>
                  <a:pt x="166282" y="320992"/>
                </a:lnTo>
                <a:lnTo>
                  <a:pt x="167640" y="321386"/>
                </a:lnTo>
                <a:close/>
              </a:path>
              <a:path w="236220" h="324485">
                <a:moveTo>
                  <a:pt x="236219" y="276139"/>
                </a:moveTo>
                <a:lnTo>
                  <a:pt x="236219" y="255874"/>
                </a:lnTo>
                <a:lnTo>
                  <a:pt x="235148" y="257627"/>
                </a:lnTo>
                <a:lnTo>
                  <a:pt x="229171" y="267081"/>
                </a:lnTo>
                <a:lnTo>
                  <a:pt x="220622" y="276820"/>
                </a:lnTo>
                <a:lnTo>
                  <a:pt x="208788" y="284416"/>
                </a:lnTo>
                <a:lnTo>
                  <a:pt x="200215" y="286488"/>
                </a:lnTo>
                <a:lnTo>
                  <a:pt x="192786" y="286131"/>
                </a:lnTo>
                <a:lnTo>
                  <a:pt x="173426" y="259056"/>
                </a:lnTo>
                <a:lnTo>
                  <a:pt x="173426" y="323065"/>
                </a:lnTo>
                <a:lnTo>
                  <a:pt x="176784" y="324040"/>
                </a:lnTo>
                <a:lnTo>
                  <a:pt x="186880" y="323254"/>
                </a:lnTo>
                <a:lnTo>
                  <a:pt x="198120" y="318897"/>
                </a:lnTo>
                <a:lnTo>
                  <a:pt x="209359" y="311396"/>
                </a:lnTo>
                <a:lnTo>
                  <a:pt x="219456" y="301180"/>
                </a:lnTo>
                <a:lnTo>
                  <a:pt x="229314" y="288393"/>
                </a:lnTo>
                <a:lnTo>
                  <a:pt x="236219" y="276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3355" y="3883152"/>
            <a:ext cx="120650" cy="574675"/>
          </a:xfrm>
          <a:custGeom>
            <a:avLst/>
            <a:gdLst/>
            <a:ahLst/>
            <a:cxnLst/>
            <a:rect l="l" t="t" r="r" b="b"/>
            <a:pathLst>
              <a:path w="120650" h="574675">
                <a:moveTo>
                  <a:pt x="120396" y="455676"/>
                </a:moveTo>
                <a:lnTo>
                  <a:pt x="67056" y="455676"/>
                </a:lnTo>
                <a:lnTo>
                  <a:pt x="67056" y="0"/>
                </a:lnTo>
                <a:lnTo>
                  <a:pt x="54864" y="0"/>
                </a:lnTo>
                <a:lnTo>
                  <a:pt x="54864" y="455676"/>
                </a:lnTo>
                <a:lnTo>
                  <a:pt x="0" y="455676"/>
                </a:lnTo>
                <a:lnTo>
                  <a:pt x="59436" y="574548"/>
                </a:lnTo>
                <a:lnTo>
                  <a:pt x="120396" y="45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1852" y="3921252"/>
            <a:ext cx="192024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69152" y="3883152"/>
            <a:ext cx="944880" cy="509270"/>
          </a:xfrm>
          <a:custGeom>
            <a:avLst/>
            <a:gdLst/>
            <a:ahLst/>
            <a:cxnLst/>
            <a:rect l="l" t="t" r="r" b="b"/>
            <a:pathLst>
              <a:path w="944879" h="509270">
                <a:moveTo>
                  <a:pt x="13716" y="0"/>
                </a:moveTo>
                <a:lnTo>
                  <a:pt x="3048" y="0"/>
                </a:lnTo>
                <a:lnTo>
                  <a:pt x="0" y="24384"/>
                </a:lnTo>
                <a:lnTo>
                  <a:pt x="0" y="36576"/>
                </a:lnTo>
                <a:lnTo>
                  <a:pt x="1524" y="36576"/>
                </a:lnTo>
                <a:lnTo>
                  <a:pt x="1524" y="60960"/>
                </a:lnTo>
                <a:lnTo>
                  <a:pt x="6270" y="106416"/>
                </a:lnTo>
                <a:lnTo>
                  <a:pt x="12192" y="136795"/>
                </a:lnTo>
                <a:lnTo>
                  <a:pt x="12192" y="24384"/>
                </a:lnTo>
                <a:lnTo>
                  <a:pt x="13716" y="0"/>
                </a:lnTo>
                <a:close/>
              </a:path>
              <a:path w="944879" h="509270">
                <a:moveTo>
                  <a:pt x="1524" y="60960"/>
                </a:moveTo>
                <a:lnTo>
                  <a:pt x="1524" y="36576"/>
                </a:lnTo>
                <a:lnTo>
                  <a:pt x="0" y="36576"/>
                </a:lnTo>
                <a:lnTo>
                  <a:pt x="0" y="48768"/>
                </a:lnTo>
                <a:lnTo>
                  <a:pt x="1524" y="60960"/>
                </a:lnTo>
                <a:close/>
              </a:path>
              <a:path w="944879" h="509270">
                <a:moveTo>
                  <a:pt x="932688" y="142648"/>
                </a:moveTo>
                <a:lnTo>
                  <a:pt x="932688" y="45720"/>
                </a:lnTo>
                <a:lnTo>
                  <a:pt x="929777" y="90742"/>
                </a:lnTo>
                <a:lnTo>
                  <a:pt x="922282" y="135498"/>
                </a:lnTo>
                <a:lnTo>
                  <a:pt x="910094" y="179720"/>
                </a:lnTo>
                <a:lnTo>
                  <a:pt x="893108" y="223143"/>
                </a:lnTo>
                <a:lnTo>
                  <a:pt x="871217" y="265500"/>
                </a:lnTo>
                <a:lnTo>
                  <a:pt x="844313" y="306523"/>
                </a:lnTo>
                <a:lnTo>
                  <a:pt x="812292" y="345948"/>
                </a:lnTo>
                <a:lnTo>
                  <a:pt x="781812" y="377952"/>
                </a:lnTo>
                <a:lnTo>
                  <a:pt x="746319" y="406590"/>
                </a:lnTo>
                <a:lnTo>
                  <a:pt x="709487" y="431118"/>
                </a:lnTo>
                <a:lnTo>
                  <a:pt x="671542" y="451620"/>
                </a:lnTo>
                <a:lnTo>
                  <a:pt x="632709" y="468186"/>
                </a:lnTo>
                <a:lnTo>
                  <a:pt x="593213" y="480901"/>
                </a:lnTo>
                <a:lnTo>
                  <a:pt x="553282" y="489853"/>
                </a:lnTo>
                <a:lnTo>
                  <a:pt x="513141" y="495130"/>
                </a:lnTo>
                <a:lnTo>
                  <a:pt x="473016" y="496817"/>
                </a:lnTo>
                <a:lnTo>
                  <a:pt x="433132" y="495004"/>
                </a:lnTo>
                <a:lnTo>
                  <a:pt x="393716" y="489777"/>
                </a:lnTo>
                <a:lnTo>
                  <a:pt x="354993" y="481222"/>
                </a:lnTo>
                <a:lnTo>
                  <a:pt x="317190" y="469428"/>
                </a:lnTo>
                <a:lnTo>
                  <a:pt x="280532" y="454481"/>
                </a:lnTo>
                <a:lnTo>
                  <a:pt x="245245" y="436469"/>
                </a:lnTo>
                <a:lnTo>
                  <a:pt x="211555" y="415478"/>
                </a:lnTo>
                <a:lnTo>
                  <a:pt x="179688" y="391597"/>
                </a:lnTo>
                <a:lnTo>
                  <a:pt x="149870" y="364912"/>
                </a:lnTo>
                <a:lnTo>
                  <a:pt x="122327" y="335510"/>
                </a:lnTo>
                <a:lnTo>
                  <a:pt x="97284" y="303479"/>
                </a:lnTo>
                <a:lnTo>
                  <a:pt x="74968" y="268906"/>
                </a:lnTo>
                <a:lnTo>
                  <a:pt x="55604" y="231878"/>
                </a:lnTo>
                <a:lnTo>
                  <a:pt x="39419" y="192482"/>
                </a:lnTo>
                <a:lnTo>
                  <a:pt x="26638" y="150806"/>
                </a:lnTo>
                <a:lnTo>
                  <a:pt x="17487" y="106936"/>
                </a:lnTo>
                <a:lnTo>
                  <a:pt x="12192" y="60960"/>
                </a:lnTo>
                <a:lnTo>
                  <a:pt x="12192" y="136795"/>
                </a:lnTo>
                <a:lnTo>
                  <a:pt x="26731" y="191284"/>
                </a:lnTo>
                <a:lnTo>
                  <a:pt x="42026" y="230535"/>
                </a:lnTo>
                <a:lnTo>
                  <a:pt x="60415" y="267556"/>
                </a:lnTo>
                <a:lnTo>
                  <a:pt x="81691" y="302266"/>
                </a:lnTo>
                <a:lnTo>
                  <a:pt x="105641" y="334586"/>
                </a:lnTo>
                <a:lnTo>
                  <a:pt x="132056" y="364433"/>
                </a:lnTo>
                <a:lnTo>
                  <a:pt x="160726" y="391728"/>
                </a:lnTo>
                <a:lnTo>
                  <a:pt x="191441" y="416391"/>
                </a:lnTo>
                <a:lnTo>
                  <a:pt x="223990" y="438339"/>
                </a:lnTo>
                <a:lnTo>
                  <a:pt x="258163" y="457494"/>
                </a:lnTo>
                <a:lnTo>
                  <a:pt x="293751" y="473773"/>
                </a:lnTo>
                <a:lnTo>
                  <a:pt x="330542" y="487097"/>
                </a:lnTo>
                <a:lnTo>
                  <a:pt x="368327" y="497384"/>
                </a:lnTo>
                <a:lnTo>
                  <a:pt x="406895" y="504555"/>
                </a:lnTo>
                <a:lnTo>
                  <a:pt x="446037" y="508528"/>
                </a:lnTo>
                <a:lnTo>
                  <a:pt x="485542" y="509224"/>
                </a:lnTo>
                <a:lnTo>
                  <a:pt x="525199" y="506560"/>
                </a:lnTo>
                <a:lnTo>
                  <a:pt x="564800" y="500457"/>
                </a:lnTo>
                <a:lnTo>
                  <a:pt x="604133" y="490834"/>
                </a:lnTo>
                <a:lnTo>
                  <a:pt x="642989" y="477610"/>
                </a:lnTo>
                <a:lnTo>
                  <a:pt x="681157" y="460705"/>
                </a:lnTo>
                <a:lnTo>
                  <a:pt x="718426" y="440038"/>
                </a:lnTo>
                <a:lnTo>
                  <a:pt x="754588" y="415528"/>
                </a:lnTo>
                <a:lnTo>
                  <a:pt x="789432" y="387096"/>
                </a:lnTo>
                <a:lnTo>
                  <a:pt x="821436" y="353568"/>
                </a:lnTo>
                <a:lnTo>
                  <a:pt x="854106" y="313321"/>
                </a:lnTo>
                <a:lnTo>
                  <a:pt x="881631" y="271209"/>
                </a:lnTo>
                <a:lnTo>
                  <a:pt x="904091" y="227604"/>
                </a:lnTo>
                <a:lnTo>
                  <a:pt x="921566" y="182880"/>
                </a:lnTo>
                <a:lnTo>
                  <a:pt x="932688" y="142648"/>
                </a:lnTo>
                <a:close/>
              </a:path>
              <a:path w="944879" h="509270">
                <a:moveTo>
                  <a:pt x="944880" y="45720"/>
                </a:moveTo>
                <a:lnTo>
                  <a:pt x="941832" y="0"/>
                </a:lnTo>
                <a:lnTo>
                  <a:pt x="929640" y="0"/>
                </a:lnTo>
                <a:lnTo>
                  <a:pt x="932688" y="45720"/>
                </a:lnTo>
                <a:lnTo>
                  <a:pt x="932688" y="142648"/>
                </a:lnTo>
                <a:lnTo>
                  <a:pt x="934136" y="137408"/>
                </a:lnTo>
                <a:lnTo>
                  <a:pt x="941880" y="91564"/>
                </a:lnTo>
                <a:lnTo>
                  <a:pt x="94488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9107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9107" y="0"/>
                </a:lnTo>
                <a:close/>
              </a:path>
              <a:path w="264160" h="234950">
                <a:moveTo>
                  <a:pt x="193548" y="21857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43" y="207883"/>
                </a:lnTo>
                <a:lnTo>
                  <a:pt x="111252" y="219456"/>
                </a:lnTo>
                <a:lnTo>
                  <a:pt x="103467" y="219165"/>
                </a:lnTo>
                <a:lnTo>
                  <a:pt x="95250" y="218503"/>
                </a:lnTo>
                <a:lnTo>
                  <a:pt x="85534" y="217527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70497" y="228171"/>
                </a:lnTo>
                <a:lnTo>
                  <a:pt x="191071" y="220075"/>
                </a:lnTo>
                <a:lnTo>
                  <a:pt x="193548" y="218575"/>
                </a:lnTo>
                <a:close/>
              </a:path>
              <a:path w="264160" h="234950">
                <a:moveTo>
                  <a:pt x="222504" y="71874"/>
                </a:moveTo>
                <a:lnTo>
                  <a:pt x="222504" y="9144"/>
                </a:lnTo>
                <a:lnTo>
                  <a:pt x="221099" y="23169"/>
                </a:lnTo>
                <a:lnTo>
                  <a:pt x="216979" y="35623"/>
                </a:lnTo>
                <a:lnTo>
                  <a:pt x="189428" y="65270"/>
                </a:lnTo>
                <a:lnTo>
                  <a:pt x="136398" y="76158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2871"/>
                </a:lnTo>
                <a:lnTo>
                  <a:pt x="188976" y="120405"/>
                </a:lnTo>
                <a:lnTo>
                  <a:pt x="188976" y="83820"/>
                </a:lnTo>
                <a:lnTo>
                  <a:pt x="207240" y="78438"/>
                </a:lnTo>
                <a:lnTo>
                  <a:pt x="222504" y="71874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405"/>
                </a:lnTo>
                <a:lnTo>
                  <a:pt x="189928" y="122301"/>
                </a:lnTo>
                <a:lnTo>
                  <a:pt x="192666" y="133445"/>
                </a:lnTo>
                <a:lnTo>
                  <a:pt x="193548" y="146304"/>
                </a:lnTo>
                <a:lnTo>
                  <a:pt x="193548" y="218575"/>
                </a:lnTo>
                <a:lnTo>
                  <a:pt x="199644" y="214884"/>
                </a:lnTo>
                <a:lnTo>
                  <a:pt x="228600" y="185928"/>
                </a:lnTo>
                <a:lnTo>
                  <a:pt x="238458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738" y="0"/>
                </a:lnTo>
                <a:lnTo>
                  <a:pt x="222504" y="9144"/>
                </a:lnTo>
                <a:lnTo>
                  <a:pt x="222504" y="71874"/>
                </a:lnTo>
                <a:lnTo>
                  <a:pt x="254650" y="44315"/>
                </a:lnTo>
                <a:lnTo>
                  <a:pt x="262747" y="22074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12364" y="5417820"/>
            <a:ext cx="210312" cy="79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64579" y="5410200"/>
            <a:ext cx="71357" cy="86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0432" y="5410200"/>
            <a:ext cx="193548" cy="86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0622" y="5402580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8222" y="6134100"/>
            <a:ext cx="213577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26970" y="6239256"/>
            <a:ext cx="418465" cy="66040"/>
          </a:xfrm>
          <a:custGeom>
            <a:avLst/>
            <a:gdLst/>
            <a:ahLst/>
            <a:cxnLst/>
            <a:rect l="l" t="t" r="r" b="b"/>
            <a:pathLst>
              <a:path w="418464" h="66039">
                <a:moveTo>
                  <a:pt x="178841" y="0"/>
                </a:moveTo>
                <a:lnTo>
                  <a:pt x="140741" y="6096"/>
                </a:lnTo>
                <a:lnTo>
                  <a:pt x="133121" y="32004"/>
                </a:lnTo>
                <a:lnTo>
                  <a:pt x="130549" y="24336"/>
                </a:lnTo>
                <a:lnTo>
                  <a:pt x="95021" y="0"/>
                </a:lnTo>
                <a:lnTo>
                  <a:pt x="83305" y="1166"/>
                </a:lnTo>
                <a:lnTo>
                  <a:pt x="44729" y="19812"/>
                </a:lnTo>
                <a:lnTo>
                  <a:pt x="13106" y="48577"/>
                </a:lnTo>
                <a:lnTo>
                  <a:pt x="0" y="65531"/>
                </a:lnTo>
                <a:lnTo>
                  <a:pt x="32251" y="65531"/>
                </a:lnTo>
                <a:lnTo>
                  <a:pt x="41300" y="51054"/>
                </a:lnTo>
                <a:lnTo>
                  <a:pt x="51872" y="37338"/>
                </a:lnTo>
                <a:lnTo>
                  <a:pt x="87877" y="13049"/>
                </a:lnTo>
                <a:lnTo>
                  <a:pt x="95021" y="12192"/>
                </a:lnTo>
                <a:lnTo>
                  <a:pt x="104165" y="12192"/>
                </a:lnTo>
                <a:lnTo>
                  <a:pt x="123977" y="50292"/>
                </a:lnTo>
                <a:lnTo>
                  <a:pt x="123977" y="65531"/>
                </a:lnTo>
                <a:lnTo>
                  <a:pt x="159937" y="65531"/>
                </a:lnTo>
                <a:lnTo>
                  <a:pt x="178841" y="0"/>
                </a:lnTo>
                <a:close/>
              </a:path>
              <a:path w="418464" h="66039">
                <a:moveTo>
                  <a:pt x="123977" y="65531"/>
                </a:moveTo>
                <a:lnTo>
                  <a:pt x="123977" y="50292"/>
                </a:lnTo>
                <a:lnTo>
                  <a:pt x="122485" y="65531"/>
                </a:lnTo>
                <a:lnTo>
                  <a:pt x="123977" y="65531"/>
                </a:lnTo>
                <a:close/>
              </a:path>
              <a:path w="418464" h="66039">
                <a:moveTo>
                  <a:pt x="418109" y="0"/>
                </a:moveTo>
                <a:lnTo>
                  <a:pt x="380009" y="6096"/>
                </a:lnTo>
                <a:lnTo>
                  <a:pt x="372389" y="32004"/>
                </a:lnTo>
                <a:lnTo>
                  <a:pt x="369579" y="24336"/>
                </a:lnTo>
                <a:lnTo>
                  <a:pt x="343433" y="0"/>
                </a:lnTo>
                <a:lnTo>
                  <a:pt x="334289" y="0"/>
                </a:lnTo>
                <a:lnTo>
                  <a:pt x="296570" y="10929"/>
                </a:lnTo>
                <a:lnTo>
                  <a:pt x="252183" y="48577"/>
                </a:lnTo>
                <a:lnTo>
                  <a:pt x="238634" y="65531"/>
                </a:lnTo>
                <a:lnTo>
                  <a:pt x="270919" y="65531"/>
                </a:lnTo>
                <a:lnTo>
                  <a:pt x="280377" y="51054"/>
                </a:lnTo>
                <a:lnTo>
                  <a:pt x="291117" y="37338"/>
                </a:lnTo>
                <a:lnTo>
                  <a:pt x="327145" y="13049"/>
                </a:lnTo>
                <a:lnTo>
                  <a:pt x="334289" y="12192"/>
                </a:lnTo>
                <a:lnTo>
                  <a:pt x="343433" y="12192"/>
                </a:lnTo>
                <a:lnTo>
                  <a:pt x="363245" y="50292"/>
                </a:lnTo>
                <a:lnTo>
                  <a:pt x="363245" y="65531"/>
                </a:lnTo>
                <a:lnTo>
                  <a:pt x="399205" y="65531"/>
                </a:lnTo>
                <a:lnTo>
                  <a:pt x="418109" y="0"/>
                </a:lnTo>
                <a:close/>
              </a:path>
              <a:path w="418464" h="66039">
                <a:moveTo>
                  <a:pt x="363245" y="65531"/>
                </a:moveTo>
                <a:lnTo>
                  <a:pt x="363245" y="50292"/>
                </a:lnTo>
                <a:lnTo>
                  <a:pt x="361753" y="65531"/>
                </a:lnTo>
                <a:lnTo>
                  <a:pt x="363245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2294" y="6126480"/>
            <a:ext cx="138449" cy="1783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30068" y="5494019"/>
            <a:ext cx="292100" cy="239395"/>
          </a:xfrm>
          <a:custGeom>
            <a:avLst/>
            <a:gdLst/>
            <a:ahLst/>
            <a:cxnLst/>
            <a:rect l="l" t="t" r="r" b="b"/>
            <a:pathLst>
              <a:path w="292100" h="239395">
                <a:moveTo>
                  <a:pt x="147942" y="0"/>
                </a:moveTo>
                <a:lnTo>
                  <a:pt x="108300" y="0"/>
                </a:lnTo>
                <a:lnTo>
                  <a:pt x="56388" y="176784"/>
                </a:lnTo>
                <a:lnTo>
                  <a:pt x="51863" y="191333"/>
                </a:lnTo>
                <a:lnTo>
                  <a:pt x="33528" y="225552"/>
                </a:lnTo>
                <a:lnTo>
                  <a:pt x="27432" y="227076"/>
                </a:lnTo>
                <a:lnTo>
                  <a:pt x="22860" y="230124"/>
                </a:lnTo>
                <a:lnTo>
                  <a:pt x="15240" y="230124"/>
                </a:lnTo>
                <a:lnTo>
                  <a:pt x="3048" y="231648"/>
                </a:lnTo>
                <a:lnTo>
                  <a:pt x="0" y="239268"/>
                </a:lnTo>
                <a:lnTo>
                  <a:pt x="83820" y="239268"/>
                </a:lnTo>
                <a:lnTo>
                  <a:pt x="83820" y="219456"/>
                </a:lnTo>
                <a:lnTo>
                  <a:pt x="123444" y="80772"/>
                </a:lnTo>
                <a:lnTo>
                  <a:pt x="129540" y="80772"/>
                </a:lnTo>
                <a:lnTo>
                  <a:pt x="129540" y="64008"/>
                </a:lnTo>
                <a:lnTo>
                  <a:pt x="147942" y="0"/>
                </a:lnTo>
                <a:close/>
              </a:path>
              <a:path w="292100" h="239395">
                <a:moveTo>
                  <a:pt x="214884" y="221339"/>
                </a:moveTo>
                <a:lnTo>
                  <a:pt x="214884" y="141732"/>
                </a:lnTo>
                <a:lnTo>
                  <a:pt x="213169" y="159163"/>
                </a:lnTo>
                <a:lnTo>
                  <a:pt x="208026" y="174879"/>
                </a:lnTo>
                <a:lnTo>
                  <a:pt x="172283" y="210288"/>
                </a:lnTo>
                <a:lnTo>
                  <a:pt x="121920" y="222504"/>
                </a:lnTo>
                <a:lnTo>
                  <a:pt x="114466" y="222242"/>
                </a:lnTo>
                <a:lnTo>
                  <a:pt x="105727" y="221551"/>
                </a:lnTo>
                <a:lnTo>
                  <a:pt x="83820" y="219456"/>
                </a:lnTo>
                <a:lnTo>
                  <a:pt x="83820" y="239268"/>
                </a:lnTo>
                <a:lnTo>
                  <a:pt x="123444" y="239164"/>
                </a:lnTo>
                <a:lnTo>
                  <a:pt x="164687" y="237339"/>
                </a:lnTo>
                <a:lnTo>
                  <a:pt x="211264" y="223361"/>
                </a:lnTo>
                <a:lnTo>
                  <a:pt x="214884" y="221339"/>
                </a:lnTo>
                <a:close/>
              </a:path>
              <a:path w="292100" h="239395">
                <a:moveTo>
                  <a:pt x="291812" y="0"/>
                </a:moveTo>
                <a:lnTo>
                  <a:pt x="245882" y="0"/>
                </a:lnTo>
                <a:lnTo>
                  <a:pt x="245435" y="4739"/>
                </a:lnTo>
                <a:lnTo>
                  <a:pt x="240982" y="18859"/>
                </a:lnTo>
                <a:lnTo>
                  <a:pt x="209383" y="51792"/>
                </a:lnTo>
                <a:lnTo>
                  <a:pt x="151257" y="63984"/>
                </a:lnTo>
                <a:lnTo>
                  <a:pt x="129540" y="64008"/>
                </a:lnTo>
                <a:lnTo>
                  <a:pt x="129540" y="80772"/>
                </a:lnTo>
                <a:lnTo>
                  <a:pt x="141732" y="80772"/>
                </a:lnTo>
                <a:lnTo>
                  <a:pt x="159758" y="81653"/>
                </a:lnTo>
                <a:lnTo>
                  <a:pt x="198120" y="96012"/>
                </a:lnTo>
                <a:lnTo>
                  <a:pt x="208788" y="111998"/>
                </a:lnTo>
                <a:lnTo>
                  <a:pt x="208788" y="73152"/>
                </a:lnTo>
                <a:lnTo>
                  <a:pt x="247650" y="59245"/>
                </a:lnTo>
                <a:lnTo>
                  <a:pt x="281678" y="28789"/>
                </a:lnTo>
                <a:lnTo>
                  <a:pt x="291441" y="4262"/>
                </a:lnTo>
                <a:lnTo>
                  <a:pt x="291812" y="0"/>
                </a:lnTo>
                <a:close/>
              </a:path>
              <a:path w="292100" h="239395">
                <a:moveTo>
                  <a:pt x="265176" y="140208"/>
                </a:moveTo>
                <a:lnTo>
                  <a:pt x="251460" y="100584"/>
                </a:lnTo>
                <a:lnTo>
                  <a:pt x="208788" y="73152"/>
                </a:lnTo>
                <a:lnTo>
                  <a:pt x="208788" y="111998"/>
                </a:lnTo>
                <a:lnTo>
                  <a:pt x="210502" y="115443"/>
                </a:lnTo>
                <a:lnTo>
                  <a:pt x="213764" y="127730"/>
                </a:lnTo>
                <a:lnTo>
                  <a:pt x="214884" y="141732"/>
                </a:lnTo>
                <a:lnTo>
                  <a:pt x="214884" y="221339"/>
                </a:lnTo>
                <a:lnTo>
                  <a:pt x="220980" y="217932"/>
                </a:lnTo>
                <a:lnTo>
                  <a:pt x="252984" y="184404"/>
                </a:lnTo>
                <a:lnTo>
                  <a:pt x="264342" y="151614"/>
                </a:lnTo>
                <a:lnTo>
                  <a:pt x="265176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1972" y="5522976"/>
            <a:ext cx="213360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66188" y="5494019"/>
            <a:ext cx="285115" cy="239395"/>
          </a:xfrm>
          <a:custGeom>
            <a:avLst/>
            <a:gdLst/>
            <a:ahLst/>
            <a:cxnLst/>
            <a:rect l="l" t="t" r="r" b="b"/>
            <a:pathLst>
              <a:path w="285114" h="239395">
                <a:moveTo>
                  <a:pt x="219567" y="0"/>
                </a:moveTo>
                <a:lnTo>
                  <a:pt x="200627" y="0"/>
                </a:lnTo>
                <a:lnTo>
                  <a:pt x="73152" y="173736"/>
                </a:lnTo>
                <a:lnTo>
                  <a:pt x="60531" y="189452"/>
                </a:lnTo>
                <a:lnTo>
                  <a:pt x="33528" y="219456"/>
                </a:lnTo>
                <a:lnTo>
                  <a:pt x="3048" y="231648"/>
                </a:lnTo>
                <a:lnTo>
                  <a:pt x="0" y="239268"/>
                </a:lnTo>
                <a:lnTo>
                  <a:pt x="70104" y="239268"/>
                </a:lnTo>
                <a:lnTo>
                  <a:pt x="70104" y="208788"/>
                </a:lnTo>
                <a:lnTo>
                  <a:pt x="71628" y="204216"/>
                </a:lnTo>
                <a:lnTo>
                  <a:pt x="73152" y="201168"/>
                </a:lnTo>
                <a:lnTo>
                  <a:pt x="74676" y="196596"/>
                </a:lnTo>
                <a:lnTo>
                  <a:pt x="79248" y="188976"/>
                </a:lnTo>
                <a:lnTo>
                  <a:pt x="86868" y="179832"/>
                </a:lnTo>
                <a:lnTo>
                  <a:pt x="118872" y="135636"/>
                </a:lnTo>
                <a:lnTo>
                  <a:pt x="132588" y="135636"/>
                </a:lnTo>
                <a:lnTo>
                  <a:pt x="132588" y="118872"/>
                </a:lnTo>
                <a:lnTo>
                  <a:pt x="219567" y="0"/>
                </a:lnTo>
                <a:close/>
              </a:path>
              <a:path w="285114" h="239395">
                <a:moveTo>
                  <a:pt x="96012" y="231648"/>
                </a:moveTo>
                <a:lnTo>
                  <a:pt x="70104" y="217932"/>
                </a:lnTo>
                <a:lnTo>
                  <a:pt x="70104" y="239268"/>
                </a:lnTo>
                <a:lnTo>
                  <a:pt x="94488" y="239268"/>
                </a:lnTo>
                <a:lnTo>
                  <a:pt x="96012" y="231648"/>
                </a:lnTo>
                <a:close/>
              </a:path>
              <a:path w="285114" h="239395">
                <a:moveTo>
                  <a:pt x="262480" y="0"/>
                </a:moveTo>
                <a:lnTo>
                  <a:pt x="223433" y="0"/>
                </a:lnTo>
                <a:lnTo>
                  <a:pt x="211836" y="118872"/>
                </a:lnTo>
                <a:lnTo>
                  <a:pt x="132588" y="118872"/>
                </a:lnTo>
                <a:lnTo>
                  <a:pt x="132588" y="135636"/>
                </a:lnTo>
                <a:lnTo>
                  <a:pt x="210312" y="135636"/>
                </a:lnTo>
                <a:lnTo>
                  <a:pt x="210312" y="239268"/>
                </a:lnTo>
                <a:lnTo>
                  <a:pt x="243840" y="239268"/>
                </a:lnTo>
                <a:lnTo>
                  <a:pt x="243840" y="199644"/>
                </a:lnTo>
                <a:lnTo>
                  <a:pt x="245364" y="192024"/>
                </a:lnTo>
                <a:lnTo>
                  <a:pt x="246888" y="179832"/>
                </a:lnTo>
                <a:lnTo>
                  <a:pt x="262480" y="0"/>
                </a:lnTo>
                <a:close/>
              </a:path>
              <a:path w="285114" h="239395">
                <a:moveTo>
                  <a:pt x="210312" y="239268"/>
                </a:moveTo>
                <a:lnTo>
                  <a:pt x="210312" y="135636"/>
                </a:lnTo>
                <a:lnTo>
                  <a:pt x="205740" y="175260"/>
                </a:lnTo>
                <a:lnTo>
                  <a:pt x="204597" y="187809"/>
                </a:lnTo>
                <a:lnTo>
                  <a:pt x="203454" y="197929"/>
                </a:lnTo>
                <a:lnTo>
                  <a:pt x="180022" y="229552"/>
                </a:lnTo>
                <a:lnTo>
                  <a:pt x="166116" y="231648"/>
                </a:lnTo>
                <a:lnTo>
                  <a:pt x="160020" y="231648"/>
                </a:lnTo>
                <a:lnTo>
                  <a:pt x="158496" y="239268"/>
                </a:lnTo>
                <a:lnTo>
                  <a:pt x="210312" y="239268"/>
                </a:lnTo>
                <a:close/>
              </a:path>
              <a:path w="285114" h="239395">
                <a:moveTo>
                  <a:pt x="284988" y="231648"/>
                </a:moveTo>
                <a:lnTo>
                  <a:pt x="248412" y="217932"/>
                </a:lnTo>
                <a:lnTo>
                  <a:pt x="245364" y="214884"/>
                </a:lnTo>
                <a:lnTo>
                  <a:pt x="243840" y="210312"/>
                </a:lnTo>
                <a:lnTo>
                  <a:pt x="243840" y="239268"/>
                </a:lnTo>
                <a:lnTo>
                  <a:pt x="283464" y="239268"/>
                </a:lnTo>
                <a:lnTo>
                  <a:pt x="284988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7948" y="5494019"/>
            <a:ext cx="236595" cy="2468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1848" y="6205728"/>
            <a:ext cx="109046" cy="990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04188" y="5494019"/>
            <a:ext cx="434340" cy="247015"/>
          </a:xfrm>
          <a:custGeom>
            <a:avLst/>
            <a:gdLst/>
            <a:ahLst/>
            <a:cxnLst/>
            <a:rect l="l" t="t" r="r" b="b"/>
            <a:pathLst>
              <a:path w="434339" h="247014">
                <a:moveTo>
                  <a:pt x="379476" y="134112"/>
                </a:moveTo>
                <a:lnTo>
                  <a:pt x="379476" y="108204"/>
                </a:lnTo>
                <a:lnTo>
                  <a:pt x="0" y="108204"/>
                </a:lnTo>
                <a:lnTo>
                  <a:pt x="0" y="134112"/>
                </a:lnTo>
                <a:lnTo>
                  <a:pt x="379476" y="134112"/>
                </a:lnTo>
                <a:close/>
              </a:path>
              <a:path w="434339" h="247014">
                <a:moveTo>
                  <a:pt x="434340" y="121920"/>
                </a:moveTo>
                <a:lnTo>
                  <a:pt x="402907" y="90368"/>
                </a:lnTo>
                <a:lnTo>
                  <a:pt x="373761" y="60388"/>
                </a:lnTo>
                <a:lnTo>
                  <a:pt x="345186" y="29551"/>
                </a:lnTo>
                <a:lnTo>
                  <a:pt x="319449" y="0"/>
                </a:lnTo>
                <a:lnTo>
                  <a:pt x="310896" y="0"/>
                </a:lnTo>
                <a:lnTo>
                  <a:pt x="340804" y="64198"/>
                </a:lnTo>
                <a:lnTo>
                  <a:pt x="379476" y="108204"/>
                </a:lnTo>
                <a:lnTo>
                  <a:pt x="379476" y="176328"/>
                </a:lnTo>
                <a:lnTo>
                  <a:pt x="402907" y="152590"/>
                </a:lnTo>
                <a:lnTo>
                  <a:pt x="434340" y="121920"/>
                </a:lnTo>
                <a:close/>
              </a:path>
              <a:path w="434339" h="247014">
                <a:moveTo>
                  <a:pt x="379476" y="176328"/>
                </a:moveTo>
                <a:lnTo>
                  <a:pt x="379476" y="134112"/>
                </a:lnTo>
                <a:lnTo>
                  <a:pt x="362354" y="152757"/>
                </a:lnTo>
                <a:lnTo>
                  <a:pt x="340804" y="178117"/>
                </a:lnTo>
                <a:lnTo>
                  <a:pt x="318396" y="205478"/>
                </a:lnTo>
                <a:lnTo>
                  <a:pt x="298704" y="230124"/>
                </a:lnTo>
                <a:lnTo>
                  <a:pt x="315468" y="246888"/>
                </a:lnTo>
                <a:lnTo>
                  <a:pt x="345186" y="212788"/>
                </a:lnTo>
                <a:lnTo>
                  <a:pt x="373761" y="182118"/>
                </a:lnTo>
                <a:lnTo>
                  <a:pt x="379476" y="176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90622" y="5494019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77668" y="6301739"/>
            <a:ext cx="265430" cy="149860"/>
          </a:xfrm>
          <a:custGeom>
            <a:avLst/>
            <a:gdLst/>
            <a:ahLst/>
            <a:cxnLst/>
            <a:rect l="l" t="t" r="r" b="b"/>
            <a:pathLst>
              <a:path w="265430" h="149860">
                <a:moveTo>
                  <a:pt x="120396" y="0"/>
                </a:moveTo>
                <a:lnTo>
                  <a:pt x="81449" y="0"/>
                </a:lnTo>
                <a:lnTo>
                  <a:pt x="52077" y="99917"/>
                </a:lnTo>
                <a:lnTo>
                  <a:pt x="48196" y="111633"/>
                </a:lnTo>
                <a:lnTo>
                  <a:pt x="44600" y="120491"/>
                </a:lnTo>
                <a:lnTo>
                  <a:pt x="41148" y="126492"/>
                </a:lnTo>
                <a:lnTo>
                  <a:pt x="39624" y="131064"/>
                </a:lnTo>
                <a:lnTo>
                  <a:pt x="3048" y="140208"/>
                </a:lnTo>
                <a:lnTo>
                  <a:pt x="0" y="149352"/>
                </a:lnTo>
                <a:lnTo>
                  <a:pt x="83820" y="149352"/>
                </a:lnTo>
                <a:lnTo>
                  <a:pt x="83820" y="128016"/>
                </a:lnTo>
                <a:lnTo>
                  <a:pt x="120396" y="0"/>
                </a:lnTo>
                <a:close/>
              </a:path>
              <a:path w="265430" h="149860">
                <a:moveTo>
                  <a:pt x="216408" y="131133"/>
                </a:moveTo>
                <a:lnTo>
                  <a:pt x="216408" y="50292"/>
                </a:lnTo>
                <a:lnTo>
                  <a:pt x="214455" y="67723"/>
                </a:lnTo>
                <a:lnTo>
                  <a:pt x="208788" y="83439"/>
                </a:lnTo>
                <a:lnTo>
                  <a:pt x="173164" y="119491"/>
                </a:lnTo>
                <a:lnTo>
                  <a:pt x="123444" y="131064"/>
                </a:lnTo>
                <a:lnTo>
                  <a:pt x="115109" y="131016"/>
                </a:lnTo>
                <a:lnTo>
                  <a:pt x="105918" y="130683"/>
                </a:lnTo>
                <a:lnTo>
                  <a:pt x="95583" y="129778"/>
                </a:lnTo>
                <a:lnTo>
                  <a:pt x="83820" y="128016"/>
                </a:lnTo>
                <a:lnTo>
                  <a:pt x="83820" y="149352"/>
                </a:lnTo>
                <a:lnTo>
                  <a:pt x="123444" y="149238"/>
                </a:lnTo>
                <a:lnTo>
                  <a:pt x="165330" y="146780"/>
                </a:lnTo>
                <a:lnTo>
                  <a:pt x="211931" y="133421"/>
                </a:lnTo>
                <a:lnTo>
                  <a:pt x="216408" y="131133"/>
                </a:lnTo>
                <a:close/>
              </a:path>
              <a:path w="265430" h="149860">
                <a:moveTo>
                  <a:pt x="265176" y="48768"/>
                </a:moveTo>
                <a:lnTo>
                  <a:pt x="251460" y="10668"/>
                </a:lnTo>
                <a:lnTo>
                  <a:pt x="241172" y="0"/>
                </a:lnTo>
                <a:lnTo>
                  <a:pt x="191269" y="0"/>
                </a:lnTo>
                <a:lnTo>
                  <a:pt x="198120" y="4572"/>
                </a:lnTo>
                <a:lnTo>
                  <a:pt x="206121" y="14073"/>
                </a:lnTo>
                <a:lnTo>
                  <a:pt x="211836" y="24575"/>
                </a:lnTo>
                <a:lnTo>
                  <a:pt x="215265" y="36505"/>
                </a:lnTo>
                <a:lnTo>
                  <a:pt x="216408" y="50292"/>
                </a:lnTo>
                <a:lnTo>
                  <a:pt x="216408" y="131133"/>
                </a:lnTo>
                <a:lnTo>
                  <a:pt x="222504" y="128016"/>
                </a:lnTo>
                <a:lnTo>
                  <a:pt x="252984" y="94488"/>
                </a:lnTo>
                <a:lnTo>
                  <a:pt x="264342" y="60198"/>
                </a:lnTo>
                <a:lnTo>
                  <a:pt x="265176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92452" y="6301739"/>
            <a:ext cx="448309" cy="154305"/>
          </a:xfrm>
          <a:custGeom>
            <a:avLst/>
            <a:gdLst/>
            <a:ahLst/>
            <a:cxnLst/>
            <a:rect l="l" t="t" r="r" b="b"/>
            <a:pathLst>
              <a:path w="448310" h="154304">
                <a:moveTo>
                  <a:pt x="68675" y="0"/>
                </a:moveTo>
                <a:lnTo>
                  <a:pt x="36875" y="0"/>
                </a:lnTo>
                <a:lnTo>
                  <a:pt x="34242" y="3405"/>
                </a:lnTo>
                <a:lnTo>
                  <a:pt x="12858" y="43172"/>
                </a:lnTo>
                <a:lnTo>
                  <a:pt x="1428" y="82653"/>
                </a:lnTo>
                <a:lnTo>
                  <a:pt x="0" y="102108"/>
                </a:lnTo>
                <a:lnTo>
                  <a:pt x="833" y="113205"/>
                </a:lnTo>
                <a:lnTo>
                  <a:pt x="26098" y="150495"/>
                </a:lnTo>
                <a:lnTo>
                  <a:pt x="38100" y="153586"/>
                </a:lnTo>
                <a:lnTo>
                  <a:pt x="38100" y="92964"/>
                </a:lnTo>
                <a:lnTo>
                  <a:pt x="39243" y="76652"/>
                </a:lnTo>
                <a:lnTo>
                  <a:pt x="42672" y="59627"/>
                </a:lnTo>
                <a:lnTo>
                  <a:pt x="48387" y="41743"/>
                </a:lnTo>
                <a:lnTo>
                  <a:pt x="56388" y="22860"/>
                </a:lnTo>
                <a:lnTo>
                  <a:pt x="65817" y="4572"/>
                </a:lnTo>
                <a:lnTo>
                  <a:pt x="68675" y="0"/>
                </a:lnTo>
                <a:close/>
              </a:path>
              <a:path w="448310" h="154304">
                <a:moveTo>
                  <a:pt x="195335" y="0"/>
                </a:moveTo>
                <a:lnTo>
                  <a:pt x="157302" y="0"/>
                </a:lnTo>
                <a:lnTo>
                  <a:pt x="155948" y="13835"/>
                </a:lnTo>
                <a:lnTo>
                  <a:pt x="148399" y="39434"/>
                </a:lnTo>
                <a:lnTo>
                  <a:pt x="118872" y="89916"/>
                </a:lnTo>
                <a:lnTo>
                  <a:pt x="90297" y="118110"/>
                </a:lnTo>
                <a:lnTo>
                  <a:pt x="64008" y="128016"/>
                </a:lnTo>
                <a:lnTo>
                  <a:pt x="56388" y="128016"/>
                </a:lnTo>
                <a:lnTo>
                  <a:pt x="38100" y="92964"/>
                </a:lnTo>
                <a:lnTo>
                  <a:pt x="38100" y="153586"/>
                </a:lnTo>
                <a:lnTo>
                  <a:pt x="39624" y="153755"/>
                </a:lnTo>
                <a:lnTo>
                  <a:pt x="42672" y="153825"/>
                </a:lnTo>
                <a:lnTo>
                  <a:pt x="50292" y="153329"/>
                </a:lnTo>
                <a:lnTo>
                  <a:pt x="90820" y="133802"/>
                </a:lnTo>
                <a:lnTo>
                  <a:pt x="119300" y="105751"/>
                </a:lnTo>
                <a:lnTo>
                  <a:pt x="134112" y="86868"/>
                </a:lnTo>
                <a:lnTo>
                  <a:pt x="134112" y="152908"/>
                </a:lnTo>
                <a:lnTo>
                  <a:pt x="137160" y="153924"/>
                </a:lnTo>
                <a:lnTo>
                  <a:pt x="144780" y="153924"/>
                </a:lnTo>
                <a:lnTo>
                  <a:pt x="151899" y="153305"/>
                </a:lnTo>
                <a:lnTo>
                  <a:pt x="159448" y="151257"/>
                </a:lnTo>
                <a:lnTo>
                  <a:pt x="161544" y="150251"/>
                </a:lnTo>
                <a:lnTo>
                  <a:pt x="161544" y="118872"/>
                </a:lnTo>
                <a:lnTo>
                  <a:pt x="163068" y="117348"/>
                </a:lnTo>
                <a:lnTo>
                  <a:pt x="167640" y="96012"/>
                </a:lnTo>
                <a:lnTo>
                  <a:pt x="195335" y="0"/>
                </a:lnTo>
                <a:close/>
              </a:path>
              <a:path w="448310" h="154304">
                <a:moveTo>
                  <a:pt x="134112" y="152908"/>
                </a:moveTo>
                <a:lnTo>
                  <a:pt x="134112" y="86868"/>
                </a:lnTo>
                <a:lnTo>
                  <a:pt x="125349" y="121349"/>
                </a:lnTo>
                <a:lnTo>
                  <a:pt x="123967" y="128087"/>
                </a:lnTo>
                <a:lnTo>
                  <a:pt x="123444" y="134112"/>
                </a:lnTo>
                <a:lnTo>
                  <a:pt x="123444" y="141732"/>
                </a:lnTo>
                <a:lnTo>
                  <a:pt x="126492" y="146304"/>
                </a:lnTo>
                <a:lnTo>
                  <a:pt x="132588" y="152400"/>
                </a:lnTo>
                <a:lnTo>
                  <a:pt x="134112" y="152908"/>
                </a:lnTo>
                <a:close/>
              </a:path>
              <a:path w="448310" h="154304">
                <a:moveTo>
                  <a:pt x="208788" y="105156"/>
                </a:moveTo>
                <a:lnTo>
                  <a:pt x="201168" y="99060"/>
                </a:lnTo>
                <a:lnTo>
                  <a:pt x="193714" y="108490"/>
                </a:lnTo>
                <a:lnTo>
                  <a:pt x="187261" y="116205"/>
                </a:lnTo>
                <a:lnTo>
                  <a:pt x="181665" y="122206"/>
                </a:lnTo>
                <a:lnTo>
                  <a:pt x="176784" y="126492"/>
                </a:lnTo>
                <a:lnTo>
                  <a:pt x="173736" y="129540"/>
                </a:lnTo>
                <a:lnTo>
                  <a:pt x="170688" y="131064"/>
                </a:lnTo>
                <a:lnTo>
                  <a:pt x="166116" y="131064"/>
                </a:lnTo>
                <a:lnTo>
                  <a:pt x="164592" y="129540"/>
                </a:lnTo>
                <a:lnTo>
                  <a:pt x="164592" y="128016"/>
                </a:lnTo>
                <a:lnTo>
                  <a:pt x="161544" y="124968"/>
                </a:lnTo>
                <a:lnTo>
                  <a:pt x="161544" y="150251"/>
                </a:lnTo>
                <a:lnTo>
                  <a:pt x="167282" y="147495"/>
                </a:lnTo>
                <a:lnTo>
                  <a:pt x="175260" y="141732"/>
                </a:lnTo>
                <a:lnTo>
                  <a:pt x="184142" y="134303"/>
                </a:lnTo>
                <a:lnTo>
                  <a:pt x="192595" y="125730"/>
                </a:lnTo>
                <a:lnTo>
                  <a:pt x="200763" y="116015"/>
                </a:lnTo>
                <a:lnTo>
                  <a:pt x="208788" y="105156"/>
                </a:lnTo>
                <a:close/>
              </a:path>
              <a:path w="448310" h="154304">
                <a:moveTo>
                  <a:pt x="307429" y="0"/>
                </a:moveTo>
                <a:lnTo>
                  <a:pt x="275589" y="0"/>
                </a:lnTo>
                <a:lnTo>
                  <a:pt x="272867" y="3405"/>
                </a:lnTo>
                <a:lnTo>
                  <a:pt x="251460" y="43243"/>
                </a:lnTo>
                <a:lnTo>
                  <a:pt x="240672" y="82653"/>
                </a:lnTo>
                <a:lnTo>
                  <a:pt x="239268" y="102108"/>
                </a:lnTo>
                <a:lnTo>
                  <a:pt x="240101" y="113205"/>
                </a:lnTo>
                <a:lnTo>
                  <a:pt x="264795" y="150495"/>
                </a:lnTo>
                <a:lnTo>
                  <a:pt x="275844" y="153431"/>
                </a:lnTo>
                <a:lnTo>
                  <a:pt x="275844" y="92964"/>
                </a:lnTo>
                <a:lnTo>
                  <a:pt x="276987" y="76652"/>
                </a:lnTo>
                <a:lnTo>
                  <a:pt x="280416" y="59627"/>
                </a:lnTo>
                <a:lnTo>
                  <a:pt x="286131" y="41743"/>
                </a:lnTo>
                <a:lnTo>
                  <a:pt x="294132" y="22860"/>
                </a:lnTo>
                <a:lnTo>
                  <a:pt x="304442" y="4572"/>
                </a:lnTo>
                <a:lnTo>
                  <a:pt x="307429" y="0"/>
                </a:lnTo>
                <a:close/>
              </a:path>
              <a:path w="448310" h="154304">
                <a:moveTo>
                  <a:pt x="434603" y="0"/>
                </a:moveTo>
                <a:lnTo>
                  <a:pt x="396570" y="0"/>
                </a:lnTo>
                <a:lnTo>
                  <a:pt x="395216" y="13835"/>
                </a:lnTo>
                <a:lnTo>
                  <a:pt x="387667" y="39434"/>
                </a:lnTo>
                <a:lnTo>
                  <a:pt x="358140" y="89916"/>
                </a:lnTo>
                <a:lnTo>
                  <a:pt x="329374" y="118110"/>
                </a:lnTo>
                <a:lnTo>
                  <a:pt x="301752" y="128016"/>
                </a:lnTo>
                <a:lnTo>
                  <a:pt x="295656" y="128016"/>
                </a:lnTo>
                <a:lnTo>
                  <a:pt x="275844" y="92964"/>
                </a:lnTo>
                <a:lnTo>
                  <a:pt x="275844" y="153431"/>
                </a:lnTo>
                <a:lnTo>
                  <a:pt x="316992" y="143256"/>
                </a:lnTo>
                <a:lnTo>
                  <a:pt x="357925" y="105751"/>
                </a:lnTo>
                <a:lnTo>
                  <a:pt x="373380" y="86868"/>
                </a:lnTo>
                <a:lnTo>
                  <a:pt x="373380" y="152908"/>
                </a:lnTo>
                <a:lnTo>
                  <a:pt x="376428" y="153924"/>
                </a:lnTo>
                <a:lnTo>
                  <a:pt x="382524" y="153924"/>
                </a:lnTo>
                <a:lnTo>
                  <a:pt x="390525" y="153305"/>
                </a:lnTo>
                <a:lnTo>
                  <a:pt x="398526" y="151257"/>
                </a:lnTo>
                <a:lnTo>
                  <a:pt x="400812" y="150182"/>
                </a:lnTo>
                <a:lnTo>
                  <a:pt x="400812" y="117348"/>
                </a:lnTo>
                <a:lnTo>
                  <a:pt x="434603" y="0"/>
                </a:lnTo>
                <a:close/>
              </a:path>
              <a:path w="448310" h="154304">
                <a:moveTo>
                  <a:pt x="373380" y="152908"/>
                </a:moveTo>
                <a:lnTo>
                  <a:pt x="373380" y="86868"/>
                </a:lnTo>
                <a:lnTo>
                  <a:pt x="368808" y="105156"/>
                </a:lnTo>
                <a:lnTo>
                  <a:pt x="365926" y="113752"/>
                </a:lnTo>
                <a:lnTo>
                  <a:pt x="364045" y="121349"/>
                </a:lnTo>
                <a:lnTo>
                  <a:pt x="363021" y="128087"/>
                </a:lnTo>
                <a:lnTo>
                  <a:pt x="362712" y="134112"/>
                </a:lnTo>
                <a:lnTo>
                  <a:pt x="362712" y="141732"/>
                </a:lnTo>
                <a:lnTo>
                  <a:pt x="364236" y="146304"/>
                </a:lnTo>
                <a:lnTo>
                  <a:pt x="368808" y="149352"/>
                </a:lnTo>
                <a:lnTo>
                  <a:pt x="371856" y="152400"/>
                </a:lnTo>
                <a:lnTo>
                  <a:pt x="373380" y="152908"/>
                </a:lnTo>
                <a:close/>
              </a:path>
              <a:path w="448310" h="154304">
                <a:moveTo>
                  <a:pt x="448056" y="105156"/>
                </a:moveTo>
                <a:lnTo>
                  <a:pt x="440436" y="99060"/>
                </a:lnTo>
                <a:lnTo>
                  <a:pt x="432982" y="108490"/>
                </a:lnTo>
                <a:lnTo>
                  <a:pt x="426529" y="116205"/>
                </a:lnTo>
                <a:lnTo>
                  <a:pt x="420933" y="122206"/>
                </a:lnTo>
                <a:lnTo>
                  <a:pt x="416052" y="126492"/>
                </a:lnTo>
                <a:lnTo>
                  <a:pt x="413004" y="129540"/>
                </a:lnTo>
                <a:lnTo>
                  <a:pt x="409956" y="131064"/>
                </a:lnTo>
                <a:lnTo>
                  <a:pt x="405384" y="131064"/>
                </a:lnTo>
                <a:lnTo>
                  <a:pt x="400812" y="126492"/>
                </a:lnTo>
                <a:lnTo>
                  <a:pt x="400812" y="150182"/>
                </a:lnTo>
                <a:lnTo>
                  <a:pt x="431863" y="125730"/>
                </a:lnTo>
                <a:lnTo>
                  <a:pt x="440031" y="116015"/>
                </a:lnTo>
                <a:lnTo>
                  <a:pt x="448056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10996" y="6301739"/>
            <a:ext cx="285115" cy="149860"/>
          </a:xfrm>
          <a:custGeom>
            <a:avLst/>
            <a:gdLst/>
            <a:ahLst/>
            <a:cxnLst/>
            <a:rect l="l" t="t" r="r" b="b"/>
            <a:pathLst>
              <a:path w="285115" h="149860">
                <a:moveTo>
                  <a:pt x="151471" y="0"/>
                </a:moveTo>
                <a:lnTo>
                  <a:pt x="133535" y="0"/>
                </a:lnTo>
                <a:lnTo>
                  <a:pt x="73152" y="82296"/>
                </a:lnTo>
                <a:lnTo>
                  <a:pt x="60531" y="98870"/>
                </a:lnTo>
                <a:lnTo>
                  <a:pt x="33528" y="128016"/>
                </a:lnTo>
                <a:lnTo>
                  <a:pt x="3048" y="140208"/>
                </a:lnTo>
                <a:lnTo>
                  <a:pt x="0" y="149352"/>
                </a:lnTo>
                <a:lnTo>
                  <a:pt x="70104" y="149352"/>
                </a:lnTo>
                <a:lnTo>
                  <a:pt x="70104" y="117348"/>
                </a:lnTo>
                <a:lnTo>
                  <a:pt x="71628" y="114300"/>
                </a:lnTo>
                <a:lnTo>
                  <a:pt x="74676" y="105156"/>
                </a:lnTo>
                <a:lnTo>
                  <a:pt x="79248" y="97536"/>
                </a:lnTo>
                <a:lnTo>
                  <a:pt x="86868" y="88392"/>
                </a:lnTo>
                <a:lnTo>
                  <a:pt x="118872" y="44196"/>
                </a:lnTo>
                <a:lnTo>
                  <a:pt x="131064" y="44196"/>
                </a:lnTo>
                <a:lnTo>
                  <a:pt x="131064" y="27432"/>
                </a:lnTo>
                <a:lnTo>
                  <a:pt x="151471" y="0"/>
                </a:lnTo>
                <a:close/>
              </a:path>
              <a:path w="285115" h="149860">
                <a:moveTo>
                  <a:pt x="96012" y="140208"/>
                </a:moveTo>
                <a:lnTo>
                  <a:pt x="86868" y="140208"/>
                </a:lnTo>
                <a:lnTo>
                  <a:pt x="80772" y="138684"/>
                </a:lnTo>
                <a:lnTo>
                  <a:pt x="76200" y="134112"/>
                </a:lnTo>
                <a:lnTo>
                  <a:pt x="71628" y="131064"/>
                </a:lnTo>
                <a:lnTo>
                  <a:pt x="70104" y="126492"/>
                </a:lnTo>
                <a:lnTo>
                  <a:pt x="70104" y="149352"/>
                </a:lnTo>
                <a:lnTo>
                  <a:pt x="92964" y="149352"/>
                </a:lnTo>
                <a:lnTo>
                  <a:pt x="96012" y="140208"/>
                </a:lnTo>
                <a:close/>
              </a:path>
              <a:path w="285115" h="149860">
                <a:moveTo>
                  <a:pt x="253539" y="0"/>
                </a:moveTo>
                <a:lnTo>
                  <a:pt x="214512" y="0"/>
                </a:lnTo>
                <a:lnTo>
                  <a:pt x="211836" y="27432"/>
                </a:lnTo>
                <a:lnTo>
                  <a:pt x="131064" y="27432"/>
                </a:lnTo>
                <a:lnTo>
                  <a:pt x="131064" y="44196"/>
                </a:lnTo>
                <a:lnTo>
                  <a:pt x="208788" y="44196"/>
                </a:lnTo>
                <a:lnTo>
                  <a:pt x="208788" y="149352"/>
                </a:lnTo>
                <a:lnTo>
                  <a:pt x="243840" y="149352"/>
                </a:lnTo>
                <a:lnTo>
                  <a:pt x="243840" y="100584"/>
                </a:lnTo>
                <a:lnTo>
                  <a:pt x="245364" y="88392"/>
                </a:lnTo>
                <a:lnTo>
                  <a:pt x="253539" y="0"/>
                </a:lnTo>
                <a:close/>
              </a:path>
              <a:path w="285115" h="149860">
                <a:moveTo>
                  <a:pt x="208788" y="149352"/>
                </a:moveTo>
                <a:lnTo>
                  <a:pt x="208788" y="44196"/>
                </a:lnTo>
                <a:lnTo>
                  <a:pt x="205740" y="85344"/>
                </a:lnTo>
                <a:lnTo>
                  <a:pt x="204597" y="97012"/>
                </a:lnTo>
                <a:lnTo>
                  <a:pt x="190500" y="134112"/>
                </a:lnTo>
                <a:lnTo>
                  <a:pt x="184404" y="138684"/>
                </a:lnTo>
                <a:lnTo>
                  <a:pt x="175260" y="140208"/>
                </a:lnTo>
                <a:lnTo>
                  <a:pt x="160020" y="140208"/>
                </a:lnTo>
                <a:lnTo>
                  <a:pt x="156972" y="149352"/>
                </a:lnTo>
                <a:lnTo>
                  <a:pt x="208788" y="149352"/>
                </a:lnTo>
                <a:close/>
              </a:path>
              <a:path w="285115" h="149860">
                <a:moveTo>
                  <a:pt x="284988" y="140208"/>
                </a:moveTo>
                <a:lnTo>
                  <a:pt x="246888" y="126492"/>
                </a:lnTo>
                <a:lnTo>
                  <a:pt x="243840" y="118872"/>
                </a:lnTo>
                <a:lnTo>
                  <a:pt x="243840" y="149352"/>
                </a:lnTo>
                <a:lnTo>
                  <a:pt x="281940" y="149352"/>
                </a:lnTo>
                <a:lnTo>
                  <a:pt x="284988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4668" y="6301739"/>
            <a:ext cx="434340" cy="155575"/>
          </a:xfrm>
          <a:custGeom>
            <a:avLst/>
            <a:gdLst/>
            <a:ahLst/>
            <a:cxnLst/>
            <a:rect l="l" t="t" r="r" b="b"/>
            <a:pathLst>
              <a:path w="434339" h="155575">
                <a:moveTo>
                  <a:pt x="379476" y="44196"/>
                </a:moveTo>
                <a:lnTo>
                  <a:pt x="379476" y="16764"/>
                </a:lnTo>
                <a:lnTo>
                  <a:pt x="0" y="16764"/>
                </a:lnTo>
                <a:lnTo>
                  <a:pt x="0" y="44196"/>
                </a:lnTo>
                <a:lnTo>
                  <a:pt x="379476" y="44196"/>
                </a:lnTo>
                <a:close/>
              </a:path>
              <a:path w="434339" h="155575">
                <a:moveTo>
                  <a:pt x="379476" y="84729"/>
                </a:moveTo>
                <a:lnTo>
                  <a:pt x="379476" y="44196"/>
                </a:lnTo>
                <a:lnTo>
                  <a:pt x="362116" y="62817"/>
                </a:lnTo>
                <a:lnTo>
                  <a:pt x="340042" y="88011"/>
                </a:lnTo>
                <a:lnTo>
                  <a:pt x="317111" y="114919"/>
                </a:lnTo>
                <a:lnTo>
                  <a:pt x="297180" y="138684"/>
                </a:lnTo>
                <a:lnTo>
                  <a:pt x="313944" y="155448"/>
                </a:lnTo>
                <a:lnTo>
                  <a:pt x="344543" y="121349"/>
                </a:lnTo>
                <a:lnTo>
                  <a:pt x="373570" y="90678"/>
                </a:lnTo>
                <a:lnTo>
                  <a:pt x="379476" y="84729"/>
                </a:lnTo>
                <a:close/>
              </a:path>
              <a:path w="434339" h="155575">
                <a:moveTo>
                  <a:pt x="434340" y="30480"/>
                </a:moveTo>
                <a:lnTo>
                  <a:pt x="403102" y="0"/>
                </a:lnTo>
                <a:lnTo>
                  <a:pt x="363867" y="0"/>
                </a:lnTo>
                <a:lnTo>
                  <a:pt x="379476" y="16764"/>
                </a:lnTo>
                <a:lnTo>
                  <a:pt x="379476" y="84729"/>
                </a:lnTo>
                <a:lnTo>
                  <a:pt x="402883" y="61151"/>
                </a:lnTo>
                <a:lnTo>
                  <a:pt x="4343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7344" y="145349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2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080" y="1464564"/>
            <a:ext cx="658495" cy="632460"/>
          </a:xfrm>
          <a:custGeom>
            <a:avLst/>
            <a:gdLst/>
            <a:ahLst/>
            <a:cxnLst/>
            <a:rect l="l" t="t" r="r" b="b"/>
            <a:pathLst>
              <a:path w="658495" h="632460">
                <a:moveTo>
                  <a:pt x="248412" y="0"/>
                </a:moveTo>
                <a:lnTo>
                  <a:pt x="207264" y="0"/>
                </a:lnTo>
                <a:lnTo>
                  <a:pt x="166116" y="19812"/>
                </a:lnTo>
                <a:lnTo>
                  <a:pt x="126513" y="45847"/>
                </a:lnTo>
                <a:lnTo>
                  <a:pt x="90593" y="78232"/>
                </a:lnTo>
                <a:lnTo>
                  <a:pt x="59245" y="116967"/>
                </a:lnTo>
                <a:lnTo>
                  <a:pt x="33358" y="162052"/>
                </a:lnTo>
                <a:lnTo>
                  <a:pt x="13821" y="213487"/>
                </a:lnTo>
                <a:lnTo>
                  <a:pt x="1524" y="271272"/>
                </a:lnTo>
                <a:lnTo>
                  <a:pt x="0" y="288036"/>
                </a:lnTo>
                <a:lnTo>
                  <a:pt x="0" y="321564"/>
                </a:lnTo>
                <a:lnTo>
                  <a:pt x="1524" y="339852"/>
                </a:lnTo>
                <a:lnTo>
                  <a:pt x="3048" y="355092"/>
                </a:lnTo>
                <a:lnTo>
                  <a:pt x="6096" y="371856"/>
                </a:lnTo>
                <a:lnTo>
                  <a:pt x="12192" y="393568"/>
                </a:lnTo>
                <a:lnTo>
                  <a:pt x="12192" y="289560"/>
                </a:lnTo>
                <a:lnTo>
                  <a:pt x="13716" y="272796"/>
                </a:lnTo>
                <a:lnTo>
                  <a:pt x="24324" y="221078"/>
                </a:lnTo>
                <a:lnTo>
                  <a:pt x="40862" y="174521"/>
                </a:lnTo>
                <a:lnTo>
                  <a:pt x="62686" y="133144"/>
                </a:lnTo>
                <a:lnTo>
                  <a:pt x="89154" y="96964"/>
                </a:lnTo>
                <a:lnTo>
                  <a:pt x="119622" y="65999"/>
                </a:lnTo>
                <a:lnTo>
                  <a:pt x="153447" y="40266"/>
                </a:lnTo>
                <a:lnTo>
                  <a:pt x="189988" y="19785"/>
                </a:lnTo>
                <a:lnTo>
                  <a:pt x="228600" y="4572"/>
                </a:lnTo>
                <a:lnTo>
                  <a:pt x="248412" y="0"/>
                </a:lnTo>
                <a:close/>
              </a:path>
              <a:path w="658495" h="632460">
                <a:moveTo>
                  <a:pt x="646176" y="389624"/>
                </a:moveTo>
                <a:lnTo>
                  <a:pt x="646176" y="321564"/>
                </a:lnTo>
                <a:lnTo>
                  <a:pt x="639843" y="365576"/>
                </a:lnTo>
                <a:lnTo>
                  <a:pt x="629135" y="406162"/>
                </a:lnTo>
                <a:lnTo>
                  <a:pt x="614418" y="443305"/>
                </a:lnTo>
                <a:lnTo>
                  <a:pt x="596055" y="476985"/>
                </a:lnTo>
                <a:lnTo>
                  <a:pt x="549857" y="533892"/>
                </a:lnTo>
                <a:lnTo>
                  <a:pt x="493462" y="576741"/>
                </a:lnTo>
                <a:lnTo>
                  <a:pt x="429792" y="605393"/>
                </a:lnTo>
                <a:lnTo>
                  <a:pt x="361768" y="619708"/>
                </a:lnTo>
                <a:lnTo>
                  <a:pt x="327036" y="621444"/>
                </a:lnTo>
                <a:lnTo>
                  <a:pt x="292311" y="619544"/>
                </a:lnTo>
                <a:lnTo>
                  <a:pt x="224342" y="604761"/>
                </a:lnTo>
                <a:lnTo>
                  <a:pt x="160784" y="575220"/>
                </a:lnTo>
                <a:lnTo>
                  <a:pt x="104558" y="530778"/>
                </a:lnTo>
                <a:lnTo>
                  <a:pt x="58585" y="471297"/>
                </a:lnTo>
                <a:lnTo>
                  <a:pt x="40356" y="435872"/>
                </a:lnTo>
                <a:lnTo>
                  <a:pt x="25786" y="396635"/>
                </a:lnTo>
                <a:lnTo>
                  <a:pt x="15240" y="353568"/>
                </a:lnTo>
                <a:lnTo>
                  <a:pt x="12192" y="321564"/>
                </a:lnTo>
                <a:lnTo>
                  <a:pt x="12192" y="393568"/>
                </a:lnTo>
                <a:lnTo>
                  <a:pt x="38221" y="460699"/>
                </a:lnTo>
                <a:lnTo>
                  <a:pt x="63085" y="499771"/>
                </a:lnTo>
                <a:lnTo>
                  <a:pt x="93024" y="534692"/>
                </a:lnTo>
                <a:lnTo>
                  <a:pt x="127444" y="565023"/>
                </a:lnTo>
                <a:lnTo>
                  <a:pt x="165750" y="590324"/>
                </a:lnTo>
                <a:lnTo>
                  <a:pt x="207347" y="610157"/>
                </a:lnTo>
                <a:lnTo>
                  <a:pt x="251642" y="624084"/>
                </a:lnTo>
                <a:lnTo>
                  <a:pt x="298041" y="631664"/>
                </a:lnTo>
                <a:lnTo>
                  <a:pt x="345948" y="632460"/>
                </a:lnTo>
                <a:lnTo>
                  <a:pt x="362712" y="632460"/>
                </a:lnTo>
                <a:lnTo>
                  <a:pt x="423781" y="619763"/>
                </a:lnTo>
                <a:lnTo>
                  <a:pt x="465819" y="603979"/>
                </a:lnTo>
                <a:lnTo>
                  <a:pt x="505059" y="582599"/>
                </a:lnTo>
                <a:lnTo>
                  <a:pt x="540971" y="556162"/>
                </a:lnTo>
                <a:lnTo>
                  <a:pt x="573024" y="525208"/>
                </a:lnTo>
                <a:lnTo>
                  <a:pt x="600687" y="490276"/>
                </a:lnTo>
                <a:lnTo>
                  <a:pt x="623431" y="451907"/>
                </a:lnTo>
                <a:lnTo>
                  <a:pt x="640726" y="410638"/>
                </a:lnTo>
                <a:lnTo>
                  <a:pt x="646176" y="389624"/>
                </a:lnTo>
                <a:close/>
              </a:path>
              <a:path w="658495" h="632460">
                <a:moveTo>
                  <a:pt x="658368" y="304800"/>
                </a:moveTo>
                <a:lnTo>
                  <a:pt x="656844" y="288036"/>
                </a:lnTo>
                <a:lnTo>
                  <a:pt x="656844" y="271272"/>
                </a:lnTo>
                <a:lnTo>
                  <a:pt x="643904" y="212844"/>
                </a:lnTo>
                <a:lnTo>
                  <a:pt x="623936" y="160979"/>
                </a:lnTo>
                <a:lnTo>
                  <a:pt x="597789" y="115633"/>
                </a:lnTo>
                <a:lnTo>
                  <a:pt x="566307" y="76764"/>
                </a:lnTo>
                <a:lnTo>
                  <a:pt x="530337" y="44330"/>
                </a:lnTo>
                <a:lnTo>
                  <a:pt x="490728" y="18288"/>
                </a:lnTo>
                <a:lnTo>
                  <a:pt x="449580" y="0"/>
                </a:lnTo>
                <a:lnTo>
                  <a:pt x="408432" y="0"/>
                </a:lnTo>
                <a:lnTo>
                  <a:pt x="445008" y="10668"/>
                </a:lnTo>
                <a:lnTo>
                  <a:pt x="482405" y="28027"/>
                </a:lnTo>
                <a:lnTo>
                  <a:pt x="517588" y="50387"/>
                </a:lnTo>
                <a:lnTo>
                  <a:pt x="549913" y="77747"/>
                </a:lnTo>
                <a:lnTo>
                  <a:pt x="578739" y="110109"/>
                </a:lnTo>
                <a:lnTo>
                  <a:pt x="603420" y="147470"/>
                </a:lnTo>
                <a:lnTo>
                  <a:pt x="623316" y="189833"/>
                </a:lnTo>
                <a:lnTo>
                  <a:pt x="637782" y="237196"/>
                </a:lnTo>
                <a:lnTo>
                  <a:pt x="646176" y="289560"/>
                </a:lnTo>
                <a:lnTo>
                  <a:pt x="646176" y="389624"/>
                </a:lnTo>
                <a:lnTo>
                  <a:pt x="652040" y="367011"/>
                </a:lnTo>
                <a:lnTo>
                  <a:pt x="656844" y="321564"/>
                </a:lnTo>
                <a:lnTo>
                  <a:pt x="65836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016" y="1621536"/>
            <a:ext cx="256540" cy="292735"/>
          </a:xfrm>
          <a:custGeom>
            <a:avLst/>
            <a:gdLst/>
            <a:ahLst/>
            <a:cxnLst/>
            <a:rect l="l" t="t" r="r" b="b"/>
            <a:pathLst>
              <a:path w="256539" h="292735">
                <a:moveTo>
                  <a:pt x="242316" y="0"/>
                </a:moveTo>
                <a:lnTo>
                  <a:pt x="236220" y="0"/>
                </a:lnTo>
                <a:lnTo>
                  <a:pt x="65532" y="231648"/>
                </a:lnTo>
                <a:lnTo>
                  <a:pt x="54054" y="246245"/>
                </a:lnTo>
                <a:lnTo>
                  <a:pt x="23622" y="278344"/>
                </a:lnTo>
                <a:lnTo>
                  <a:pt x="3048" y="284988"/>
                </a:lnTo>
                <a:lnTo>
                  <a:pt x="0" y="292608"/>
                </a:lnTo>
                <a:lnTo>
                  <a:pt x="62484" y="292608"/>
                </a:lnTo>
                <a:lnTo>
                  <a:pt x="62484" y="263652"/>
                </a:lnTo>
                <a:lnTo>
                  <a:pt x="64008" y="260604"/>
                </a:lnTo>
                <a:lnTo>
                  <a:pt x="65532" y="256032"/>
                </a:lnTo>
                <a:lnTo>
                  <a:pt x="67056" y="252984"/>
                </a:lnTo>
                <a:lnTo>
                  <a:pt x="71628" y="246888"/>
                </a:lnTo>
                <a:lnTo>
                  <a:pt x="77724" y="237744"/>
                </a:lnTo>
                <a:lnTo>
                  <a:pt x="106680" y="198120"/>
                </a:lnTo>
                <a:lnTo>
                  <a:pt x="118872" y="198120"/>
                </a:lnTo>
                <a:lnTo>
                  <a:pt x="118872" y="182880"/>
                </a:lnTo>
                <a:lnTo>
                  <a:pt x="201168" y="70104"/>
                </a:lnTo>
                <a:lnTo>
                  <a:pt x="201168" y="292608"/>
                </a:lnTo>
                <a:lnTo>
                  <a:pt x="219456" y="292608"/>
                </a:lnTo>
                <a:lnTo>
                  <a:pt x="219456" y="248412"/>
                </a:lnTo>
                <a:lnTo>
                  <a:pt x="220980" y="237744"/>
                </a:lnTo>
                <a:lnTo>
                  <a:pt x="242316" y="0"/>
                </a:lnTo>
                <a:close/>
              </a:path>
              <a:path w="256539" h="292735">
                <a:moveTo>
                  <a:pt x="86868" y="284988"/>
                </a:moveTo>
                <a:lnTo>
                  <a:pt x="77724" y="283464"/>
                </a:lnTo>
                <a:lnTo>
                  <a:pt x="71628" y="281940"/>
                </a:lnTo>
                <a:lnTo>
                  <a:pt x="65532" y="275844"/>
                </a:lnTo>
                <a:lnTo>
                  <a:pt x="62484" y="271272"/>
                </a:lnTo>
                <a:lnTo>
                  <a:pt x="62484" y="292608"/>
                </a:lnTo>
                <a:lnTo>
                  <a:pt x="83820" y="292608"/>
                </a:lnTo>
                <a:lnTo>
                  <a:pt x="86868" y="284988"/>
                </a:lnTo>
                <a:close/>
              </a:path>
              <a:path w="256539" h="292735">
                <a:moveTo>
                  <a:pt x="201168" y="292608"/>
                </a:moveTo>
                <a:lnTo>
                  <a:pt x="201168" y="70104"/>
                </a:lnTo>
                <a:lnTo>
                  <a:pt x="190500" y="182880"/>
                </a:lnTo>
                <a:lnTo>
                  <a:pt x="118872" y="182880"/>
                </a:lnTo>
                <a:lnTo>
                  <a:pt x="118872" y="198120"/>
                </a:lnTo>
                <a:lnTo>
                  <a:pt x="188976" y="198120"/>
                </a:lnTo>
                <a:lnTo>
                  <a:pt x="188976" y="292608"/>
                </a:lnTo>
                <a:lnTo>
                  <a:pt x="201168" y="292608"/>
                </a:lnTo>
                <a:close/>
              </a:path>
              <a:path w="256539" h="292735">
                <a:moveTo>
                  <a:pt x="188976" y="292608"/>
                </a:moveTo>
                <a:lnTo>
                  <a:pt x="188976" y="198120"/>
                </a:lnTo>
                <a:lnTo>
                  <a:pt x="185928" y="234696"/>
                </a:lnTo>
                <a:lnTo>
                  <a:pt x="184785" y="245244"/>
                </a:lnTo>
                <a:lnTo>
                  <a:pt x="166116" y="281940"/>
                </a:lnTo>
                <a:lnTo>
                  <a:pt x="158496" y="284988"/>
                </a:lnTo>
                <a:lnTo>
                  <a:pt x="144780" y="284988"/>
                </a:lnTo>
                <a:lnTo>
                  <a:pt x="141732" y="292608"/>
                </a:lnTo>
                <a:lnTo>
                  <a:pt x="188976" y="292608"/>
                </a:lnTo>
                <a:close/>
              </a:path>
              <a:path w="256539" h="292735">
                <a:moveTo>
                  <a:pt x="256032" y="284988"/>
                </a:moveTo>
                <a:lnTo>
                  <a:pt x="245364" y="284988"/>
                </a:lnTo>
                <a:lnTo>
                  <a:pt x="237744" y="283464"/>
                </a:lnTo>
                <a:lnTo>
                  <a:pt x="219456" y="265176"/>
                </a:lnTo>
                <a:lnTo>
                  <a:pt x="219456" y="292608"/>
                </a:lnTo>
                <a:lnTo>
                  <a:pt x="254508" y="292608"/>
                </a:lnTo>
                <a:lnTo>
                  <a:pt x="25603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0332" y="1877568"/>
            <a:ext cx="274320" cy="393700"/>
          </a:xfrm>
          <a:custGeom>
            <a:avLst/>
            <a:gdLst/>
            <a:ahLst/>
            <a:cxnLst/>
            <a:rect l="l" t="t" r="r" b="b"/>
            <a:pathLst>
              <a:path w="274320" h="393700">
                <a:moveTo>
                  <a:pt x="202692" y="117662"/>
                </a:moveTo>
                <a:lnTo>
                  <a:pt x="202692" y="94488"/>
                </a:lnTo>
                <a:lnTo>
                  <a:pt x="0" y="393192"/>
                </a:lnTo>
                <a:lnTo>
                  <a:pt x="13716" y="393192"/>
                </a:lnTo>
                <a:lnTo>
                  <a:pt x="202692" y="117662"/>
                </a:lnTo>
                <a:close/>
              </a:path>
              <a:path w="274320" h="393700">
                <a:moveTo>
                  <a:pt x="274320" y="0"/>
                </a:moveTo>
                <a:lnTo>
                  <a:pt x="158496" y="64008"/>
                </a:lnTo>
                <a:lnTo>
                  <a:pt x="202692" y="94488"/>
                </a:lnTo>
                <a:lnTo>
                  <a:pt x="202692" y="117662"/>
                </a:lnTo>
                <a:lnTo>
                  <a:pt x="213360" y="102108"/>
                </a:lnTo>
                <a:lnTo>
                  <a:pt x="257556" y="132588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316" y="209245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692" y="2270760"/>
            <a:ext cx="562610" cy="806450"/>
          </a:xfrm>
          <a:custGeom>
            <a:avLst/>
            <a:gdLst/>
            <a:ahLst/>
            <a:cxnLst/>
            <a:rect l="l" t="t" r="r" b="b"/>
            <a:pathLst>
              <a:path w="562610" h="806450">
                <a:moveTo>
                  <a:pt x="562356" y="0"/>
                </a:moveTo>
                <a:lnTo>
                  <a:pt x="548640" y="0"/>
                </a:lnTo>
                <a:lnTo>
                  <a:pt x="0" y="806196"/>
                </a:lnTo>
                <a:lnTo>
                  <a:pt x="15240" y="806196"/>
                </a:lnTo>
                <a:lnTo>
                  <a:pt x="562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0920" y="2558796"/>
            <a:ext cx="192024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3355" y="2270760"/>
            <a:ext cx="120650" cy="806450"/>
          </a:xfrm>
          <a:custGeom>
            <a:avLst/>
            <a:gdLst/>
            <a:ahLst/>
            <a:cxnLst/>
            <a:rect l="l" t="t" r="r" b="b"/>
            <a:pathLst>
              <a:path w="120650" h="806450">
                <a:moveTo>
                  <a:pt x="120396" y="705612"/>
                </a:moveTo>
                <a:lnTo>
                  <a:pt x="67056" y="705612"/>
                </a:lnTo>
                <a:lnTo>
                  <a:pt x="67056" y="0"/>
                </a:lnTo>
                <a:lnTo>
                  <a:pt x="54864" y="0"/>
                </a:lnTo>
                <a:lnTo>
                  <a:pt x="54864" y="705612"/>
                </a:lnTo>
                <a:lnTo>
                  <a:pt x="0" y="705612"/>
                </a:lnTo>
                <a:lnTo>
                  <a:pt x="51816" y="806196"/>
                </a:lnTo>
                <a:lnTo>
                  <a:pt x="68580" y="806196"/>
                </a:lnTo>
                <a:lnTo>
                  <a:pt x="120396" y="705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852" y="2415540"/>
            <a:ext cx="192024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2404" y="3076956"/>
            <a:ext cx="414655" cy="596265"/>
          </a:xfrm>
          <a:custGeom>
            <a:avLst/>
            <a:gdLst/>
            <a:ahLst/>
            <a:cxnLst/>
            <a:rect l="l" t="t" r="r" b="b"/>
            <a:pathLst>
              <a:path w="414654" h="596264">
                <a:moveTo>
                  <a:pt x="414528" y="0"/>
                </a:moveTo>
                <a:lnTo>
                  <a:pt x="399288" y="0"/>
                </a:lnTo>
                <a:lnTo>
                  <a:pt x="0" y="589788"/>
                </a:lnTo>
                <a:lnTo>
                  <a:pt x="9144" y="595884"/>
                </a:lnTo>
                <a:lnTo>
                  <a:pt x="4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3336" y="3091053"/>
            <a:ext cx="441959" cy="440055"/>
          </a:xfrm>
          <a:custGeom>
            <a:avLst/>
            <a:gdLst/>
            <a:ahLst/>
            <a:cxnLst/>
            <a:rect l="l" t="t" r="r" b="b"/>
            <a:pathLst>
              <a:path w="441960" h="440054">
                <a:moveTo>
                  <a:pt x="441960" y="219075"/>
                </a:moveTo>
                <a:lnTo>
                  <a:pt x="440436" y="208407"/>
                </a:lnTo>
                <a:lnTo>
                  <a:pt x="440436" y="197739"/>
                </a:lnTo>
                <a:lnTo>
                  <a:pt x="431391" y="156238"/>
                </a:lnTo>
                <a:lnTo>
                  <a:pt x="416904" y="119619"/>
                </a:lnTo>
                <a:lnTo>
                  <a:pt x="374333" y="61030"/>
                </a:lnTo>
                <a:lnTo>
                  <a:pt x="318177" y="21971"/>
                </a:lnTo>
                <a:lnTo>
                  <a:pt x="253893" y="2441"/>
                </a:lnTo>
                <a:lnTo>
                  <a:pt x="220408" y="0"/>
                </a:lnTo>
                <a:lnTo>
                  <a:pt x="186937" y="2441"/>
                </a:lnTo>
                <a:lnTo>
                  <a:pt x="122766" y="21971"/>
                </a:lnTo>
                <a:lnTo>
                  <a:pt x="66836" y="61030"/>
                </a:lnTo>
                <a:lnTo>
                  <a:pt x="24603" y="119619"/>
                </a:lnTo>
                <a:lnTo>
                  <a:pt x="10328" y="156238"/>
                </a:lnTo>
                <a:lnTo>
                  <a:pt x="1524" y="197739"/>
                </a:lnTo>
                <a:lnTo>
                  <a:pt x="0" y="220599"/>
                </a:lnTo>
                <a:lnTo>
                  <a:pt x="0" y="231267"/>
                </a:lnTo>
                <a:lnTo>
                  <a:pt x="1524" y="241935"/>
                </a:lnTo>
                <a:lnTo>
                  <a:pt x="3048" y="254127"/>
                </a:lnTo>
                <a:lnTo>
                  <a:pt x="12192" y="288041"/>
                </a:lnTo>
                <a:lnTo>
                  <a:pt x="12192" y="197739"/>
                </a:lnTo>
                <a:lnTo>
                  <a:pt x="22074" y="155321"/>
                </a:lnTo>
                <a:lnTo>
                  <a:pt x="37746" y="118416"/>
                </a:lnTo>
                <a:lnTo>
                  <a:pt x="83297" y="61048"/>
                </a:lnTo>
                <a:lnTo>
                  <a:pt x="142517" y="25441"/>
                </a:lnTo>
                <a:lnTo>
                  <a:pt x="209078" y="11402"/>
                </a:lnTo>
                <a:lnTo>
                  <a:pt x="243133" y="12409"/>
                </a:lnTo>
                <a:lnTo>
                  <a:pt x="308839" y="30358"/>
                </a:lnTo>
                <a:lnTo>
                  <a:pt x="366065" y="69390"/>
                </a:lnTo>
                <a:lnTo>
                  <a:pt x="408484" y="129312"/>
                </a:lnTo>
                <a:lnTo>
                  <a:pt x="422163" y="167046"/>
                </a:lnTo>
                <a:lnTo>
                  <a:pt x="429768" y="209931"/>
                </a:lnTo>
                <a:lnTo>
                  <a:pt x="429768" y="288223"/>
                </a:lnTo>
                <a:lnTo>
                  <a:pt x="437126" y="262287"/>
                </a:lnTo>
                <a:lnTo>
                  <a:pt x="441960" y="219075"/>
                </a:lnTo>
                <a:close/>
              </a:path>
              <a:path w="441960" h="440054">
                <a:moveTo>
                  <a:pt x="429768" y="288223"/>
                </a:moveTo>
                <a:lnTo>
                  <a:pt x="429768" y="231267"/>
                </a:lnTo>
                <a:lnTo>
                  <a:pt x="422506" y="272961"/>
                </a:lnTo>
                <a:lnTo>
                  <a:pt x="409296" y="309804"/>
                </a:lnTo>
                <a:lnTo>
                  <a:pt x="368069" y="368761"/>
                </a:lnTo>
                <a:lnTo>
                  <a:pt x="312161" y="407796"/>
                </a:lnTo>
                <a:lnTo>
                  <a:pt x="247647" y="426567"/>
                </a:lnTo>
                <a:lnTo>
                  <a:pt x="214061" y="428246"/>
                </a:lnTo>
                <a:lnTo>
                  <a:pt x="180601" y="424730"/>
                </a:lnTo>
                <a:lnTo>
                  <a:pt x="117100" y="401945"/>
                </a:lnTo>
                <a:lnTo>
                  <a:pt x="63216" y="357867"/>
                </a:lnTo>
                <a:lnTo>
                  <a:pt x="25027" y="292155"/>
                </a:lnTo>
                <a:lnTo>
                  <a:pt x="13716" y="251079"/>
                </a:lnTo>
                <a:lnTo>
                  <a:pt x="12192" y="240411"/>
                </a:lnTo>
                <a:lnTo>
                  <a:pt x="12192" y="288041"/>
                </a:lnTo>
                <a:lnTo>
                  <a:pt x="31044" y="332549"/>
                </a:lnTo>
                <a:lnTo>
                  <a:pt x="77667" y="389309"/>
                </a:lnTo>
                <a:lnTo>
                  <a:pt x="137160" y="424871"/>
                </a:lnTo>
                <a:lnTo>
                  <a:pt x="203764" y="439699"/>
                </a:lnTo>
                <a:lnTo>
                  <a:pt x="237934" y="439483"/>
                </a:lnTo>
                <a:lnTo>
                  <a:pt x="304411" y="424080"/>
                </a:lnTo>
                <a:lnTo>
                  <a:pt x="363608" y="389104"/>
                </a:lnTo>
                <a:lnTo>
                  <a:pt x="409765" y="335018"/>
                </a:lnTo>
                <a:lnTo>
                  <a:pt x="426155" y="300954"/>
                </a:lnTo>
                <a:lnTo>
                  <a:pt x="429768" y="28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4316" y="352501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9380" y="3883152"/>
            <a:ext cx="654050" cy="292735"/>
          </a:xfrm>
          <a:custGeom>
            <a:avLst/>
            <a:gdLst/>
            <a:ahLst/>
            <a:cxnLst/>
            <a:rect l="l" t="t" r="r" b="b"/>
            <a:pathLst>
              <a:path w="654050" h="292735">
                <a:moveTo>
                  <a:pt x="653796" y="0"/>
                </a:moveTo>
                <a:lnTo>
                  <a:pt x="641604" y="0"/>
                </a:lnTo>
                <a:lnTo>
                  <a:pt x="632460" y="48768"/>
                </a:lnTo>
                <a:lnTo>
                  <a:pt x="619231" y="88123"/>
                </a:lnTo>
                <a:lnTo>
                  <a:pt x="602066" y="123883"/>
                </a:lnTo>
                <a:lnTo>
                  <a:pt x="581349" y="156029"/>
                </a:lnTo>
                <a:lnTo>
                  <a:pt x="530800" y="209406"/>
                </a:lnTo>
                <a:lnTo>
                  <a:pt x="470660" y="248109"/>
                </a:lnTo>
                <a:lnTo>
                  <a:pt x="404010" y="271995"/>
                </a:lnTo>
                <a:lnTo>
                  <a:pt x="333926" y="280920"/>
                </a:lnTo>
                <a:lnTo>
                  <a:pt x="298559" y="279727"/>
                </a:lnTo>
                <a:lnTo>
                  <a:pt x="229097" y="265938"/>
                </a:lnTo>
                <a:lnTo>
                  <a:pt x="163899" y="236827"/>
                </a:lnTo>
                <a:lnTo>
                  <a:pt x="106041" y="192249"/>
                </a:lnTo>
                <a:lnTo>
                  <a:pt x="58603" y="132061"/>
                </a:lnTo>
                <a:lnTo>
                  <a:pt x="39753" y="96067"/>
                </a:lnTo>
                <a:lnTo>
                  <a:pt x="24662" y="56117"/>
                </a:lnTo>
                <a:lnTo>
                  <a:pt x="13716" y="12192"/>
                </a:lnTo>
                <a:lnTo>
                  <a:pt x="12192" y="0"/>
                </a:lnTo>
                <a:lnTo>
                  <a:pt x="0" y="0"/>
                </a:lnTo>
                <a:lnTo>
                  <a:pt x="18984" y="78062"/>
                </a:lnTo>
                <a:lnTo>
                  <a:pt x="38063" y="120847"/>
                </a:lnTo>
                <a:lnTo>
                  <a:pt x="62756" y="159919"/>
                </a:lnTo>
                <a:lnTo>
                  <a:pt x="92488" y="194840"/>
                </a:lnTo>
                <a:lnTo>
                  <a:pt x="126682" y="225171"/>
                </a:lnTo>
                <a:lnTo>
                  <a:pt x="164762" y="250472"/>
                </a:lnTo>
                <a:lnTo>
                  <a:pt x="206153" y="270305"/>
                </a:lnTo>
                <a:lnTo>
                  <a:pt x="250277" y="284232"/>
                </a:lnTo>
                <a:lnTo>
                  <a:pt x="296559" y="291812"/>
                </a:lnTo>
                <a:lnTo>
                  <a:pt x="344424" y="292608"/>
                </a:lnTo>
                <a:lnTo>
                  <a:pt x="377952" y="289560"/>
                </a:lnTo>
                <a:lnTo>
                  <a:pt x="426487" y="278817"/>
                </a:lnTo>
                <a:lnTo>
                  <a:pt x="472201" y="260770"/>
                </a:lnTo>
                <a:lnTo>
                  <a:pt x="514415" y="236115"/>
                </a:lnTo>
                <a:lnTo>
                  <a:pt x="552450" y="205549"/>
                </a:lnTo>
                <a:lnTo>
                  <a:pt x="585626" y="169768"/>
                </a:lnTo>
                <a:lnTo>
                  <a:pt x="613267" y="129468"/>
                </a:lnTo>
                <a:lnTo>
                  <a:pt x="634692" y="85346"/>
                </a:lnTo>
                <a:lnTo>
                  <a:pt x="649224" y="38100"/>
                </a:lnTo>
                <a:lnTo>
                  <a:pt x="65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3796" y="4453312"/>
            <a:ext cx="629920" cy="238125"/>
          </a:xfrm>
          <a:custGeom>
            <a:avLst/>
            <a:gdLst/>
            <a:ahLst/>
            <a:cxnLst/>
            <a:rect l="l" t="t" r="r" b="b"/>
            <a:pathLst>
              <a:path w="629920" h="238125">
                <a:moveTo>
                  <a:pt x="629412" y="237560"/>
                </a:moveTo>
                <a:lnTo>
                  <a:pt x="610064" y="183006"/>
                </a:lnTo>
                <a:lnTo>
                  <a:pt x="589750" y="146272"/>
                </a:lnTo>
                <a:lnTo>
                  <a:pt x="565843" y="113640"/>
                </a:lnTo>
                <a:lnTo>
                  <a:pt x="538768" y="85107"/>
                </a:lnTo>
                <a:lnTo>
                  <a:pt x="508945" y="60672"/>
                </a:lnTo>
                <a:lnTo>
                  <a:pt x="442750" y="24087"/>
                </a:lnTo>
                <a:lnTo>
                  <a:pt x="370638" y="3868"/>
                </a:lnTo>
                <a:lnTo>
                  <a:pt x="295991" y="0"/>
                </a:lnTo>
                <a:lnTo>
                  <a:pt x="258773" y="4192"/>
                </a:lnTo>
                <a:lnTo>
                  <a:pt x="186661" y="24820"/>
                </a:lnTo>
                <a:lnTo>
                  <a:pt x="120466" y="61760"/>
                </a:lnTo>
                <a:lnTo>
                  <a:pt x="90643" y="86342"/>
                </a:lnTo>
                <a:lnTo>
                  <a:pt x="63568" y="114995"/>
                </a:lnTo>
                <a:lnTo>
                  <a:pt x="39661" y="147719"/>
                </a:lnTo>
                <a:lnTo>
                  <a:pt x="19347" y="184510"/>
                </a:lnTo>
                <a:lnTo>
                  <a:pt x="3048" y="225368"/>
                </a:lnTo>
                <a:lnTo>
                  <a:pt x="0" y="237560"/>
                </a:lnTo>
                <a:lnTo>
                  <a:pt x="12192" y="237560"/>
                </a:lnTo>
                <a:lnTo>
                  <a:pt x="15240" y="226892"/>
                </a:lnTo>
                <a:lnTo>
                  <a:pt x="32971" y="183611"/>
                </a:lnTo>
                <a:lnTo>
                  <a:pt x="55323" y="145200"/>
                </a:lnTo>
                <a:lnTo>
                  <a:pt x="81752" y="111646"/>
                </a:lnTo>
                <a:lnTo>
                  <a:pt x="111714" y="82937"/>
                </a:lnTo>
                <a:lnTo>
                  <a:pt x="144663" y="59061"/>
                </a:lnTo>
                <a:lnTo>
                  <a:pt x="180057" y="40004"/>
                </a:lnTo>
                <a:lnTo>
                  <a:pt x="217352" y="25754"/>
                </a:lnTo>
                <a:lnTo>
                  <a:pt x="256002" y="16299"/>
                </a:lnTo>
                <a:lnTo>
                  <a:pt x="295465" y="11627"/>
                </a:lnTo>
                <a:lnTo>
                  <a:pt x="335196" y="11723"/>
                </a:lnTo>
                <a:lnTo>
                  <a:pt x="374651" y="16577"/>
                </a:lnTo>
                <a:lnTo>
                  <a:pt x="413286" y="26175"/>
                </a:lnTo>
                <a:lnTo>
                  <a:pt x="450557" y="40505"/>
                </a:lnTo>
                <a:lnTo>
                  <a:pt x="485919" y="59555"/>
                </a:lnTo>
                <a:lnTo>
                  <a:pt x="518830" y="83311"/>
                </a:lnTo>
                <a:lnTo>
                  <a:pt x="548744" y="111762"/>
                </a:lnTo>
                <a:lnTo>
                  <a:pt x="575118" y="144894"/>
                </a:lnTo>
                <a:lnTo>
                  <a:pt x="597408" y="182696"/>
                </a:lnTo>
                <a:lnTo>
                  <a:pt x="617220" y="237560"/>
                </a:lnTo>
                <a:lnTo>
                  <a:pt x="629412" y="23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2408" y="3883152"/>
            <a:ext cx="660400" cy="364490"/>
          </a:xfrm>
          <a:custGeom>
            <a:avLst/>
            <a:gdLst/>
            <a:ahLst/>
            <a:cxnLst/>
            <a:rect l="l" t="t" r="r" b="b"/>
            <a:pathLst>
              <a:path w="660400" h="364489">
                <a:moveTo>
                  <a:pt x="15240" y="0"/>
                </a:moveTo>
                <a:lnTo>
                  <a:pt x="3048" y="0"/>
                </a:lnTo>
                <a:lnTo>
                  <a:pt x="1524" y="3048"/>
                </a:lnTo>
                <a:lnTo>
                  <a:pt x="1524" y="19812"/>
                </a:lnTo>
                <a:lnTo>
                  <a:pt x="0" y="36576"/>
                </a:lnTo>
                <a:lnTo>
                  <a:pt x="3048" y="71628"/>
                </a:lnTo>
                <a:lnTo>
                  <a:pt x="4572" y="86868"/>
                </a:lnTo>
                <a:lnTo>
                  <a:pt x="7620" y="103632"/>
                </a:lnTo>
                <a:lnTo>
                  <a:pt x="12192" y="119968"/>
                </a:lnTo>
                <a:lnTo>
                  <a:pt x="12192" y="21336"/>
                </a:lnTo>
                <a:lnTo>
                  <a:pt x="13716" y="4572"/>
                </a:lnTo>
                <a:lnTo>
                  <a:pt x="15240" y="0"/>
                </a:lnTo>
                <a:close/>
              </a:path>
              <a:path w="660400" h="364489">
                <a:moveTo>
                  <a:pt x="647700" y="121400"/>
                </a:moveTo>
                <a:lnTo>
                  <a:pt x="647700" y="53340"/>
                </a:lnTo>
                <a:lnTo>
                  <a:pt x="641367" y="97352"/>
                </a:lnTo>
                <a:lnTo>
                  <a:pt x="630659" y="137938"/>
                </a:lnTo>
                <a:lnTo>
                  <a:pt x="615942" y="175081"/>
                </a:lnTo>
                <a:lnTo>
                  <a:pt x="597579" y="208761"/>
                </a:lnTo>
                <a:lnTo>
                  <a:pt x="551381" y="265668"/>
                </a:lnTo>
                <a:lnTo>
                  <a:pt x="494986" y="308517"/>
                </a:lnTo>
                <a:lnTo>
                  <a:pt x="431316" y="337169"/>
                </a:lnTo>
                <a:lnTo>
                  <a:pt x="363292" y="351484"/>
                </a:lnTo>
                <a:lnTo>
                  <a:pt x="328560" y="353220"/>
                </a:lnTo>
                <a:lnTo>
                  <a:pt x="293835" y="351320"/>
                </a:lnTo>
                <a:lnTo>
                  <a:pt x="225866" y="336537"/>
                </a:lnTo>
                <a:lnTo>
                  <a:pt x="162308" y="306996"/>
                </a:lnTo>
                <a:lnTo>
                  <a:pt x="106082" y="262554"/>
                </a:lnTo>
                <a:lnTo>
                  <a:pt x="60109" y="203073"/>
                </a:lnTo>
                <a:lnTo>
                  <a:pt x="41880" y="167648"/>
                </a:lnTo>
                <a:lnTo>
                  <a:pt x="27310" y="128411"/>
                </a:lnTo>
                <a:lnTo>
                  <a:pt x="16764" y="85344"/>
                </a:lnTo>
                <a:lnTo>
                  <a:pt x="12192" y="53340"/>
                </a:lnTo>
                <a:lnTo>
                  <a:pt x="12192" y="119968"/>
                </a:lnTo>
                <a:lnTo>
                  <a:pt x="39599" y="192475"/>
                </a:lnTo>
                <a:lnTo>
                  <a:pt x="64321" y="231547"/>
                </a:lnTo>
                <a:lnTo>
                  <a:pt x="94110" y="266468"/>
                </a:lnTo>
                <a:lnTo>
                  <a:pt x="128397" y="296799"/>
                </a:lnTo>
                <a:lnTo>
                  <a:pt x="166615" y="322100"/>
                </a:lnTo>
                <a:lnTo>
                  <a:pt x="208199" y="341933"/>
                </a:lnTo>
                <a:lnTo>
                  <a:pt x="252581" y="355860"/>
                </a:lnTo>
                <a:lnTo>
                  <a:pt x="299194" y="363440"/>
                </a:lnTo>
                <a:lnTo>
                  <a:pt x="347472" y="364236"/>
                </a:lnTo>
                <a:lnTo>
                  <a:pt x="381000" y="361188"/>
                </a:lnTo>
                <a:lnTo>
                  <a:pt x="425305" y="351539"/>
                </a:lnTo>
                <a:lnTo>
                  <a:pt x="467343" y="335755"/>
                </a:lnTo>
                <a:lnTo>
                  <a:pt x="506583" y="314375"/>
                </a:lnTo>
                <a:lnTo>
                  <a:pt x="542495" y="287938"/>
                </a:lnTo>
                <a:lnTo>
                  <a:pt x="574548" y="256984"/>
                </a:lnTo>
                <a:lnTo>
                  <a:pt x="602211" y="222052"/>
                </a:lnTo>
                <a:lnTo>
                  <a:pt x="624955" y="183683"/>
                </a:lnTo>
                <a:lnTo>
                  <a:pt x="642250" y="142414"/>
                </a:lnTo>
                <a:lnTo>
                  <a:pt x="647700" y="121400"/>
                </a:lnTo>
                <a:close/>
              </a:path>
              <a:path w="660400" h="364489">
                <a:moveTo>
                  <a:pt x="659892" y="36576"/>
                </a:moveTo>
                <a:lnTo>
                  <a:pt x="658368" y="19812"/>
                </a:lnTo>
                <a:lnTo>
                  <a:pt x="658368" y="3048"/>
                </a:lnTo>
                <a:lnTo>
                  <a:pt x="656844" y="0"/>
                </a:lnTo>
                <a:lnTo>
                  <a:pt x="643128" y="0"/>
                </a:lnTo>
                <a:lnTo>
                  <a:pt x="647700" y="21336"/>
                </a:lnTo>
                <a:lnTo>
                  <a:pt x="647700" y="121400"/>
                </a:lnTo>
                <a:lnTo>
                  <a:pt x="653564" y="98787"/>
                </a:lnTo>
                <a:lnTo>
                  <a:pt x="658368" y="53340"/>
                </a:lnTo>
                <a:lnTo>
                  <a:pt x="65989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7792" y="3881627"/>
            <a:ext cx="190500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4264" y="3956304"/>
            <a:ext cx="231648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98336" y="3881627"/>
            <a:ext cx="150854" cy="195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2396" y="4639055"/>
            <a:ext cx="189865" cy="50800"/>
          </a:xfrm>
          <a:custGeom>
            <a:avLst/>
            <a:gdLst/>
            <a:ahLst/>
            <a:cxnLst/>
            <a:rect l="l" t="t" r="r" b="b"/>
            <a:pathLst>
              <a:path w="189864" h="50800">
                <a:moveTo>
                  <a:pt x="189339" y="50291"/>
                </a:moveTo>
                <a:lnTo>
                  <a:pt x="168402" y="17907"/>
                </a:lnTo>
                <a:lnTo>
                  <a:pt x="129159" y="2095"/>
                </a:lnTo>
                <a:lnTo>
                  <a:pt x="105156" y="0"/>
                </a:lnTo>
                <a:lnTo>
                  <a:pt x="3048" y="0"/>
                </a:lnTo>
                <a:lnTo>
                  <a:pt x="0" y="7620"/>
                </a:lnTo>
                <a:lnTo>
                  <a:pt x="18288" y="7620"/>
                </a:lnTo>
                <a:lnTo>
                  <a:pt x="25908" y="9144"/>
                </a:lnTo>
                <a:lnTo>
                  <a:pt x="28956" y="12192"/>
                </a:lnTo>
                <a:lnTo>
                  <a:pt x="33528" y="15240"/>
                </a:lnTo>
                <a:lnTo>
                  <a:pt x="35052" y="19812"/>
                </a:lnTo>
                <a:lnTo>
                  <a:pt x="35052" y="50291"/>
                </a:lnTo>
                <a:lnTo>
                  <a:pt x="65955" y="50291"/>
                </a:lnTo>
                <a:lnTo>
                  <a:pt x="76200" y="16764"/>
                </a:lnTo>
                <a:lnTo>
                  <a:pt x="83820" y="15240"/>
                </a:lnTo>
                <a:lnTo>
                  <a:pt x="89916" y="13716"/>
                </a:lnTo>
                <a:lnTo>
                  <a:pt x="94488" y="13716"/>
                </a:lnTo>
                <a:lnTo>
                  <a:pt x="137160" y="25908"/>
                </a:lnTo>
                <a:lnTo>
                  <a:pt x="148586" y="50291"/>
                </a:lnTo>
                <a:lnTo>
                  <a:pt x="189339" y="50291"/>
                </a:lnTo>
                <a:close/>
              </a:path>
              <a:path w="189864" h="50800">
                <a:moveTo>
                  <a:pt x="35052" y="50291"/>
                </a:moveTo>
                <a:lnTo>
                  <a:pt x="35052" y="24384"/>
                </a:lnTo>
                <a:lnTo>
                  <a:pt x="34742" y="29789"/>
                </a:lnTo>
                <a:lnTo>
                  <a:pt x="33718" y="36766"/>
                </a:lnTo>
                <a:lnTo>
                  <a:pt x="31837" y="45172"/>
                </a:lnTo>
                <a:lnTo>
                  <a:pt x="30315" y="50291"/>
                </a:lnTo>
                <a:lnTo>
                  <a:pt x="3505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3928" y="4021836"/>
            <a:ext cx="1221105" cy="650875"/>
          </a:xfrm>
          <a:custGeom>
            <a:avLst/>
            <a:gdLst/>
            <a:ahLst/>
            <a:cxnLst/>
            <a:rect l="l" t="t" r="r" b="b"/>
            <a:pathLst>
              <a:path w="1221104" h="650875">
                <a:moveTo>
                  <a:pt x="1220724" y="650748"/>
                </a:moveTo>
                <a:lnTo>
                  <a:pt x="1144524" y="542544"/>
                </a:lnTo>
                <a:lnTo>
                  <a:pt x="1118616" y="589788"/>
                </a:lnTo>
                <a:lnTo>
                  <a:pt x="6096" y="0"/>
                </a:lnTo>
                <a:lnTo>
                  <a:pt x="0" y="10668"/>
                </a:lnTo>
                <a:lnTo>
                  <a:pt x="1112520" y="600456"/>
                </a:lnTo>
                <a:lnTo>
                  <a:pt x="1112520" y="648260"/>
                </a:lnTo>
                <a:lnTo>
                  <a:pt x="1220724" y="650748"/>
                </a:lnTo>
                <a:close/>
              </a:path>
              <a:path w="1221104" h="650875">
                <a:moveTo>
                  <a:pt x="1112520" y="648260"/>
                </a:moveTo>
                <a:lnTo>
                  <a:pt x="1112520" y="600456"/>
                </a:lnTo>
                <a:lnTo>
                  <a:pt x="1088136" y="647700"/>
                </a:lnTo>
                <a:lnTo>
                  <a:pt x="1112520" y="6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59708" y="3961447"/>
            <a:ext cx="236220" cy="324485"/>
          </a:xfrm>
          <a:custGeom>
            <a:avLst/>
            <a:gdLst/>
            <a:ahLst/>
            <a:cxnLst/>
            <a:rect l="l" t="t" r="r" b="b"/>
            <a:pathLst>
              <a:path w="236220" h="324485">
                <a:moveTo>
                  <a:pt x="175450" y="233576"/>
                </a:moveTo>
                <a:lnTo>
                  <a:pt x="175450" y="63055"/>
                </a:lnTo>
                <a:lnTo>
                  <a:pt x="174331" y="81486"/>
                </a:lnTo>
                <a:lnTo>
                  <a:pt x="172212" y="103060"/>
                </a:lnTo>
                <a:lnTo>
                  <a:pt x="0" y="316420"/>
                </a:lnTo>
                <a:lnTo>
                  <a:pt x="39624" y="316420"/>
                </a:lnTo>
                <a:lnTo>
                  <a:pt x="166116" y="159448"/>
                </a:lnTo>
                <a:lnTo>
                  <a:pt x="167640" y="159448"/>
                </a:lnTo>
                <a:lnTo>
                  <a:pt x="167640" y="321386"/>
                </a:lnTo>
                <a:lnTo>
                  <a:pt x="173426" y="323065"/>
                </a:lnTo>
                <a:lnTo>
                  <a:pt x="173426" y="259056"/>
                </a:lnTo>
                <a:lnTo>
                  <a:pt x="173736" y="249364"/>
                </a:lnTo>
                <a:lnTo>
                  <a:pt x="175450" y="233576"/>
                </a:lnTo>
                <a:close/>
              </a:path>
              <a:path w="236220" h="324485">
                <a:moveTo>
                  <a:pt x="193548" y="31432"/>
                </a:moveTo>
                <a:lnTo>
                  <a:pt x="186428" y="11787"/>
                </a:lnTo>
                <a:lnTo>
                  <a:pt x="169735" y="0"/>
                </a:lnTo>
                <a:lnTo>
                  <a:pt x="147042" y="1643"/>
                </a:lnTo>
                <a:lnTo>
                  <a:pt x="112490" y="36123"/>
                </a:lnTo>
                <a:lnTo>
                  <a:pt x="94488" y="71056"/>
                </a:lnTo>
                <a:lnTo>
                  <a:pt x="102108" y="71056"/>
                </a:lnTo>
                <a:lnTo>
                  <a:pt x="108418" y="61722"/>
                </a:lnTo>
                <a:lnTo>
                  <a:pt x="114871" y="52387"/>
                </a:lnTo>
                <a:lnTo>
                  <a:pt x="123324" y="43624"/>
                </a:lnTo>
                <a:lnTo>
                  <a:pt x="135636" y="36004"/>
                </a:lnTo>
                <a:lnTo>
                  <a:pt x="147970" y="31765"/>
                </a:lnTo>
                <a:lnTo>
                  <a:pt x="157924" y="31887"/>
                </a:lnTo>
                <a:lnTo>
                  <a:pt x="165211" y="34718"/>
                </a:lnTo>
                <a:lnTo>
                  <a:pt x="170688" y="39052"/>
                </a:lnTo>
                <a:lnTo>
                  <a:pt x="174569" y="48625"/>
                </a:lnTo>
                <a:lnTo>
                  <a:pt x="175450" y="63055"/>
                </a:lnTo>
                <a:lnTo>
                  <a:pt x="175450" y="233576"/>
                </a:lnTo>
                <a:lnTo>
                  <a:pt x="178760" y="203096"/>
                </a:lnTo>
                <a:lnTo>
                  <a:pt x="186499" y="148971"/>
                </a:lnTo>
                <a:lnTo>
                  <a:pt x="192809" y="90558"/>
                </a:lnTo>
                <a:lnTo>
                  <a:pt x="193548" y="31432"/>
                </a:lnTo>
                <a:close/>
              </a:path>
              <a:path w="236220" h="324485">
                <a:moveTo>
                  <a:pt x="167640" y="321386"/>
                </a:moveTo>
                <a:lnTo>
                  <a:pt x="167640" y="159448"/>
                </a:lnTo>
                <a:lnTo>
                  <a:pt x="159424" y="199263"/>
                </a:lnTo>
                <a:lnTo>
                  <a:pt x="153352" y="239077"/>
                </a:lnTo>
                <a:lnTo>
                  <a:pt x="149852" y="272605"/>
                </a:lnTo>
                <a:lnTo>
                  <a:pt x="149352" y="293560"/>
                </a:lnTo>
                <a:lnTo>
                  <a:pt x="152138" y="305181"/>
                </a:lnTo>
                <a:lnTo>
                  <a:pt x="157924" y="314515"/>
                </a:lnTo>
                <a:lnTo>
                  <a:pt x="166282" y="320992"/>
                </a:lnTo>
                <a:lnTo>
                  <a:pt x="167640" y="321386"/>
                </a:lnTo>
                <a:close/>
              </a:path>
              <a:path w="236220" h="324485">
                <a:moveTo>
                  <a:pt x="236219" y="276139"/>
                </a:moveTo>
                <a:lnTo>
                  <a:pt x="236219" y="255874"/>
                </a:lnTo>
                <a:lnTo>
                  <a:pt x="235148" y="257627"/>
                </a:lnTo>
                <a:lnTo>
                  <a:pt x="229171" y="267081"/>
                </a:lnTo>
                <a:lnTo>
                  <a:pt x="220622" y="276820"/>
                </a:lnTo>
                <a:lnTo>
                  <a:pt x="208788" y="284416"/>
                </a:lnTo>
                <a:lnTo>
                  <a:pt x="200215" y="286488"/>
                </a:lnTo>
                <a:lnTo>
                  <a:pt x="192786" y="286131"/>
                </a:lnTo>
                <a:lnTo>
                  <a:pt x="173426" y="259056"/>
                </a:lnTo>
                <a:lnTo>
                  <a:pt x="173426" y="323065"/>
                </a:lnTo>
                <a:lnTo>
                  <a:pt x="176784" y="324040"/>
                </a:lnTo>
                <a:lnTo>
                  <a:pt x="186880" y="323254"/>
                </a:lnTo>
                <a:lnTo>
                  <a:pt x="198120" y="318897"/>
                </a:lnTo>
                <a:lnTo>
                  <a:pt x="209359" y="311396"/>
                </a:lnTo>
                <a:lnTo>
                  <a:pt x="219456" y="301180"/>
                </a:lnTo>
                <a:lnTo>
                  <a:pt x="229314" y="288393"/>
                </a:lnTo>
                <a:lnTo>
                  <a:pt x="236219" y="276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3355" y="3883152"/>
            <a:ext cx="120650" cy="574675"/>
          </a:xfrm>
          <a:custGeom>
            <a:avLst/>
            <a:gdLst/>
            <a:ahLst/>
            <a:cxnLst/>
            <a:rect l="l" t="t" r="r" b="b"/>
            <a:pathLst>
              <a:path w="120650" h="574675">
                <a:moveTo>
                  <a:pt x="120396" y="455676"/>
                </a:moveTo>
                <a:lnTo>
                  <a:pt x="67056" y="455676"/>
                </a:lnTo>
                <a:lnTo>
                  <a:pt x="67056" y="0"/>
                </a:lnTo>
                <a:lnTo>
                  <a:pt x="54864" y="0"/>
                </a:lnTo>
                <a:lnTo>
                  <a:pt x="54864" y="455676"/>
                </a:lnTo>
                <a:lnTo>
                  <a:pt x="0" y="455676"/>
                </a:lnTo>
                <a:lnTo>
                  <a:pt x="59436" y="574548"/>
                </a:lnTo>
                <a:lnTo>
                  <a:pt x="120396" y="45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1852" y="3921252"/>
            <a:ext cx="192024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69152" y="3883152"/>
            <a:ext cx="944880" cy="509270"/>
          </a:xfrm>
          <a:custGeom>
            <a:avLst/>
            <a:gdLst/>
            <a:ahLst/>
            <a:cxnLst/>
            <a:rect l="l" t="t" r="r" b="b"/>
            <a:pathLst>
              <a:path w="944879" h="509270">
                <a:moveTo>
                  <a:pt x="13716" y="0"/>
                </a:moveTo>
                <a:lnTo>
                  <a:pt x="3048" y="0"/>
                </a:lnTo>
                <a:lnTo>
                  <a:pt x="0" y="24384"/>
                </a:lnTo>
                <a:lnTo>
                  <a:pt x="0" y="36576"/>
                </a:lnTo>
                <a:lnTo>
                  <a:pt x="1524" y="36576"/>
                </a:lnTo>
                <a:lnTo>
                  <a:pt x="1524" y="60960"/>
                </a:lnTo>
                <a:lnTo>
                  <a:pt x="6270" y="106416"/>
                </a:lnTo>
                <a:lnTo>
                  <a:pt x="12192" y="136795"/>
                </a:lnTo>
                <a:lnTo>
                  <a:pt x="12192" y="24384"/>
                </a:lnTo>
                <a:lnTo>
                  <a:pt x="13716" y="0"/>
                </a:lnTo>
                <a:close/>
              </a:path>
              <a:path w="944879" h="509270">
                <a:moveTo>
                  <a:pt x="1524" y="60960"/>
                </a:moveTo>
                <a:lnTo>
                  <a:pt x="1524" y="36576"/>
                </a:lnTo>
                <a:lnTo>
                  <a:pt x="0" y="36576"/>
                </a:lnTo>
                <a:lnTo>
                  <a:pt x="0" y="48768"/>
                </a:lnTo>
                <a:lnTo>
                  <a:pt x="1524" y="60960"/>
                </a:lnTo>
                <a:close/>
              </a:path>
              <a:path w="944879" h="509270">
                <a:moveTo>
                  <a:pt x="932688" y="142648"/>
                </a:moveTo>
                <a:lnTo>
                  <a:pt x="932688" y="45720"/>
                </a:lnTo>
                <a:lnTo>
                  <a:pt x="929777" y="90742"/>
                </a:lnTo>
                <a:lnTo>
                  <a:pt x="922282" y="135498"/>
                </a:lnTo>
                <a:lnTo>
                  <a:pt x="910094" y="179720"/>
                </a:lnTo>
                <a:lnTo>
                  <a:pt x="893108" y="223143"/>
                </a:lnTo>
                <a:lnTo>
                  <a:pt x="871217" y="265500"/>
                </a:lnTo>
                <a:lnTo>
                  <a:pt x="844313" y="306523"/>
                </a:lnTo>
                <a:lnTo>
                  <a:pt x="812292" y="345948"/>
                </a:lnTo>
                <a:lnTo>
                  <a:pt x="781812" y="377952"/>
                </a:lnTo>
                <a:lnTo>
                  <a:pt x="746319" y="406590"/>
                </a:lnTo>
                <a:lnTo>
                  <a:pt x="709487" y="431118"/>
                </a:lnTo>
                <a:lnTo>
                  <a:pt x="671542" y="451620"/>
                </a:lnTo>
                <a:lnTo>
                  <a:pt x="632709" y="468186"/>
                </a:lnTo>
                <a:lnTo>
                  <a:pt x="593213" y="480901"/>
                </a:lnTo>
                <a:lnTo>
                  <a:pt x="553282" y="489853"/>
                </a:lnTo>
                <a:lnTo>
                  <a:pt x="513141" y="495130"/>
                </a:lnTo>
                <a:lnTo>
                  <a:pt x="473016" y="496817"/>
                </a:lnTo>
                <a:lnTo>
                  <a:pt x="433132" y="495004"/>
                </a:lnTo>
                <a:lnTo>
                  <a:pt x="393716" y="489777"/>
                </a:lnTo>
                <a:lnTo>
                  <a:pt x="354993" y="481222"/>
                </a:lnTo>
                <a:lnTo>
                  <a:pt x="317190" y="469428"/>
                </a:lnTo>
                <a:lnTo>
                  <a:pt x="280532" y="454481"/>
                </a:lnTo>
                <a:lnTo>
                  <a:pt x="245245" y="436469"/>
                </a:lnTo>
                <a:lnTo>
                  <a:pt x="211555" y="415478"/>
                </a:lnTo>
                <a:lnTo>
                  <a:pt x="179688" y="391597"/>
                </a:lnTo>
                <a:lnTo>
                  <a:pt x="149870" y="364912"/>
                </a:lnTo>
                <a:lnTo>
                  <a:pt x="122327" y="335510"/>
                </a:lnTo>
                <a:lnTo>
                  <a:pt x="97284" y="303479"/>
                </a:lnTo>
                <a:lnTo>
                  <a:pt x="74968" y="268906"/>
                </a:lnTo>
                <a:lnTo>
                  <a:pt x="55604" y="231878"/>
                </a:lnTo>
                <a:lnTo>
                  <a:pt x="39419" y="192482"/>
                </a:lnTo>
                <a:lnTo>
                  <a:pt x="26638" y="150806"/>
                </a:lnTo>
                <a:lnTo>
                  <a:pt x="17487" y="106936"/>
                </a:lnTo>
                <a:lnTo>
                  <a:pt x="12192" y="60960"/>
                </a:lnTo>
                <a:lnTo>
                  <a:pt x="12192" y="136795"/>
                </a:lnTo>
                <a:lnTo>
                  <a:pt x="26731" y="191284"/>
                </a:lnTo>
                <a:lnTo>
                  <a:pt x="42026" y="230535"/>
                </a:lnTo>
                <a:lnTo>
                  <a:pt x="60415" y="267556"/>
                </a:lnTo>
                <a:lnTo>
                  <a:pt x="81691" y="302266"/>
                </a:lnTo>
                <a:lnTo>
                  <a:pt x="105641" y="334586"/>
                </a:lnTo>
                <a:lnTo>
                  <a:pt x="132056" y="364433"/>
                </a:lnTo>
                <a:lnTo>
                  <a:pt x="160726" y="391728"/>
                </a:lnTo>
                <a:lnTo>
                  <a:pt x="191441" y="416391"/>
                </a:lnTo>
                <a:lnTo>
                  <a:pt x="223990" y="438339"/>
                </a:lnTo>
                <a:lnTo>
                  <a:pt x="258163" y="457494"/>
                </a:lnTo>
                <a:lnTo>
                  <a:pt x="293751" y="473773"/>
                </a:lnTo>
                <a:lnTo>
                  <a:pt x="330542" y="487097"/>
                </a:lnTo>
                <a:lnTo>
                  <a:pt x="368327" y="497384"/>
                </a:lnTo>
                <a:lnTo>
                  <a:pt x="406895" y="504555"/>
                </a:lnTo>
                <a:lnTo>
                  <a:pt x="446037" y="508528"/>
                </a:lnTo>
                <a:lnTo>
                  <a:pt x="485542" y="509224"/>
                </a:lnTo>
                <a:lnTo>
                  <a:pt x="525199" y="506560"/>
                </a:lnTo>
                <a:lnTo>
                  <a:pt x="564800" y="500457"/>
                </a:lnTo>
                <a:lnTo>
                  <a:pt x="604133" y="490834"/>
                </a:lnTo>
                <a:lnTo>
                  <a:pt x="642989" y="477610"/>
                </a:lnTo>
                <a:lnTo>
                  <a:pt x="681157" y="460705"/>
                </a:lnTo>
                <a:lnTo>
                  <a:pt x="718426" y="440038"/>
                </a:lnTo>
                <a:lnTo>
                  <a:pt x="754588" y="415528"/>
                </a:lnTo>
                <a:lnTo>
                  <a:pt x="789432" y="387096"/>
                </a:lnTo>
                <a:lnTo>
                  <a:pt x="821436" y="353568"/>
                </a:lnTo>
                <a:lnTo>
                  <a:pt x="854106" y="313321"/>
                </a:lnTo>
                <a:lnTo>
                  <a:pt x="881631" y="271209"/>
                </a:lnTo>
                <a:lnTo>
                  <a:pt x="904091" y="227604"/>
                </a:lnTo>
                <a:lnTo>
                  <a:pt x="921566" y="182880"/>
                </a:lnTo>
                <a:lnTo>
                  <a:pt x="932688" y="142648"/>
                </a:lnTo>
                <a:close/>
              </a:path>
              <a:path w="944879" h="509270">
                <a:moveTo>
                  <a:pt x="944880" y="45720"/>
                </a:moveTo>
                <a:lnTo>
                  <a:pt x="941832" y="0"/>
                </a:lnTo>
                <a:lnTo>
                  <a:pt x="929640" y="0"/>
                </a:lnTo>
                <a:lnTo>
                  <a:pt x="932688" y="45720"/>
                </a:lnTo>
                <a:lnTo>
                  <a:pt x="932688" y="142648"/>
                </a:lnTo>
                <a:lnTo>
                  <a:pt x="934136" y="137408"/>
                </a:lnTo>
                <a:lnTo>
                  <a:pt x="941880" y="91564"/>
                </a:lnTo>
                <a:lnTo>
                  <a:pt x="94488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9107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9107" y="0"/>
                </a:lnTo>
                <a:close/>
              </a:path>
              <a:path w="264160" h="234950">
                <a:moveTo>
                  <a:pt x="193548" y="21857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43" y="207883"/>
                </a:lnTo>
                <a:lnTo>
                  <a:pt x="111252" y="219456"/>
                </a:lnTo>
                <a:lnTo>
                  <a:pt x="103467" y="219165"/>
                </a:lnTo>
                <a:lnTo>
                  <a:pt x="95250" y="218503"/>
                </a:lnTo>
                <a:lnTo>
                  <a:pt x="85534" y="217527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70497" y="228171"/>
                </a:lnTo>
                <a:lnTo>
                  <a:pt x="191071" y="220075"/>
                </a:lnTo>
                <a:lnTo>
                  <a:pt x="193548" y="218575"/>
                </a:lnTo>
                <a:close/>
              </a:path>
              <a:path w="264160" h="234950">
                <a:moveTo>
                  <a:pt x="222504" y="71874"/>
                </a:moveTo>
                <a:lnTo>
                  <a:pt x="222504" y="9144"/>
                </a:lnTo>
                <a:lnTo>
                  <a:pt x="221099" y="23169"/>
                </a:lnTo>
                <a:lnTo>
                  <a:pt x="216979" y="35623"/>
                </a:lnTo>
                <a:lnTo>
                  <a:pt x="189428" y="65270"/>
                </a:lnTo>
                <a:lnTo>
                  <a:pt x="136398" y="76158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2871"/>
                </a:lnTo>
                <a:lnTo>
                  <a:pt x="188976" y="120405"/>
                </a:lnTo>
                <a:lnTo>
                  <a:pt x="188976" y="83820"/>
                </a:lnTo>
                <a:lnTo>
                  <a:pt x="207240" y="78438"/>
                </a:lnTo>
                <a:lnTo>
                  <a:pt x="222504" y="71874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405"/>
                </a:lnTo>
                <a:lnTo>
                  <a:pt x="189928" y="122301"/>
                </a:lnTo>
                <a:lnTo>
                  <a:pt x="192666" y="133445"/>
                </a:lnTo>
                <a:lnTo>
                  <a:pt x="193548" y="146304"/>
                </a:lnTo>
                <a:lnTo>
                  <a:pt x="193548" y="218575"/>
                </a:lnTo>
                <a:lnTo>
                  <a:pt x="199644" y="214884"/>
                </a:lnTo>
                <a:lnTo>
                  <a:pt x="228600" y="185928"/>
                </a:lnTo>
                <a:lnTo>
                  <a:pt x="238458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738" y="0"/>
                </a:lnTo>
                <a:lnTo>
                  <a:pt x="222504" y="9144"/>
                </a:lnTo>
                <a:lnTo>
                  <a:pt x="222504" y="71874"/>
                </a:lnTo>
                <a:lnTo>
                  <a:pt x="254650" y="44315"/>
                </a:lnTo>
                <a:lnTo>
                  <a:pt x="262747" y="22074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0068" y="5114544"/>
            <a:ext cx="292735" cy="317500"/>
          </a:xfrm>
          <a:custGeom>
            <a:avLst/>
            <a:gdLst/>
            <a:ahLst/>
            <a:cxnLst/>
            <a:rect l="l" t="t" r="r" b="b"/>
            <a:pathLst>
              <a:path w="292735" h="317500">
                <a:moveTo>
                  <a:pt x="120396" y="169046"/>
                </a:moveTo>
                <a:lnTo>
                  <a:pt x="120396" y="27432"/>
                </a:lnTo>
                <a:lnTo>
                  <a:pt x="119848" y="33766"/>
                </a:lnTo>
                <a:lnTo>
                  <a:pt x="118300" y="41529"/>
                </a:lnTo>
                <a:lnTo>
                  <a:pt x="56388" y="252984"/>
                </a:lnTo>
                <a:lnTo>
                  <a:pt x="41148" y="294132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6992"/>
                </a:lnTo>
                <a:lnTo>
                  <a:pt x="83820" y="316992"/>
                </a:lnTo>
                <a:lnTo>
                  <a:pt x="83820" y="295656"/>
                </a:lnTo>
                <a:lnTo>
                  <a:pt x="120396" y="169046"/>
                </a:lnTo>
                <a:close/>
              </a:path>
              <a:path w="292735" h="317500">
                <a:moveTo>
                  <a:pt x="292608" y="67056"/>
                </a:moveTo>
                <a:lnTo>
                  <a:pt x="275629" y="26074"/>
                </a:lnTo>
                <a:lnTo>
                  <a:pt x="236696" y="5143"/>
                </a:lnTo>
                <a:lnTo>
                  <a:pt x="85344" y="0"/>
                </a:lnTo>
                <a:lnTo>
                  <a:pt x="82296" y="9144"/>
                </a:lnTo>
                <a:lnTo>
                  <a:pt x="100584" y="9144"/>
                </a:lnTo>
                <a:lnTo>
                  <a:pt x="109728" y="10668"/>
                </a:lnTo>
                <a:lnTo>
                  <a:pt x="114300" y="13716"/>
                </a:lnTo>
                <a:lnTo>
                  <a:pt x="120396" y="22860"/>
                </a:lnTo>
                <a:lnTo>
                  <a:pt x="120396" y="169046"/>
                </a:lnTo>
                <a:lnTo>
                  <a:pt x="123444" y="158496"/>
                </a:lnTo>
                <a:lnTo>
                  <a:pt x="129540" y="157276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3426" y="16815"/>
                </a:lnTo>
                <a:lnTo>
                  <a:pt x="188404" y="16867"/>
                </a:lnTo>
                <a:lnTo>
                  <a:pt x="200810" y="17383"/>
                </a:lnTo>
                <a:lnTo>
                  <a:pt x="239172" y="36409"/>
                </a:lnTo>
                <a:lnTo>
                  <a:pt x="246888" y="67056"/>
                </a:lnTo>
                <a:lnTo>
                  <a:pt x="246888" y="135955"/>
                </a:lnTo>
                <a:lnTo>
                  <a:pt x="247650" y="135636"/>
                </a:lnTo>
                <a:lnTo>
                  <a:pt x="281678" y="105632"/>
                </a:lnTo>
                <a:lnTo>
                  <a:pt x="291441" y="80486"/>
                </a:lnTo>
                <a:lnTo>
                  <a:pt x="292608" y="67056"/>
                </a:lnTo>
                <a:close/>
              </a:path>
              <a:path w="292735" h="317500">
                <a:moveTo>
                  <a:pt x="214884" y="299047"/>
                </a:moveTo>
                <a:lnTo>
                  <a:pt x="214884" y="217932"/>
                </a:lnTo>
                <a:lnTo>
                  <a:pt x="213169" y="236220"/>
                </a:lnTo>
                <a:lnTo>
                  <a:pt x="208026" y="252222"/>
                </a:lnTo>
                <a:lnTo>
                  <a:pt x="172283" y="287369"/>
                </a:lnTo>
                <a:lnTo>
                  <a:pt x="123444" y="300105"/>
                </a:lnTo>
                <a:lnTo>
                  <a:pt x="120396" y="300169"/>
                </a:lnTo>
                <a:lnTo>
                  <a:pt x="114300" y="299925"/>
                </a:lnTo>
                <a:lnTo>
                  <a:pt x="105727" y="299085"/>
                </a:lnTo>
                <a:lnTo>
                  <a:pt x="95559" y="297656"/>
                </a:lnTo>
                <a:lnTo>
                  <a:pt x="83820" y="295656"/>
                </a:lnTo>
                <a:lnTo>
                  <a:pt x="83820" y="316992"/>
                </a:lnTo>
                <a:lnTo>
                  <a:pt x="123444" y="316878"/>
                </a:lnTo>
                <a:lnTo>
                  <a:pt x="164687" y="314420"/>
                </a:lnTo>
                <a:lnTo>
                  <a:pt x="211264" y="301061"/>
                </a:lnTo>
                <a:lnTo>
                  <a:pt x="214884" y="299047"/>
                </a:lnTo>
                <a:close/>
              </a:path>
              <a:path w="292735" h="317500">
                <a:moveTo>
                  <a:pt x="246888" y="135955"/>
                </a:moveTo>
                <a:lnTo>
                  <a:pt x="246888" y="67056"/>
                </a:lnTo>
                <a:lnTo>
                  <a:pt x="245435" y="82248"/>
                </a:lnTo>
                <a:lnTo>
                  <a:pt x="240982" y="96012"/>
                </a:lnTo>
                <a:lnTo>
                  <a:pt x="209383" y="129278"/>
                </a:lnTo>
                <a:lnTo>
                  <a:pt x="172283" y="139100"/>
                </a:lnTo>
                <a:lnTo>
                  <a:pt x="129540" y="140208"/>
                </a:lnTo>
                <a:lnTo>
                  <a:pt x="129540" y="157276"/>
                </a:lnTo>
                <a:lnTo>
                  <a:pt x="131064" y="156972"/>
                </a:lnTo>
                <a:lnTo>
                  <a:pt x="141732" y="156972"/>
                </a:lnTo>
                <a:lnTo>
                  <a:pt x="187809" y="166616"/>
                </a:lnTo>
                <a:lnTo>
                  <a:pt x="208788" y="189586"/>
                </a:lnTo>
                <a:lnTo>
                  <a:pt x="208788" y="149352"/>
                </a:lnTo>
                <a:lnTo>
                  <a:pt x="229933" y="143065"/>
                </a:lnTo>
                <a:lnTo>
                  <a:pt x="246888" y="135955"/>
                </a:lnTo>
                <a:close/>
              </a:path>
              <a:path w="292735" h="317500">
                <a:moveTo>
                  <a:pt x="265176" y="216408"/>
                </a:moveTo>
                <a:lnTo>
                  <a:pt x="251460" y="178308"/>
                </a:lnTo>
                <a:lnTo>
                  <a:pt x="208788" y="149352"/>
                </a:lnTo>
                <a:lnTo>
                  <a:pt x="208788" y="189586"/>
                </a:lnTo>
                <a:lnTo>
                  <a:pt x="210502" y="192976"/>
                </a:lnTo>
                <a:lnTo>
                  <a:pt x="213764" y="204811"/>
                </a:lnTo>
                <a:lnTo>
                  <a:pt x="214884" y="217932"/>
                </a:lnTo>
                <a:lnTo>
                  <a:pt x="214884" y="299047"/>
                </a:lnTo>
                <a:lnTo>
                  <a:pt x="220980" y="295656"/>
                </a:lnTo>
                <a:lnTo>
                  <a:pt x="252984" y="262128"/>
                </a:lnTo>
                <a:lnTo>
                  <a:pt x="264342" y="228480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61972" y="5108448"/>
            <a:ext cx="489584" cy="329565"/>
          </a:xfrm>
          <a:custGeom>
            <a:avLst/>
            <a:gdLst/>
            <a:ahLst/>
            <a:cxnLst/>
            <a:rect l="l" t="t" r="r" b="b"/>
            <a:pathLst>
              <a:path w="489585" h="329564">
                <a:moveTo>
                  <a:pt x="213360" y="111252"/>
                </a:moveTo>
                <a:lnTo>
                  <a:pt x="176784" y="117348"/>
                </a:lnTo>
                <a:lnTo>
                  <a:pt x="167640" y="143256"/>
                </a:lnTo>
                <a:lnTo>
                  <a:pt x="165068" y="135588"/>
                </a:lnTo>
                <a:lnTo>
                  <a:pt x="129540" y="111252"/>
                </a:lnTo>
                <a:lnTo>
                  <a:pt x="117824" y="112633"/>
                </a:lnTo>
                <a:lnTo>
                  <a:pt x="79248" y="131064"/>
                </a:lnTo>
                <a:lnTo>
                  <a:pt x="48196" y="159829"/>
                </a:lnTo>
                <a:lnTo>
                  <a:pt x="22860" y="196596"/>
                </a:lnTo>
                <a:lnTo>
                  <a:pt x="5715" y="237363"/>
                </a:lnTo>
                <a:lnTo>
                  <a:pt x="0" y="275844"/>
                </a:lnTo>
                <a:lnTo>
                  <a:pt x="833" y="287583"/>
                </a:lnTo>
                <a:lnTo>
                  <a:pt x="26289" y="324993"/>
                </a:lnTo>
                <a:lnTo>
                  <a:pt x="38100" y="328603"/>
                </a:lnTo>
                <a:lnTo>
                  <a:pt x="38100" y="266700"/>
                </a:lnTo>
                <a:lnTo>
                  <a:pt x="39243" y="250388"/>
                </a:lnTo>
                <a:lnTo>
                  <a:pt x="56388" y="196596"/>
                </a:lnTo>
                <a:lnTo>
                  <a:pt x="76009" y="162306"/>
                </a:lnTo>
                <a:lnTo>
                  <a:pt x="107061" y="131159"/>
                </a:lnTo>
                <a:lnTo>
                  <a:pt x="131064" y="123444"/>
                </a:lnTo>
                <a:lnTo>
                  <a:pt x="138684" y="123444"/>
                </a:lnTo>
                <a:lnTo>
                  <a:pt x="158496" y="161544"/>
                </a:lnTo>
                <a:lnTo>
                  <a:pt x="158496" y="326136"/>
                </a:lnTo>
                <a:lnTo>
                  <a:pt x="159639" y="325755"/>
                </a:lnTo>
                <a:lnTo>
                  <a:pt x="161544" y="324769"/>
                </a:lnTo>
                <a:lnTo>
                  <a:pt x="161544" y="294132"/>
                </a:lnTo>
                <a:lnTo>
                  <a:pt x="163068" y="292608"/>
                </a:lnTo>
                <a:lnTo>
                  <a:pt x="163068" y="291084"/>
                </a:lnTo>
                <a:lnTo>
                  <a:pt x="167640" y="269748"/>
                </a:lnTo>
                <a:lnTo>
                  <a:pt x="213360" y="111252"/>
                </a:lnTo>
                <a:close/>
              </a:path>
              <a:path w="489585" h="329564">
                <a:moveTo>
                  <a:pt x="158496" y="326136"/>
                </a:moveTo>
                <a:lnTo>
                  <a:pt x="158496" y="161544"/>
                </a:lnTo>
                <a:lnTo>
                  <a:pt x="156162" y="187571"/>
                </a:lnTo>
                <a:lnTo>
                  <a:pt x="148971" y="213169"/>
                </a:lnTo>
                <a:lnTo>
                  <a:pt x="118872" y="263652"/>
                </a:lnTo>
                <a:lnTo>
                  <a:pt x="90297" y="292417"/>
                </a:lnTo>
                <a:lnTo>
                  <a:pt x="64008" y="301752"/>
                </a:lnTo>
                <a:lnTo>
                  <a:pt x="56388" y="301752"/>
                </a:lnTo>
                <a:lnTo>
                  <a:pt x="38100" y="266700"/>
                </a:lnTo>
                <a:lnTo>
                  <a:pt x="38100" y="328603"/>
                </a:lnTo>
                <a:lnTo>
                  <a:pt x="77724" y="316992"/>
                </a:lnTo>
                <a:lnTo>
                  <a:pt x="119514" y="279487"/>
                </a:lnTo>
                <a:lnTo>
                  <a:pt x="134112" y="260604"/>
                </a:lnTo>
                <a:lnTo>
                  <a:pt x="134112" y="326898"/>
                </a:lnTo>
                <a:lnTo>
                  <a:pt x="138684" y="329184"/>
                </a:lnTo>
                <a:lnTo>
                  <a:pt x="144780" y="329184"/>
                </a:lnTo>
                <a:lnTo>
                  <a:pt x="151923" y="328326"/>
                </a:lnTo>
                <a:lnTo>
                  <a:pt x="158496" y="326136"/>
                </a:lnTo>
                <a:close/>
              </a:path>
              <a:path w="489585" h="329564">
                <a:moveTo>
                  <a:pt x="134112" y="326898"/>
                </a:moveTo>
                <a:lnTo>
                  <a:pt x="134112" y="260604"/>
                </a:lnTo>
                <a:lnTo>
                  <a:pt x="129540" y="278892"/>
                </a:lnTo>
                <a:lnTo>
                  <a:pt x="127539" y="287726"/>
                </a:lnTo>
                <a:lnTo>
                  <a:pt x="126111" y="295846"/>
                </a:lnTo>
                <a:lnTo>
                  <a:pt x="125253" y="303109"/>
                </a:lnTo>
                <a:lnTo>
                  <a:pt x="124968" y="309372"/>
                </a:lnTo>
                <a:lnTo>
                  <a:pt x="124968" y="315468"/>
                </a:lnTo>
                <a:lnTo>
                  <a:pt x="126492" y="320040"/>
                </a:lnTo>
                <a:lnTo>
                  <a:pt x="132588" y="326136"/>
                </a:lnTo>
                <a:lnTo>
                  <a:pt x="134112" y="326898"/>
                </a:lnTo>
                <a:close/>
              </a:path>
              <a:path w="489585" h="329564">
                <a:moveTo>
                  <a:pt x="208788" y="278892"/>
                </a:moveTo>
                <a:lnTo>
                  <a:pt x="201168" y="272796"/>
                </a:lnTo>
                <a:lnTo>
                  <a:pt x="193714" y="283106"/>
                </a:lnTo>
                <a:lnTo>
                  <a:pt x="187261" y="291274"/>
                </a:lnTo>
                <a:lnTo>
                  <a:pt x="181665" y="297441"/>
                </a:lnTo>
                <a:lnTo>
                  <a:pt x="176784" y="301752"/>
                </a:lnTo>
                <a:lnTo>
                  <a:pt x="170688" y="304800"/>
                </a:lnTo>
                <a:lnTo>
                  <a:pt x="166116" y="304800"/>
                </a:lnTo>
                <a:lnTo>
                  <a:pt x="164592" y="303276"/>
                </a:lnTo>
                <a:lnTo>
                  <a:pt x="163068" y="300228"/>
                </a:lnTo>
                <a:lnTo>
                  <a:pt x="161544" y="298704"/>
                </a:lnTo>
                <a:lnTo>
                  <a:pt x="161544" y="324769"/>
                </a:lnTo>
                <a:lnTo>
                  <a:pt x="167925" y="321468"/>
                </a:lnTo>
                <a:lnTo>
                  <a:pt x="176784" y="315468"/>
                </a:lnTo>
                <a:lnTo>
                  <a:pt x="184785" y="308895"/>
                </a:lnTo>
                <a:lnTo>
                  <a:pt x="192786" y="300609"/>
                </a:lnTo>
                <a:lnTo>
                  <a:pt x="200787" y="290607"/>
                </a:lnTo>
                <a:lnTo>
                  <a:pt x="208788" y="278892"/>
                </a:lnTo>
                <a:close/>
              </a:path>
              <a:path w="489585" h="329564">
                <a:moveTo>
                  <a:pt x="473964" y="0"/>
                </a:moveTo>
                <a:lnTo>
                  <a:pt x="466344" y="0"/>
                </a:lnTo>
                <a:lnTo>
                  <a:pt x="277368" y="256032"/>
                </a:lnTo>
                <a:lnTo>
                  <a:pt x="264747" y="272629"/>
                </a:lnTo>
                <a:lnTo>
                  <a:pt x="237744" y="303276"/>
                </a:lnTo>
                <a:lnTo>
                  <a:pt x="207264" y="313944"/>
                </a:lnTo>
                <a:lnTo>
                  <a:pt x="204216" y="323088"/>
                </a:lnTo>
                <a:lnTo>
                  <a:pt x="274320" y="323088"/>
                </a:lnTo>
                <a:lnTo>
                  <a:pt x="274320" y="292608"/>
                </a:lnTo>
                <a:lnTo>
                  <a:pt x="278892" y="278892"/>
                </a:lnTo>
                <a:lnTo>
                  <a:pt x="283464" y="272796"/>
                </a:lnTo>
                <a:lnTo>
                  <a:pt x="291084" y="262128"/>
                </a:lnTo>
                <a:lnTo>
                  <a:pt x="323088" y="219456"/>
                </a:lnTo>
                <a:lnTo>
                  <a:pt x="336804" y="219456"/>
                </a:lnTo>
                <a:lnTo>
                  <a:pt x="336804" y="201168"/>
                </a:lnTo>
                <a:lnTo>
                  <a:pt x="428244" y="76200"/>
                </a:lnTo>
                <a:lnTo>
                  <a:pt x="428244" y="323088"/>
                </a:lnTo>
                <a:lnTo>
                  <a:pt x="448056" y="323088"/>
                </a:lnTo>
                <a:lnTo>
                  <a:pt x="448056" y="283464"/>
                </a:lnTo>
                <a:lnTo>
                  <a:pt x="449580" y="274320"/>
                </a:lnTo>
                <a:lnTo>
                  <a:pt x="451104" y="262128"/>
                </a:lnTo>
                <a:lnTo>
                  <a:pt x="473964" y="0"/>
                </a:lnTo>
                <a:close/>
              </a:path>
              <a:path w="489585" h="329564">
                <a:moveTo>
                  <a:pt x="301752" y="313944"/>
                </a:moveTo>
                <a:lnTo>
                  <a:pt x="291084" y="313944"/>
                </a:lnTo>
                <a:lnTo>
                  <a:pt x="284988" y="312420"/>
                </a:lnTo>
                <a:lnTo>
                  <a:pt x="277368" y="304800"/>
                </a:lnTo>
                <a:lnTo>
                  <a:pt x="274320" y="300228"/>
                </a:lnTo>
                <a:lnTo>
                  <a:pt x="274320" y="323088"/>
                </a:lnTo>
                <a:lnTo>
                  <a:pt x="298704" y="323088"/>
                </a:lnTo>
                <a:lnTo>
                  <a:pt x="301752" y="313944"/>
                </a:lnTo>
                <a:close/>
              </a:path>
              <a:path w="489585" h="329564">
                <a:moveTo>
                  <a:pt x="428244" y="323088"/>
                </a:moveTo>
                <a:lnTo>
                  <a:pt x="428244" y="76200"/>
                </a:lnTo>
                <a:lnTo>
                  <a:pt x="416052" y="201168"/>
                </a:lnTo>
                <a:lnTo>
                  <a:pt x="336804" y="201168"/>
                </a:lnTo>
                <a:lnTo>
                  <a:pt x="336804" y="219456"/>
                </a:lnTo>
                <a:lnTo>
                  <a:pt x="414528" y="219456"/>
                </a:lnTo>
                <a:lnTo>
                  <a:pt x="414528" y="323088"/>
                </a:lnTo>
                <a:lnTo>
                  <a:pt x="428244" y="323088"/>
                </a:lnTo>
                <a:close/>
              </a:path>
              <a:path w="489585" h="329564">
                <a:moveTo>
                  <a:pt x="414528" y="323088"/>
                </a:moveTo>
                <a:lnTo>
                  <a:pt x="414528" y="219456"/>
                </a:lnTo>
                <a:lnTo>
                  <a:pt x="409956" y="259080"/>
                </a:lnTo>
                <a:lnTo>
                  <a:pt x="408813" y="271391"/>
                </a:lnTo>
                <a:lnTo>
                  <a:pt x="407670" y="280987"/>
                </a:lnTo>
                <a:lnTo>
                  <a:pt x="394716" y="307848"/>
                </a:lnTo>
                <a:lnTo>
                  <a:pt x="388620" y="312420"/>
                </a:lnTo>
                <a:lnTo>
                  <a:pt x="381000" y="313944"/>
                </a:lnTo>
                <a:lnTo>
                  <a:pt x="364236" y="313944"/>
                </a:lnTo>
                <a:lnTo>
                  <a:pt x="362712" y="323088"/>
                </a:lnTo>
                <a:lnTo>
                  <a:pt x="414528" y="323088"/>
                </a:lnTo>
                <a:close/>
              </a:path>
              <a:path w="489585" h="329564">
                <a:moveTo>
                  <a:pt x="489204" y="313944"/>
                </a:moveTo>
                <a:lnTo>
                  <a:pt x="452628" y="300228"/>
                </a:lnTo>
                <a:lnTo>
                  <a:pt x="449580" y="297180"/>
                </a:lnTo>
                <a:lnTo>
                  <a:pt x="448056" y="292608"/>
                </a:lnTo>
                <a:lnTo>
                  <a:pt x="448056" y="323088"/>
                </a:lnTo>
                <a:lnTo>
                  <a:pt x="487680" y="323088"/>
                </a:lnTo>
                <a:lnTo>
                  <a:pt x="489204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7948" y="510844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40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1825"/>
                </a:lnTo>
                <a:lnTo>
                  <a:pt x="18097" y="315658"/>
                </a:lnTo>
                <a:lnTo>
                  <a:pt x="23931" y="312062"/>
                </a:lnTo>
                <a:lnTo>
                  <a:pt x="30480" y="310896"/>
                </a:lnTo>
                <a:lnTo>
                  <a:pt x="32004" y="310896"/>
                </a:lnTo>
                <a:lnTo>
                  <a:pt x="32004" y="240792"/>
                </a:lnTo>
                <a:lnTo>
                  <a:pt x="32027" y="234791"/>
                </a:lnTo>
                <a:lnTo>
                  <a:pt x="32194" y="228219"/>
                </a:lnTo>
                <a:lnTo>
                  <a:pt x="32646" y="221075"/>
                </a:lnTo>
                <a:lnTo>
                  <a:pt x="33528" y="213360"/>
                </a:lnTo>
                <a:close/>
              </a:path>
              <a:path w="256540" h="330835">
                <a:moveTo>
                  <a:pt x="167640" y="314662"/>
                </a:moveTo>
                <a:lnTo>
                  <a:pt x="167640" y="251460"/>
                </a:lnTo>
                <a:lnTo>
                  <a:pt x="166758" y="262842"/>
                </a:lnTo>
                <a:lnTo>
                  <a:pt x="164020" y="273939"/>
                </a:lnTo>
                <a:lnTo>
                  <a:pt x="132778" y="307848"/>
                </a:lnTo>
                <a:lnTo>
                  <a:pt x="104394" y="312362"/>
                </a:lnTo>
                <a:lnTo>
                  <a:pt x="89749" y="311253"/>
                </a:lnTo>
                <a:lnTo>
                  <a:pt x="51816" y="292608"/>
                </a:lnTo>
                <a:lnTo>
                  <a:pt x="33385" y="255960"/>
                </a:lnTo>
                <a:lnTo>
                  <a:pt x="32004" y="240792"/>
                </a:lnTo>
                <a:lnTo>
                  <a:pt x="32004" y="310896"/>
                </a:lnTo>
                <a:lnTo>
                  <a:pt x="33528" y="310896"/>
                </a:lnTo>
                <a:lnTo>
                  <a:pt x="39624" y="312420"/>
                </a:lnTo>
                <a:lnTo>
                  <a:pt x="45720" y="315468"/>
                </a:lnTo>
                <a:lnTo>
                  <a:pt x="57673" y="319730"/>
                </a:lnTo>
                <a:lnTo>
                  <a:pt x="96202" y="329755"/>
                </a:lnTo>
                <a:lnTo>
                  <a:pt x="111252" y="330619"/>
                </a:lnTo>
                <a:lnTo>
                  <a:pt x="124039" y="329874"/>
                </a:lnTo>
                <a:lnTo>
                  <a:pt x="137350" y="327469"/>
                </a:lnTo>
                <a:lnTo>
                  <a:pt x="149804" y="323635"/>
                </a:lnTo>
                <a:lnTo>
                  <a:pt x="161544" y="318516"/>
                </a:lnTo>
                <a:lnTo>
                  <a:pt x="167640" y="314662"/>
                </a:lnTo>
                <a:close/>
              </a:path>
              <a:path w="256540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7744" y="12192"/>
                </a:lnTo>
                <a:lnTo>
                  <a:pt x="234696" y="13716"/>
                </a:lnTo>
                <a:lnTo>
                  <a:pt x="231648" y="16764"/>
                </a:lnTo>
                <a:lnTo>
                  <a:pt x="228600" y="18288"/>
                </a:lnTo>
                <a:lnTo>
                  <a:pt x="220980" y="18288"/>
                </a:lnTo>
                <a:lnTo>
                  <a:pt x="217932" y="16764"/>
                </a:lnTo>
                <a:lnTo>
                  <a:pt x="214884" y="16764"/>
                </a:lnTo>
                <a:lnTo>
                  <a:pt x="210312" y="15240"/>
                </a:lnTo>
                <a:lnTo>
                  <a:pt x="201168" y="10668"/>
                </a:lnTo>
                <a:lnTo>
                  <a:pt x="192619" y="7524"/>
                </a:lnTo>
                <a:lnTo>
                  <a:pt x="185356" y="4953"/>
                </a:lnTo>
                <a:lnTo>
                  <a:pt x="179522" y="2952"/>
                </a:lnTo>
                <a:lnTo>
                  <a:pt x="175260" y="1524"/>
                </a:lnTo>
                <a:lnTo>
                  <a:pt x="167640" y="0"/>
                </a:lnTo>
                <a:lnTo>
                  <a:pt x="149804" y="82"/>
                </a:lnTo>
                <a:lnTo>
                  <a:pt x="100298" y="12858"/>
                </a:lnTo>
                <a:lnTo>
                  <a:pt x="68389" y="48768"/>
                </a:lnTo>
                <a:lnTo>
                  <a:pt x="62484" y="79248"/>
                </a:lnTo>
                <a:lnTo>
                  <a:pt x="63079" y="89511"/>
                </a:lnTo>
                <a:lnTo>
                  <a:pt x="77462" y="125420"/>
                </a:lnTo>
                <a:lnTo>
                  <a:pt x="102108" y="153924"/>
                </a:lnTo>
                <a:lnTo>
                  <a:pt x="102108" y="64008"/>
                </a:lnTo>
                <a:lnTo>
                  <a:pt x="102989" y="55149"/>
                </a:lnTo>
                <a:lnTo>
                  <a:pt x="134302" y="20955"/>
                </a:lnTo>
                <a:lnTo>
                  <a:pt x="156972" y="16764"/>
                </a:lnTo>
                <a:lnTo>
                  <a:pt x="171235" y="17907"/>
                </a:lnTo>
                <a:lnTo>
                  <a:pt x="205740" y="35052"/>
                </a:lnTo>
                <a:lnTo>
                  <a:pt x="224028" y="82296"/>
                </a:lnTo>
                <a:lnTo>
                  <a:pt x="224028" y="103632"/>
                </a:lnTo>
                <a:lnTo>
                  <a:pt x="231648" y="103632"/>
                </a:lnTo>
                <a:lnTo>
                  <a:pt x="256032" y="0"/>
                </a:lnTo>
                <a:close/>
              </a:path>
              <a:path w="256540" h="330835">
                <a:moveTo>
                  <a:pt x="211836" y="236220"/>
                </a:moveTo>
                <a:lnTo>
                  <a:pt x="201168" y="196596"/>
                </a:lnTo>
                <a:lnTo>
                  <a:pt x="171807" y="160162"/>
                </a:lnTo>
                <a:lnTo>
                  <a:pt x="155448" y="144780"/>
                </a:lnTo>
                <a:lnTo>
                  <a:pt x="139755" y="128801"/>
                </a:lnTo>
                <a:lnTo>
                  <a:pt x="111252" y="96012"/>
                </a:lnTo>
                <a:lnTo>
                  <a:pt x="102108" y="64008"/>
                </a:lnTo>
                <a:lnTo>
                  <a:pt x="102108" y="153924"/>
                </a:lnTo>
                <a:lnTo>
                  <a:pt x="140970" y="195072"/>
                </a:lnTo>
                <a:lnTo>
                  <a:pt x="164425" y="228742"/>
                </a:lnTo>
                <a:lnTo>
                  <a:pt x="167640" y="251460"/>
                </a:lnTo>
                <a:lnTo>
                  <a:pt x="167640" y="314662"/>
                </a:lnTo>
                <a:lnTo>
                  <a:pt x="173259" y="311110"/>
                </a:lnTo>
                <a:lnTo>
                  <a:pt x="204120" y="272010"/>
                </a:lnTo>
                <a:lnTo>
                  <a:pt x="210978" y="248531"/>
                </a:lnTo>
                <a:lnTo>
                  <a:pt x="211836" y="236220"/>
                </a:lnTo>
                <a:close/>
              </a:path>
              <a:path w="256540" h="330835">
                <a:moveTo>
                  <a:pt x="224028" y="103632"/>
                </a:moveTo>
                <a:lnTo>
                  <a:pt x="224028" y="94488"/>
                </a:lnTo>
                <a:lnTo>
                  <a:pt x="222504" y="103632"/>
                </a:lnTo>
                <a:lnTo>
                  <a:pt x="22402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04188" y="518769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907" y="94297"/>
                </a:lnTo>
                <a:lnTo>
                  <a:pt x="373761" y="64770"/>
                </a:lnTo>
                <a:lnTo>
                  <a:pt x="345186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40804" y="67437"/>
                </a:lnTo>
                <a:lnTo>
                  <a:pt x="362354" y="92630"/>
                </a:lnTo>
                <a:lnTo>
                  <a:pt x="379476" y="111252"/>
                </a:lnTo>
                <a:lnTo>
                  <a:pt x="379476" y="179534"/>
                </a:lnTo>
                <a:lnTo>
                  <a:pt x="402907" y="155662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79534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6479"/>
                </a:lnTo>
                <a:lnTo>
                  <a:pt x="373761" y="185356"/>
                </a:lnTo>
                <a:lnTo>
                  <a:pt x="379476" y="179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90622" y="5099304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3836" y="4953000"/>
            <a:ext cx="1126490" cy="544195"/>
          </a:xfrm>
          <a:custGeom>
            <a:avLst/>
            <a:gdLst/>
            <a:ahLst/>
            <a:cxnLst/>
            <a:rect l="l" t="t" r="r" b="b"/>
            <a:pathLst>
              <a:path w="1126489" h="544195">
                <a:moveTo>
                  <a:pt x="1126236" y="544068"/>
                </a:moveTo>
                <a:lnTo>
                  <a:pt x="1126236" y="541020"/>
                </a:lnTo>
                <a:lnTo>
                  <a:pt x="1125950" y="527327"/>
                </a:lnTo>
                <a:lnTo>
                  <a:pt x="1121664" y="487680"/>
                </a:lnTo>
                <a:lnTo>
                  <a:pt x="1112520" y="446532"/>
                </a:lnTo>
                <a:lnTo>
                  <a:pt x="1100657" y="405519"/>
                </a:lnTo>
                <a:lnTo>
                  <a:pt x="1082129" y="367534"/>
                </a:lnTo>
                <a:lnTo>
                  <a:pt x="1057662" y="332423"/>
                </a:lnTo>
                <a:lnTo>
                  <a:pt x="1027985" y="300037"/>
                </a:lnTo>
                <a:lnTo>
                  <a:pt x="993825" y="270222"/>
                </a:lnTo>
                <a:lnTo>
                  <a:pt x="955911" y="242827"/>
                </a:lnTo>
                <a:lnTo>
                  <a:pt x="914969" y="217701"/>
                </a:lnTo>
                <a:lnTo>
                  <a:pt x="871728" y="194691"/>
                </a:lnTo>
                <a:lnTo>
                  <a:pt x="826915" y="173645"/>
                </a:lnTo>
                <a:lnTo>
                  <a:pt x="781258" y="154412"/>
                </a:lnTo>
                <a:lnTo>
                  <a:pt x="735485" y="136840"/>
                </a:lnTo>
                <a:lnTo>
                  <a:pt x="690324" y="120777"/>
                </a:lnTo>
                <a:lnTo>
                  <a:pt x="646502" y="106071"/>
                </a:lnTo>
                <a:lnTo>
                  <a:pt x="604748" y="92571"/>
                </a:lnTo>
                <a:lnTo>
                  <a:pt x="565788" y="80124"/>
                </a:lnTo>
                <a:lnTo>
                  <a:pt x="530352" y="68580"/>
                </a:lnTo>
                <a:lnTo>
                  <a:pt x="470916" y="51816"/>
                </a:lnTo>
                <a:lnTo>
                  <a:pt x="411480" y="33528"/>
                </a:lnTo>
                <a:lnTo>
                  <a:pt x="289560" y="0"/>
                </a:lnTo>
                <a:lnTo>
                  <a:pt x="284988" y="12192"/>
                </a:lnTo>
                <a:lnTo>
                  <a:pt x="408432" y="45720"/>
                </a:lnTo>
                <a:lnTo>
                  <a:pt x="467868" y="62484"/>
                </a:lnTo>
                <a:lnTo>
                  <a:pt x="527304" y="80772"/>
                </a:lnTo>
                <a:lnTo>
                  <a:pt x="585216" y="97536"/>
                </a:lnTo>
                <a:lnTo>
                  <a:pt x="633847" y="113802"/>
                </a:lnTo>
                <a:lnTo>
                  <a:pt x="683371" y="130802"/>
                </a:lnTo>
                <a:lnTo>
                  <a:pt x="733252" y="148837"/>
                </a:lnTo>
                <a:lnTo>
                  <a:pt x="782955" y="168211"/>
                </a:lnTo>
                <a:lnTo>
                  <a:pt x="831943" y="189229"/>
                </a:lnTo>
                <a:lnTo>
                  <a:pt x="879681" y="212193"/>
                </a:lnTo>
                <a:lnTo>
                  <a:pt x="925633" y="237407"/>
                </a:lnTo>
                <a:lnTo>
                  <a:pt x="969264" y="265176"/>
                </a:lnTo>
                <a:lnTo>
                  <a:pt x="986028" y="278892"/>
                </a:lnTo>
                <a:lnTo>
                  <a:pt x="1001268" y="291084"/>
                </a:lnTo>
                <a:lnTo>
                  <a:pt x="1037986" y="325921"/>
                </a:lnTo>
                <a:lnTo>
                  <a:pt x="1065276" y="361759"/>
                </a:lnTo>
                <a:lnTo>
                  <a:pt x="1085707" y="401883"/>
                </a:lnTo>
                <a:lnTo>
                  <a:pt x="1101852" y="449580"/>
                </a:lnTo>
                <a:lnTo>
                  <a:pt x="1104900" y="469392"/>
                </a:lnTo>
                <a:lnTo>
                  <a:pt x="1109472" y="489204"/>
                </a:lnTo>
                <a:lnTo>
                  <a:pt x="1112520" y="510540"/>
                </a:lnTo>
                <a:lnTo>
                  <a:pt x="1114044" y="544068"/>
                </a:lnTo>
                <a:lnTo>
                  <a:pt x="1126236" y="544068"/>
                </a:lnTo>
                <a:close/>
              </a:path>
              <a:path w="1126489" h="544195">
                <a:moveTo>
                  <a:pt x="115824" y="242316"/>
                </a:moveTo>
                <a:lnTo>
                  <a:pt x="28956" y="140208"/>
                </a:lnTo>
                <a:lnTo>
                  <a:pt x="0" y="271272"/>
                </a:lnTo>
                <a:lnTo>
                  <a:pt x="51816" y="259080"/>
                </a:lnTo>
                <a:lnTo>
                  <a:pt x="64008" y="306832"/>
                </a:lnTo>
                <a:lnTo>
                  <a:pt x="64008" y="256032"/>
                </a:lnTo>
                <a:lnTo>
                  <a:pt x="115824" y="242316"/>
                </a:lnTo>
                <a:close/>
              </a:path>
              <a:path w="1126489" h="544195">
                <a:moveTo>
                  <a:pt x="141732" y="544068"/>
                </a:moveTo>
                <a:lnTo>
                  <a:pt x="118872" y="461772"/>
                </a:lnTo>
                <a:lnTo>
                  <a:pt x="97536" y="388620"/>
                </a:lnTo>
                <a:lnTo>
                  <a:pt x="80772" y="327660"/>
                </a:lnTo>
                <a:lnTo>
                  <a:pt x="64008" y="256032"/>
                </a:lnTo>
                <a:lnTo>
                  <a:pt x="64008" y="306832"/>
                </a:lnTo>
                <a:lnTo>
                  <a:pt x="85344" y="391668"/>
                </a:lnTo>
                <a:lnTo>
                  <a:pt x="103131" y="450389"/>
                </a:lnTo>
                <a:lnTo>
                  <a:pt x="109728" y="470916"/>
                </a:lnTo>
                <a:lnTo>
                  <a:pt x="131064" y="544068"/>
                </a:lnTo>
                <a:lnTo>
                  <a:pt x="141732" y="54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8" y="5832348"/>
            <a:ext cx="294640" cy="315595"/>
          </a:xfrm>
          <a:custGeom>
            <a:avLst/>
            <a:gdLst/>
            <a:ahLst/>
            <a:cxnLst/>
            <a:rect l="l" t="t" r="r" b="b"/>
            <a:pathLst>
              <a:path w="294639" h="315595">
                <a:moveTo>
                  <a:pt x="120396" y="167640"/>
                </a:moveTo>
                <a:lnTo>
                  <a:pt x="120396" y="27432"/>
                </a:lnTo>
                <a:lnTo>
                  <a:pt x="119848" y="32885"/>
                </a:lnTo>
                <a:lnTo>
                  <a:pt x="118300" y="40195"/>
                </a:lnTo>
                <a:lnTo>
                  <a:pt x="52077" y="267319"/>
                </a:lnTo>
                <a:lnTo>
                  <a:pt x="41148" y="292608"/>
                </a:lnTo>
                <a:lnTo>
                  <a:pt x="39624" y="297180"/>
                </a:lnTo>
                <a:lnTo>
                  <a:pt x="3048" y="307848"/>
                </a:lnTo>
                <a:lnTo>
                  <a:pt x="0" y="315468"/>
                </a:lnTo>
                <a:lnTo>
                  <a:pt x="83820" y="315468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39" h="315595">
                <a:moveTo>
                  <a:pt x="294132" y="67056"/>
                </a:moveTo>
                <a:lnTo>
                  <a:pt x="276272" y="25836"/>
                </a:lnTo>
                <a:lnTo>
                  <a:pt x="237553" y="4500"/>
                </a:lnTo>
                <a:lnTo>
                  <a:pt x="85344" y="0"/>
                </a:lnTo>
                <a:lnTo>
                  <a:pt x="82296" y="7620"/>
                </a:lnTo>
                <a:lnTo>
                  <a:pt x="102108" y="7620"/>
                </a:lnTo>
                <a:lnTo>
                  <a:pt x="109728" y="9144"/>
                </a:lnTo>
                <a:lnTo>
                  <a:pt x="114300" y="13716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38684"/>
                </a:lnTo>
                <a:lnTo>
                  <a:pt x="164592" y="18288"/>
                </a:lnTo>
                <a:lnTo>
                  <a:pt x="173736" y="15240"/>
                </a:lnTo>
                <a:lnTo>
                  <a:pt x="189071" y="15337"/>
                </a:lnTo>
                <a:lnTo>
                  <a:pt x="233172" y="28956"/>
                </a:lnTo>
                <a:lnTo>
                  <a:pt x="246888" y="65532"/>
                </a:lnTo>
                <a:lnTo>
                  <a:pt x="246888" y="135723"/>
                </a:lnTo>
                <a:lnTo>
                  <a:pt x="248031" y="135255"/>
                </a:lnTo>
                <a:lnTo>
                  <a:pt x="282559" y="104346"/>
                </a:lnTo>
                <a:lnTo>
                  <a:pt x="292750" y="80248"/>
                </a:lnTo>
                <a:lnTo>
                  <a:pt x="294132" y="67056"/>
                </a:lnTo>
                <a:close/>
              </a:path>
              <a:path w="294639" h="315595">
                <a:moveTo>
                  <a:pt x="216408" y="297262"/>
                </a:moveTo>
                <a:lnTo>
                  <a:pt x="216408" y="216408"/>
                </a:lnTo>
                <a:lnTo>
                  <a:pt x="214455" y="234696"/>
                </a:lnTo>
                <a:lnTo>
                  <a:pt x="208788" y="250698"/>
                </a:lnTo>
                <a:lnTo>
                  <a:pt x="173164" y="285845"/>
                </a:lnTo>
                <a:lnTo>
                  <a:pt x="123444" y="298704"/>
                </a:lnTo>
                <a:lnTo>
                  <a:pt x="115895" y="298466"/>
                </a:lnTo>
                <a:lnTo>
                  <a:pt x="114300" y="298381"/>
                </a:lnTo>
                <a:lnTo>
                  <a:pt x="105918" y="297751"/>
                </a:lnTo>
                <a:lnTo>
                  <a:pt x="83820" y="295656"/>
                </a:lnTo>
                <a:lnTo>
                  <a:pt x="83820" y="315468"/>
                </a:lnTo>
                <a:lnTo>
                  <a:pt x="123444" y="315363"/>
                </a:lnTo>
                <a:lnTo>
                  <a:pt x="165330" y="313539"/>
                </a:lnTo>
                <a:lnTo>
                  <a:pt x="211931" y="299561"/>
                </a:lnTo>
                <a:lnTo>
                  <a:pt x="216408" y="297262"/>
                </a:lnTo>
                <a:close/>
              </a:path>
              <a:path w="294639" h="315595">
                <a:moveTo>
                  <a:pt x="246888" y="135723"/>
                </a:moveTo>
                <a:lnTo>
                  <a:pt x="246888" y="65532"/>
                </a:lnTo>
                <a:lnTo>
                  <a:pt x="245459" y="80938"/>
                </a:lnTo>
                <a:lnTo>
                  <a:pt x="241173" y="95059"/>
                </a:lnTo>
                <a:lnTo>
                  <a:pt x="210240" y="127992"/>
                </a:lnTo>
                <a:lnTo>
                  <a:pt x="151447" y="140173"/>
                </a:lnTo>
                <a:lnTo>
                  <a:pt x="140208" y="140208"/>
                </a:lnTo>
                <a:lnTo>
                  <a:pt x="129540" y="138684"/>
                </a:lnTo>
                <a:lnTo>
                  <a:pt x="129540" y="156972"/>
                </a:lnTo>
                <a:lnTo>
                  <a:pt x="131064" y="156972"/>
                </a:lnTo>
                <a:lnTo>
                  <a:pt x="137160" y="155448"/>
                </a:lnTo>
                <a:lnTo>
                  <a:pt x="141732" y="155448"/>
                </a:lnTo>
                <a:lnTo>
                  <a:pt x="187809" y="165092"/>
                </a:lnTo>
                <a:lnTo>
                  <a:pt x="210312" y="188677"/>
                </a:lnTo>
                <a:lnTo>
                  <a:pt x="210312" y="147828"/>
                </a:lnTo>
                <a:lnTo>
                  <a:pt x="230600" y="142398"/>
                </a:lnTo>
                <a:lnTo>
                  <a:pt x="246888" y="135723"/>
                </a:lnTo>
                <a:close/>
              </a:path>
              <a:path w="294639" h="315595">
                <a:moveTo>
                  <a:pt x="265176" y="216408"/>
                </a:moveTo>
                <a:lnTo>
                  <a:pt x="251460" y="176784"/>
                </a:lnTo>
                <a:lnTo>
                  <a:pt x="210312" y="147828"/>
                </a:lnTo>
                <a:lnTo>
                  <a:pt x="210312" y="188677"/>
                </a:lnTo>
                <a:lnTo>
                  <a:pt x="211836" y="191452"/>
                </a:lnTo>
                <a:lnTo>
                  <a:pt x="215265" y="203287"/>
                </a:lnTo>
                <a:lnTo>
                  <a:pt x="216408" y="216408"/>
                </a:lnTo>
                <a:lnTo>
                  <a:pt x="216408" y="297262"/>
                </a:lnTo>
                <a:lnTo>
                  <a:pt x="222504" y="294132"/>
                </a:lnTo>
                <a:lnTo>
                  <a:pt x="252984" y="260604"/>
                </a:lnTo>
                <a:lnTo>
                  <a:pt x="264342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2452" y="5937504"/>
            <a:ext cx="452755" cy="216535"/>
          </a:xfrm>
          <a:custGeom>
            <a:avLst/>
            <a:gdLst/>
            <a:ahLst/>
            <a:cxnLst/>
            <a:rect l="l" t="t" r="r" b="b"/>
            <a:pathLst>
              <a:path w="452755" h="216535">
                <a:moveTo>
                  <a:pt x="213360" y="0"/>
                </a:moveTo>
                <a:lnTo>
                  <a:pt x="175260" y="4572"/>
                </a:lnTo>
                <a:lnTo>
                  <a:pt x="167640" y="32004"/>
                </a:lnTo>
                <a:lnTo>
                  <a:pt x="165068" y="23693"/>
                </a:lnTo>
                <a:lnTo>
                  <a:pt x="129540" y="0"/>
                </a:lnTo>
                <a:lnTo>
                  <a:pt x="117824" y="1143"/>
                </a:lnTo>
                <a:lnTo>
                  <a:pt x="79248" y="18288"/>
                </a:lnTo>
                <a:lnTo>
                  <a:pt x="47625" y="47815"/>
                </a:lnTo>
                <a:lnTo>
                  <a:pt x="22860" y="85344"/>
                </a:lnTo>
                <a:lnTo>
                  <a:pt x="5715" y="125349"/>
                </a:lnTo>
                <a:lnTo>
                  <a:pt x="0" y="163068"/>
                </a:lnTo>
                <a:lnTo>
                  <a:pt x="833" y="174831"/>
                </a:lnTo>
                <a:lnTo>
                  <a:pt x="19073" y="208692"/>
                </a:lnTo>
                <a:lnTo>
                  <a:pt x="38100" y="216070"/>
                </a:lnTo>
                <a:lnTo>
                  <a:pt x="38100" y="155448"/>
                </a:lnTo>
                <a:lnTo>
                  <a:pt x="39243" y="138898"/>
                </a:lnTo>
                <a:lnTo>
                  <a:pt x="56388" y="83820"/>
                </a:lnTo>
                <a:lnTo>
                  <a:pt x="75819" y="49720"/>
                </a:lnTo>
                <a:lnTo>
                  <a:pt x="106394" y="19907"/>
                </a:lnTo>
                <a:lnTo>
                  <a:pt x="129540" y="12192"/>
                </a:lnTo>
                <a:lnTo>
                  <a:pt x="138684" y="12192"/>
                </a:lnTo>
                <a:lnTo>
                  <a:pt x="158496" y="48768"/>
                </a:lnTo>
                <a:lnTo>
                  <a:pt x="158496" y="213472"/>
                </a:lnTo>
                <a:lnTo>
                  <a:pt x="159448" y="213169"/>
                </a:lnTo>
                <a:lnTo>
                  <a:pt x="161544" y="212144"/>
                </a:lnTo>
                <a:lnTo>
                  <a:pt x="161544" y="181356"/>
                </a:lnTo>
                <a:lnTo>
                  <a:pt x="163068" y="178308"/>
                </a:lnTo>
                <a:lnTo>
                  <a:pt x="167640" y="156972"/>
                </a:lnTo>
                <a:lnTo>
                  <a:pt x="213360" y="0"/>
                </a:lnTo>
                <a:close/>
              </a:path>
              <a:path w="452755" h="216535">
                <a:moveTo>
                  <a:pt x="158496" y="213472"/>
                </a:moveTo>
                <a:lnTo>
                  <a:pt x="158496" y="48768"/>
                </a:lnTo>
                <a:lnTo>
                  <a:pt x="155948" y="75009"/>
                </a:lnTo>
                <a:lnTo>
                  <a:pt x="148399" y="100965"/>
                </a:lnTo>
                <a:lnTo>
                  <a:pt x="118872" y="150876"/>
                </a:lnTo>
                <a:lnTo>
                  <a:pt x="90297" y="179641"/>
                </a:lnTo>
                <a:lnTo>
                  <a:pt x="64008" y="188976"/>
                </a:lnTo>
                <a:lnTo>
                  <a:pt x="56388" y="188976"/>
                </a:lnTo>
                <a:lnTo>
                  <a:pt x="50292" y="185928"/>
                </a:lnTo>
                <a:lnTo>
                  <a:pt x="45720" y="179832"/>
                </a:lnTo>
                <a:lnTo>
                  <a:pt x="41957" y="174950"/>
                </a:lnTo>
                <a:lnTo>
                  <a:pt x="39624" y="169354"/>
                </a:lnTo>
                <a:lnTo>
                  <a:pt x="38433" y="162901"/>
                </a:lnTo>
                <a:lnTo>
                  <a:pt x="38100" y="155448"/>
                </a:lnTo>
                <a:lnTo>
                  <a:pt x="38100" y="216070"/>
                </a:lnTo>
                <a:lnTo>
                  <a:pt x="39624" y="216239"/>
                </a:lnTo>
                <a:lnTo>
                  <a:pt x="42672" y="216269"/>
                </a:lnTo>
                <a:lnTo>
                  <a:pt x="50292" y="215574"/>
                </a:lnTo>
                <a:lnTo>
                  <a:pt x="90820" y="194786"/>
                </a:lnTo>
                <a:lnTo>
                  <a:pt x="119300" y="167354"/>
                </a:lnTo>
                <a:lnTo>
                  <a:pt x="134112" y="149352"/>
                </a:lnTo>
                <a:lnTo>
                  <a:pt x="134112" y="215392"/>
                </a:lnTo>
                <a:lnTo>
                  <a:pt x="137160" y="216408"/>
                </a:lnTo>
                <a:lnTo>
                  <a:pt x="144780" y="216408"/>
                </a:lnTo>
                <a:lnTo>
                  <a:pt x="151899" y="215574"/>
                </a:lnTo>
                <a:lnTo>
                  <a:pt x="158496" y="213472"/>
                </a:lnTo>
                <a:close/>
              </a:path>
              <a:path w="452755" h="216535">
                <a:moveTo>
                  <a:pt x="134112" y="215392"/>
                </a:moveTo>
                <a:lnTo>
                  <a:pt x="134112" y="149352"/>
                </a:lnTo>
                <a:lnTo>
                  <a:pt x="129540" y="166116"/>
                </a:lnTo>
                <a:lnTo>
                  <a:pt x="127301" y="174950"/>
                </a:lnTo>
                <a:lnTo>
                  <a:pt x="125349" y="183070"/>
                </a:lnTo>
                <a:lnTo>
                  <a:pt x="123967" y="190333"/>
                </a:lnTo>
                <a:lnTo>
                  <a:pt x="123444" y="196596"/>
                </a:lnTo>
                <a:lnTo>
                  <a:pt x="123444" y="202692"/>
                </a:lnTo>
                <a:lnTo>
                  <a:pt x="129540" y="211836"/>
                </a:lnTo>
                <a:lnTo>
                  <a:pt x="132588" y="214884"/>
                </a:lnTo>
                <a:lnTo>
                  <a:pt x="134112" y="215392"/>
                </a:lnTo>
                <a:close/>
              </a:path>
              <a:path w="452755" h="216535">
                <a:moveTo>
                  <a:pt x="208788" y="166116"/>
                </a:moveTo>
                <a:lnTo>
                  <a:pt x="201168" y="161544"/>
                </a:lnTo>
                <a:lnTo>
                  <a:pt x="193714" y="170973"/>
                </a:lnTo>
                <a:lnTo>
                  <a:pt x="187261" y="178689"/>
                </a:lnTo>
                <a:lnTo>
                  <a:pt x="181665" y="184689"/>
                </a:lnTo>
                <a:lnTo>
                  <a:pt x="176784" y="188976"/>
                </a:lnTo>
                <a:lnTo>
                  <a:pt x="173736" y="192024"/>
                </a:lnTo>
                <a:lnTo>
                  <a:pt x="164592" y="192024"/>
                </a:lnTo>
                <a:lnTo>
                  <a:pt x="164592" y="190500"/>
                </a:lnTo>
                <a:lnTo>
                  <a:pt x="163068" y="188976"/>
                </a:lnTo>
                <a:lnTo>
                  <a:pt x="161544" y="185928"/>
                </a:lnTo>
                <a:lnTo>
                  <a:pt x="161544" y="212144"/>
                </a:lnTo>
                <a:lnTo>
                  <a:pt x="192595" y="188023"/>
                </a:lnTo>
                <a:lnTo>
                  <a:pt x="200763" y="177855"/>
                </a:lnTo>
                <a:lnTo>
                  <a:pt x="208788" y="166116"/>
                </a:lnTo>
                <a:close/>
              </a:path>
              <a:path w="452755" h="216535">
                <a:moveTo>
                  <a:pt x="452628" y="0"/>
                </a:moveTo>
                <a:lnTo>
                  <a:pt x="414528" y="4572"/>
                </a:lnTo>
                <a:lnTo>
                  <a:pt x="406908" y="32004"/>
                </a:lnTo>
                <a:lnTo>
                  <a:pt x="404098" y="23693"/>
                </a:lnTo>
                <a:lnTo>
                  <a:pt x="400431" y="16954"/>
                </a:lnTo>
                <a:lnTo>
                  <a:pt x="396192" y="11644"/>
                </a:lnTo>
                <a:lnTo>
                  <a:pt x="391668" y="7620"/>
                </a:lnTo>
                <a:lnTo>
                  <a:pt x="385572" y="1524"/>
                </a:lnTo>
                <a:lnTo>
                  <a:pt x="377952" y="0"/>
                </a:lnTo>
                <a:lnTo>
                  <a:pt x="368808" y="0"/>
                </a:lnTo>
                <a:lnTo>
                  <a:pt x="331089" y="10287"/>
                </a:lnTo>
                <a:lnTo>
                  <a:pt x="286702" y="47815"/>
                </a:lnTo>
                <a:lnTo>
                  <a:pt x="260604" y="85344"/>
                </a:lnTo>
                <a:lnTo>
                  <a:pt x="244792" y="125349"/>
                </a:lnTo>
                <a:lnTo>
                  <a:pt x="239268" y="163068"/>
                </a:lnTo>
                <a:lnTo>
                  <a:pt x="240101" y="174831"/>
                </a:lnTo>
                <a:lnTo>
                  <a:pt x="257698" y="208692"/>
                </a:lnTo>
                <a:lnTo>
                  <a:pt x="275844" y="215915"/>
                </a:lnTo>
                <a:lnTo>
                  <a:pt x="275844" y="155448"/>
                </a:lnTo>
                <a:lnTo>
                  <a:pt x="276987" y="138898"/>
                </a:lnTo>
                <a:lnTo>
                  <a:pt x="294132" y="83820"/>
                </a:lnTo>
                <a:lnTo>
                  <a:pt x="314896" y="49720"/>
                </a:lnTo>
                <a:lnTo>
                  <a:pt x="345662" y="19907"/>
                </a:lnTo>
                <a:lnTo>
                  <a:pt x="368808" y="12192"/>
                </a:lnTo>
                <a:lnTo>
                  <a:pt x="377952" y="12192"/>
                </a:lnTo>
                <a:lnTo>
                  <a:pt x="397764" y="48768"/>
                </a:lnTo>
                <a:lnTo>
                  <a:pt x="397764" y="213398"/>
                </a:lnTo>
                <a:lnTo>
                  <a:pt x="398526" y="213169"/>
                </a:lnTo>
                <a:lnTo>
                  <a:pt x="400812" y="212074"/>
                </a:lnTo>
                <a:lnTo>
                  <a:pt x="400812" y="178308"/>
                </a:lnTo>
                <a:lnTo>
                  <a:pt x="452628" y="0"/>
                </a:lnTo>
                <a:close/>
              </a:path>
              <a:path w="452755" h="216535">
                <a:moveTo>
                  <a:pt x="397764" y="213398"/>
                </a:moveTo>
                <a:lnTo>
                  <a:pt x="397764" y="48768"/>
                </a:lnTo>
                <a:lnTo>
                  <a:pt x="395216" y="75009"/>
                </a:lnTo>
                <a:lnTo>
                  <a:pt x="387667" y="100965"/>
                </a:lnTo>
                <a:lnTo>
                  <a:pt x="358140" y="150876"/>
                </a:lnTo>
                <a:lnTo>
                  <a:pt x="329374" y="179641"/>
                </a:lnTo>
                <a:lnTo>
                  <a:pt x="295656" y="188976"/>
                </a:lnTo>
                <a:lnTo>
                  <a:pt x="289560" y="185928"/>
                </a:lnTo>
                <a:lnTo>
                  <a:pt x="284988" y="179832"/>
                </a:lnTo>
                <a:lnTo>
                  <a:pt x="280987" y="174950"/>
                </a:lnTo>
                <a:lnTo>
                  <a:pt x="278130" y="169354"/>
                </a:lnTo>
                <a:lnTo>
                  <a:pt x="276415" y="162901"/>
                </a:lnTo>
                <a:lnTo>
                  <a:pt x="275844" y="155448"/>
                </a:lnTo>
                <a:lnTo>
                  <a:pt x="275844" y="215915"/>
                </a:lnTo>
                <a:lnTo>
                  <a:pt x="316992" y="204216"/>
                </a:lnTo>
                <a:lnTo>
                  <a:pt x="357925" y="167354"/>
                </a:lnTo>
                <a:lnTo>
                  <a:pt x="373380" y="149352"/>
                </a:lnTo>
                <a:lnTo>
                  <a:pt x="373380" y="215392"/>
                </a:lnTo>
                <a:lnTo>
                  <a:pt x="376428" y="216408"/>
                </a:lnTo>
                <a:lnTo>
                  <a:pt x="382524" y="216408"/>
                </a:lnTo>
                <a:lnTo>
                  <a:pt x="390525" y="215574"/>
                </a:lnTo>
                <a:lnTo>
                  <a:pt x="397764" y="213398"/>
                </a:lnTo>
                <a:close/>
              </a:path>
              <a:path w="452755" h="216535">
                <a:moveTo>
                  <a:pt x="373380" y="215392"/>
                </a:moveTo>
                <a:lnTo>
                  <a:pt x="373380" y="149352"/>
                </a:lnTo>
                <a:lnTo>
                  <a:pt x="368808" y="166116"/>
                </a:lnTo>
                <a:lnTo>
                  <a:pt x="365926" y="174950"/>
                </a:lnTo>
                <a:lnTo>
                  <a:pt x="364045" y="183070"/>
                </a:lnTo>
                <a:lnTo>
                  <a:pt x="363021" y="190333"/>
                </a:lnTo>
                <a:lnTo>
                  <a:pt x="362712" y="196596"/>
                </a:lnTo>
                <a:lnTo>
                  <a:pt x="362712" y="202692"/>
                </a:lnTo>
                <a:lnTo>
                  <a:pt x="364236" y="207264"/>
                </a:lnTo>
                <a:lnTo>
                  <a:pt x="371856" y="214884"/>
                </a:lnTo>
                <a:lnTo>
                  <a:pt x="373380" y="215392"/>
                </a:lnTo>
                <a:close/>
              </a:path>
              <a:path w="452755" h="216535">
                <a:moveTo>
                  <a:pt x="448056" y="166116"/>
                </a:moveTo>
                <a:lnTo>
                  <a:pt x="440436" y="161544"/>
                </a:lnTo>
                <a:lnTo>
                  <a:pt x="432982" y="170973"/>
                </a:lnTo>
                <a:lnTo>
                  <a:pt x="426529" y="178689"/>
                </a:lnTo>
                <a:lnTo>
                  <a:pt x="420933" y="184689"/>
                </a:lnTo>
                <a:lnTo>
                  <a:pt x="416052" y="188976"/>
                </a:lnTo>
                <a:lnTo>
                  <a:pt x="413004" y="192024"/>
                </a:lnTo>
                <a:lnTo>
                  <a:pt x="403860" y="192024"/>
                </a:lnTo>
                <a:lnTo>
                  <a:pt x="400812" y="188976"/>
                </a:lnTo>
                <a:lnTo>
                  <a:pt x="400812" y="212074"/>
                </a:lnTo>
                <a:lnTo>
                  <a:pt x="431863" y="188023"/>
                </a:lnTo>
                <a:lnTo>
                  <a:pt x="440031" y="177855"/>
                </a:lnTo>
                <a:lnTo>
                  <a:pt x="448056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0996" y="582472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5" h="323214">
                <a:moveTo>
                  <a:pt x="269748" y="0"/>
                </a:moveTo>
                <a:lnTo>
                  <a:pt x="262128" y="0"/>
                </a:lnTo>
                <a:lnTo>
                  <a:pt x="73152" y="257556"/>
                </a:lnTo>
                <a:lnTo>
                  <a:pt x="60531" y="273272"/>
                </a:lnTo>
                <a:lnTo>
                  <a:pt x="33528" y="303276"/>
                </a:lnTo>
                <a:lnTo>
                  <a:pt x="3048" y="315468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3152" y="283464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3652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4028" y="77724"/>
                </a:lnTo>
                <a:lnTo>
                  <a:pt x="224028" y="323088"/>
                </a:lnTo>
                <a:lnTo>
                  <a:pt x="243840" y="323088"/>
                </a:lnTo>
                <a:lnTo>
                  <a:pt x="243840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5" h="323214">
                <a:moveTo>
                  <a:pt x="96012" y="315468"/>
                </a:moveTo>
                <a:lnTo>
                  <a:pt x="70104" y="301752"/>
                </a:lnTo>
                <a:lnTo>
                  <a:pt x="70104" y="323088"/>
                </a:lnTo>
                <a:lnTo>
                  <a:pt x="92964" y="323088"/>
                </a:lnTo>
                <a:lnTo>
                  <a:pt x="96012" y="315468"/>
                </a:lnTo>
                <a:close/>
              </a:path>
              <a:path w="285115" h="323214">
                <a:moveTo>
                  <a:pt x="224028" y="323088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3088"/>
                </a:lnTo>
                <a:lnTo>
                  <a:pt x="224028" y="323088"/>
                </a:lnTo>
                <a:close/>
              </a:path>
              <a:path w="285115" h="323214">
                <a:moveTo>
                  <a:pt x="208788" y="323088"/>
                </a:moveTo>
                <a:lnTo>
                  <a:pt x="208788" y="219456"/>
                </a:lnTo>
                <a:lnTo>
                  <a:pt x="205740" y="259080"/>
                </a:lnTo>
                <a:lnTo>
                  <a:pt x="204597" y="271414"/>
                </a:lnTo>
                <a:lnTo>
                  <a:pt x="190500" y="307848"/>
                </a:lnTo>
                <a:lnTo>
                  <a:pt x="166116" y="315468"/>
                </a:lnTo>
                <a:lnTo>
                  <a:pt x="160020" y="315468"/>
                </a:lnTo>
                <a:lnTo>
                  <a:pt x="156972" y="323088"/>
                </a:lnTo>
                <a:lnTo>
                  <a:pt x="208788" y="323088"/>
                </a:lnTo>
                <a:close/>
              </a:path>
              <a:path w="285115" h="323214">
                <a:moveTo>
                  <a:pt x="284988" y="315468"/>
                </a:moveTo>
                <a:lnTo>
                  <a:pt x="276439" y="315182"/>
                </a:lnTo>
                <a:lnTo>
                  <a:pt x="269176" y="314325"/>
                </a:lnTo>
                <a:lnTo>
                  <a:pt x="263342" y="312896"/>
                </a:lnTo>
                <a:lnTo>
                  <a:pt x="259080" y="310896"/>
                </a:lnTo>
                <a:lnTo>
                  <a:pt x="254508" y="309372"/>
                </a:lnTo>
                <a:lnTo>
                  <a:pt x="249936" y="306324"/>
                </a:lnTo>
                <a:lnTo>
                  <a:pt x="246888" y="301752"/>
                </a:lnTo>
                <a:lnTo>
                  <a:pt x="245364" y="298704"/>
                </a:lnTo>
                <a:lnTo>
                  <a:pt x="243840" y="294132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4668" y="590397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883" y="94297"/>
                </a:lnTo>
                <a:lnTo>
                  <a:pt x="373570" y="64770"/>
                </a:lnTo>
                <a:lnTo>
                  <a:pt x="344543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459"/>
                </a:lnTo>
                <a:lnTo>
                  <a:pt x="402883" y="156519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80459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36"/>
                </a:lnTo>
                <a:lnTo>
                  <a:pt x="373570" y="186499"/>
                </a:lnTo>
                <a:lnTo>
                  <a:pt x="379476" y="180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5604" y="5497068"/>
            <a:ext cx="189230" cy="302260"/>
          </a:xfrm>
          <a:custGeom>
            <a:avLst/>
            <a:gdLst/>
            <a:ahLst/>
            <a:cxnLst/>
            <a:rect l="l" t="t" r="r" b="b"/>
            <a:pathLst>
              <a:path w="189229" h="302260">
                <a:moveTo>
                  <a:pt x="188976" y="164592"/>
                </a:moveTo>
                <a:lnTo>
                  <a:pt x="175260" y="123444"/>
                </a:lnTo>
                <a:lnTo>
                  <a:pt x="138684" y="108327"/>
                </a:lnTo>
                <a:lnTo>
                  <a:pt x="135969" y="108253"/>
                </a:lnTo>
                <a:lnTo>
                  <a:pt x="129159" y="108537"/>
                </a:lnTo>
                <a:lnTo>
                  <a:pt x="89344" y="126111"/>
                </a:lnTo>
                <a:lnTo>
                  <a:pt x="70104" y="143256"/>
                </a:lnTo>
                <a:lnTo>
                  <a:pt x="70104" y="28956"/>
                </a:lnTo>
                <a:lnTo>
                  <a:pt x="0" y="278892"/>
                </a:lnTo>
                <a:lnTo>
                  <a:pt x="16216" y="288893"/>
                </a:lnTo>
                <a:lnTo>
                  <a:pt x="30480" y="295121"/>
                </a:lnTo>
                <a:lnTo>
                  <a:pt x="30480" y="280416"/>
                </a:lnTo>
                <a:lnTo>
                  <a:pt x="57912" y="185928"/>
                </a:lnTo>
                <a:lnTo>
                  <a:pt x="76771" y="151852"/>
                </a:lnTo>
                <a:lnTo>
                  <a:pt x="113418" y="128897"/>
                </a:lnTo>
                <a:lnTo>
                  <a:pt x="123444" y="128016"/>
                </a:lnTo>
                <a:lnTo>
                  <a:pt x="131064" y="128016"/>
                </a:lnTo>
                <a:lnTo>
                  <a:pt x="154852" y="159686"/>
                </a:lnTo>
                <a:lnTo>
                  <a:pt x="155448" y="169164"/>
                </a:lnTo>
                <a:lnTo>
                  <a:pt x="155448" y="252647"/>
                </a:lnTo>
                <a:lnTo>
                  <a:pt x="160067" y="247030"/>
                </a:lnTo>
                <a:lnTo>
                  <a:pt x="170688" y="231648"/>
                </a:lnTo>
                <a:lnTo>
                  <a:pt x="178689" y="214741"/>
                </a:lnTo>
                <a:lnTo>
                  <a:pt x="184404" y="198120"/>
                </a:lnTo>
                <a:lnTo>
                  <a:pt x="187833" y="181498"/>
                </a:lnTo>
                <a:lnTo>
                  <a:pt x="188976" y="164592"/>
                </a:lnTo>
                <a:close/>
              </a:path>
              <a:path w="189229" h="302260">
                <a:moveTo>
                  <a:pt x="155448" y="252647"/>
                </a:moveTo>
                <a:lnTo>
                  <a:pt x="155448" y="169164"/>
                </a:lnTo>
                <a:lnTo>
                  <a:pt x="154352" y="185166"/>
                </a:lnTo>
                <a:lnTo>
                  <a:pt x="151257" y="201168"/>
                </a:lnTo>
                <a:lnTo>
                  <a:pt x="132826" y="248031"/>
                </a:lnTo>
                <a:lnTo>
                  <a:pt x="106680" y="278892"/>
                </a:lnTo>
                <a:lnTo>
                  <a:pt x="68580" y="292608"/>
                </a:lnTo>
                <a:lnTo>
                  <a:pt x="60269" y="291774"/>
                </a:lnTo>
                <a:lnTo>
                  <a:pt x="51244" y="289369"/>
                </a:lnTo>
                <a:lnTo>
                  <a:pt x="41362" y="285535"/>
                </a:lnTo>
                <a:lnTo>
                  <a:pt x="30480" y="280416"/>
                </a:lnTo>
                <a:lnTo>
                  <a:pt x="30480" y="295121"/>
                </a:lnTo>
                <a:lnTo>
                  <a:pt x="32575" y="296037"/>
                </a:lnTo>
                <a:lnTo>
                  <a:pt x="48648" y="300323"/>
                </a:lnTo>
                <a:lnTo>
                  <a:pt x="64008" y="301752"/>
                </a:lnTo>
                <a:lnTo>
                  <a:pt x="78628" y="300609"/>
                </a:lnTo>
                <a:lnTo>
                  <a:pt x="121920" y="283464"/>
                </a:lnTo>
                <a:lnTo>
                  <a:pt x="148590" y="260985"/>
                </a:lnTo>
                <a:lnTo>
                  <a:pt x="155448" y="252647"/>
                </a:lnTo>
                <a:close/>
              </a:path>
              <a:path w="189229" h="302260">
                <a:moveTo>
                  <a:pt x="112776" y="0"/>
                </a:moveTo>
                <a:lnTo>
                  <a:pt x="39624" y="10668"/>
                </a:lnTo>
                <a:lnTo>
                  <a:pt x="39624" y="18288"/>
                </a:lnTo>
                <a:lnTo>
                  <a:pt x="45720" y="18288"/>
                </a:lnTo>
                <a:lnTo>
                  <a:pt x="50292" y="16764"/>
                </a:lnTo>
                <a:lnTo>
                  <a:pt x="59436" y="16764"/>
                </a:lnTo>
                <a:lnTo>
                  <a:pt x="64008" y="18288"/>
                </a:lnTo>
                <a:lnTo>
                  <a:pt x="67056" y="21336"/>
                </a:lnTo>
                <a:lnTo>
                  <a:pt x="70104" y="22860"/>
                </a:lnTo>
                <a:lnTo>
                  <a:pt x="70104" y="143256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14900" y="5497068"/>
            <a:ext cx="995680" cy="497840"/>
          </a:xfrm>
          <a:custGeom>
            <a:avLst/>
            <a:gdLst/>
            <a:ahLst/>
            <a:cxnLst/>
            <a:rect l="l" t="t" r="r" b="b"/>
            <a:pathLst>
              <a:path w="995679" h="497839">
                <a:moveTo>
                  <a:pt x="984504" y="152332"/>
                </a:moveTo>
                <a:lnTo>
                  <a:pt x="984504" y="16764"/>
                </a:lnTo>
                <a:lnTo>
                  <a:pt x="983643" y="65942"/>
                </a:lnTo>
                <a:lnTo>
                  <a:pt x="978765" y="117586"/>
                </a:lnTo>
                <a:lnTo>
                  <a:pt x="969850" y="170158"/>
                </a:lnTo>
                <a:lnTo>
                  <a:pt x="956881" y="222123"/>
                </a:lnTo>
                <a:lnTo>
                  <a:pt x="939840" y="271944"/>
                </a:lnTo>
                <a:lnTo>
                  <a:pt x="918710" y="318087"/>
                </a:lnTo>
                <a:lnTo>
                  <a:pt x="893471" y="359015"/>
                </a:lnTo>
                <a:lnTo>
                  <a:pt x="864108" y="393192"/>
                </a:lnTo>
                <a:lnTo>
                  <a:pt x="853440" y="402336"/>
                </a:lnTo>
                <a:lnTo>
                  <a:pt x="848868" y="406908"/>
                </a:lnTo>
                <a:lnTo>
                  <a:pt x="801627" y="433628"/>
                </a:lnTo>
                <a:lnTo>
                  <a:pt x="756720" y="451689"/>
                </a:lnTo>
                <a:lnTo>
                  <a:pt x="707736" y="465781"/>
                </a:lnTo>
                <a:lnTo>
                  <a:pt x="655880" y="476024"/>
                </a:lnTo>
                <a:lnTo>
                  <a:pt x="602361" y="482536"/>
                </a:lnTo>
                <a:lnTo>
                  <a:pt x="548383" y="485436"/>
                </a:lnTo>
                <a:lnTo>
                  <a:pt x="495156" y="484843"/>
                </a:lnTo>
                <a:lnTo>
                  <a:pt x="443886" y="480876"/>
                </a:lnTo>
                <a:lnTo>
                  <a:pt x="395779" y="473654"/>
                </a:lnTo>
                <a:lnTo>
                  <a:pt x="352044" y="463296"/>
                </a:lnTo>
                <a:lnTo>
                  <a:pt x="310896" y="448056"/>
                </a:lnTo>
                <a:lnTo>
                  <a:pt x="269451" y="429687"/>
                </a:lnTo>
                <a:lnTo>
                  <a:pt x="231441" y="404264"/>
                </a:lnTo>
                <a:lnTo>
                  <a:pt x="196675" y="372664"/>
                </a:lnTo>
                <a:lnTo>
                  <a:pt x="164958" y="335767"/>
                </a:lnTo>
                <a:lnTo>
                  <a:pt x="136099" y="294453"/>
                </a:lnTo>
                <a:lnTo>
                  <a:pt x="109906" y="249601"/>
                </a:lnTo>
                <a:lnTo>
                  <a:pt x="86186" y="202090"/>
                </a:lnTo>
                <a:lnTo>
                  <a:pt x="64747" y="152800"/>
                </a:lnTo>
                <a:lnTo>
                  <a:pt x="45397" y="102610"/>
                </a:lnTo>
                <a:lnTo>
                  <a:pt x="27942" y="52399"/>
                </a:lnTo>
                <a:lnTo>
                  <a:pt x="12192" y="3048"/>
                </a:lnTo>
                <a:lnTo>
                  <a:pt x="10668" y="0"/>
                </a:lnTo>
                <a:lnTo>
                  <a:pt x="0" y="0"/>
                </a:lnTo>
                <a:lnTo>
                  <a:pt x="4572" y="16764"/>
                </a:lnTo>
                <a:lnTo>
                  <a:pt x="19689" y="63679"/>
                </a:lnTo>
                <a:lnTo>
                  <a:pt x="36230" y="111033"/>
                </a:lnTo>
                <a:lnTo>
                  <a:pt x="54411" y="158186"/>
                </a:lnTo>
                <a:lnTo>
                  <a:pt x="74450" y="204498"/>
                </a:lnTo>
                <a:lnTo>
                  <a:pt x="96563" y="249328"/>
                </a:lnTo>
                <a:lnTo>
                  <a:pt x="120967" y="292036"/>
                </a:lnTo>
                <a:lnTo>
                  <a:pt x="147880" y="331982"/>
                </a:lnTo>
                <a:lnTo>
                  <a:pt x="177517" y="368525"/>
                </a:lnTo>
                <a:lnTo>
                  <a:pt x="210097" y="401026"/>
                </a:lnTo>
                <a:lnTo>
                  <a:pt x="245836" y="428843"/>
                </a:lnTo>
                <a:lnTo>
                  <a:pt x="284951" y="451337"/>
                </a:lnTo>
                <a:lnTo>
                  <a:pt x="327660" y="467868"/>
                </a:lnTo>
                <a:lnTo>
                  <a:pt x="370332" y="480060"/>
                </a:lnTo>
                <a:lnTo>
                  <a:pt x="414392" y="489050"/>
                </a:lnTo>
                <a:lnTo>
                  <a:pt x="462576" y="494922"/>
                </a:lnTo>
                <a:lnTo>
                  <a:pt x="513705" y="497575"/>
                </a:lnTo>
                <a:lnTo>
                  <a:pt x="566598" y="496909"/>
                </a:lnTo>
                <a:lnTo>
                  <a:pt x="620077" y="492823"/>
                </a:lnTo>
                <a:lnTo>
                  <a:pt x="672961" y="485217"/>
                </a:lnTo>
                <a:lnTo>
                  <a:pt x="724072" y="473989"/>
                </a:lnTo>
                <a:lnTo>
                  <a:pt x="772229" y="459041"/>
                </a:lnTo>
                <a:lnTo>
                  <a:pt x="816252" y="440269"/>
                </a:lnTo>
                <a:lnTo>
                  <a:pt x="854964" y="417576"/>
                </a:lnTo>
                <a:lnTo>
                  <a:pt x="867156" y="406908"/>
                </a:lnTo>
                <a:lnTo>
                  <a:pt x="873252" y="402336"/>
                </a:lnTo>
                <a:lnTo>
                  <a:pt x="877824" y="396240"/>
                </a:lnTo>
                <a:lnTo>
                  <a:pt x="907117" y="360299"/>
                </a:lnTo>
                <a:lnTo>
                  <a:pt x="932279" y="317534"/>
                </a:lnTo>
                <a:lnTo>
                  <a:pt x="953282" y="269516"/>
                </a:lnTo>
                <a:lnTo>
                  <a:pt x="970099" y="217820"/>
                </a:lnTo>
                <a:lnTo>
                  <a:pt x="982704" y="164018"/>
                </a:lnTo>
                <a:lnTo>
                  <a:pt x="984504" y="152332"/>
                </a:lnTo>
                <a:close/>
              </a:path>
              <a:path w="995679" h="497839">
                <a:moveTo>
                  <a:pt x="995172" y="56388"/>
                </a:moveTo>
                <a:lnTo>
                  <a:pt x="995172" y="0"/>
                </a:lnTo>
                <a:lnTo>
                  <a:pt x="982980" y="0"/>
                </a:lnTo>
                <a:lnTo>
                  <a:pt x="984504" y="16764"/>
                </a:lnTo>
                <a:lnTo>
                  <a:pt x="984504" y="152332"/>
                </a:lnTo>
                <a:lnTo>
                  <a:pt x="991071" y="109683"/>
                </a:lnTo>
                <a:lnTo>
                  <a:pt x="9951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78736" y="6533388"/>
            <a:ext cx="509270" cy="337185"/>
          </a:xfrm>
          <a:custGeom>
            <a:avLst/>
            <a:gdLst/>
            <a:ahLst/>
            <a:cxnLst/>
            <a:rect l="l" t="t" r="r" b="b"/>
            <a:pathLst>
              <a:path w="509269" h="337184">
                <a:moveTo>
                  <a:pt x="211836" y="182880"/>
                </a:moveTo>
                <a:lnTo>
                  <a:pt x="195072" y="137160"/>
                </a:lnTo>
                <a:lnTo>
                  <a:pt x="153924" y="120396"/>
                </a:lnTo>
                <a:lnTo>
                  <a:pt x="144803" y="120967"/>
                </a:lnTo>
                <a:lnTo>
                  <a:pt x="100203" y="140970"/>
                </a:lnTo>
                <a:lnTo>
                  <a:pt x="79248" y="161544"/>
                </a:lnTo>
                <a:lnTo>
                  <a:pt x="79248" y="33528"/>
                </a:lnTo>
                <a:lnTo>
                  <a:pt x="78700" y="37266"/>
                </a:lnTo>
                <a:lnTo>
                  <a:pt x="71628" y="67056"/>
                </a:lnTo>
                <a:lnTo>
                  <a:pt x="0" y="310896"/>
                </a:lnTo>
                <a:lnTo>
                  <a:pt x="18288" y="322016"/>
                </a:lnTo>
                <a:lnTo>
                  <a:pt x="35052" y="329459"/>
                </a:lnTo>
                <a:lnTo>
                  <a:pt x="35052" y="313944"/>
                </a:lnTo>
                <a:lnTo>
                  <a:pt x="65532" y="208788"/>
                </a:lnTo>
                <a:lnTo>
                  <a:pt x="85034" y="169140"/>
                </a:lnTo>
                <a:lnTo>
                  <a:pt x="115824" y="146304"/>
                </a:lnTo>
                <a:lnTo>
                  <a:pt x="137160" y="141732"/>
                </a:lnTo>
                <a:lnTo>
                  <a:pt x="144637" y="142565"/>
                </a:lnTo>
                <a:lnTo>
                  <a:pt x="172926" y="177712"/>
                </a:lnTo>
                <a:lnTo>
                  <a:pt x="173736" y="187452"/>
                </a:lnTo>
                <a:lnTo>
                  <a:pt x="173736" y="281718"/>
                </a:lnTo>
                <a:lnTo>
                  <a:pt x="178712" y="275629"/>
                </a:lnTo>
                <a:lnTo>
                  <a:pt x="190500" y="257556"/>
                </a:lnTo>
                <a:lnTo>
                  <a:pt x="199620" y="239244"/>
                </a:lnTo>
                <a:lnTo>
                  <a:pt x="206311" y="220789"/>
                </a:lnTo>
                <a:lnTo>
                  <a:pt x="210431" y="202049"/>
                </a:lnTo>
                <a:lnTo>
                  <a:pt x="211836" y="182880"/>
                </a:lnTo>
                <a:close/>
              </a:path>
              <a:path w="509269" h="337184">
                <a:moveTo>
                  <a:pt x="173736" y="281718"/>
                </a:moveTo>
                <a:lnTo>
                  <a:pt x="173736" y="187452"/>
                </a:lnTo>
                <a:lnTo>
                  <a:pt x="172616" y="205740"/>
                </a:lnTo>
                <a:lnTo>
                  <a:pt x="169354" y="224028"/>
                </a:lnTo>
                <a:lnTo>
                  <a:pt x="156972" y="260604"/>
                </a:lnTo>
                <a:lnTo>
                  <a:pt x="129754" y="302394"/>
                </a:lnTo>
                <a:lnTo>
                  <a:pt x="96964" y="322516"/>
                </a:lnTo>
                <a:lnTo>
                  <a:pt x="76200" y="326136"/>
                </a:lnTo>
                <a:lnTo>
                  <a:pt x="66770" y="325302"/>
                </a:lnTo>
                <a:lnTo>
                  <a:pt x="56769" y="322897"/>
                </a:lnTo>
                <a:lnTo>
                  <a:pt x="46196" y="319063"/>
                </a:lnTo>
                <a:lnTo>
                  <a:pt x="35052" y="313944"/>
                </a:lnTo>
                <a:lnTo>
                  <a:pt x="35052" y="329459"/>
                </a:lnTo>
                <a:lnTo>
                  <a:pt x="36576" y="330136"/>
                </a:lnTo>
                <a:lnTo>
                  <a:pt x="54864" y="335113"/>
                </a:lnTo>
                <a:lnTo>
                  <a:pt x="71628" y="336663"/>
                </a:lnTo>
                <a:lnTo>
                  <a:pt x="76200" y="336568"/>
                </a:lnTo>
                <a:lnTo>
                  <a:pt x="119657" y="325874"/>
                </a:lnTo>
                <a:lnTo>
                  <a:pt x="151709" y="304919"/>
                </a:lnTo>
                <a:lnTo>
                  <a:pt x="165925" y="291274"/>
                </a:lnTo>
                <a:lnTo>
                  <a:pt x="173736" y="281718"/>
                </a:lnTo>
                <a:close/>
              </a:path>
              <a:path w="509269" h="337184">
                <a:moveTo>
                  <a:pt x="124968" y="0"/>
                </a:moveTo>
                <a:lnTo>
                  <a:pt x="44196" y="12192"/>
                </a:lnTo>
                <a:lnTo>
                  <a:pt x="44196" y="21336"/>
                </a:lnTo>
                <a:lnTo>
                  <a:pt x="51816" y="19812"/>
                </a:lnTo>
                <a:lnTo>
                  <a:pt x="67056" y="19812"/>
                </a:lnTo>
                <a:lnTo>
                  <a:pt x="71628" y="21336"/>
                </a:lnTo>
                <a:lnTo>
                  <a:pt x="76200" y="24384"/>
                </a:lnTo>
                <a:lnTo>
                  <a:pt x="77724" y="25908"/>
                </a:lnTo>
                <a:lnTo>
                  <a:pt x="79248" y="28956"/>
                </a:lnTo>
                <a:lnTo>
                  <a:pt x="79248" y="161544"/>
                </a:lnTo>
                <a:lnTo>
                  <a:pt x="124968" y="0"/>
                </a:lnTo>
                <a:close/>
              </a:path>
              <a:path w="509269" h="337184">
                <a:moveTo>
                  <a:pt x="335280" y="182880"/>
                </a:moveTo>
                <a:lnTo>
                  <a:pt x="335280" y="42672"/>
                </a:lnTo>
                <a:lnTo>
                  <a:pt x="334946" y="48339"/>
                </a:lnTo>
                <a:lnTo>
                  <a:pt x="333756" y="56007"/>
                </a:lnTo>
                <a:lnTo>
                  <a:pt x="331422" y="65389"/>
                </a:lnTo>
                <a:lnTo>
                  <a:pt x="327660" y="76200"/>
                </a:lnTo>
                <a:lnTo>
                  <a:pt x="266961" y="282797"/>
                </a:lnTo>
                <a:lnTo>
                  <a:pt x="263080" y="294513"/>
                </a:lnTo>
                <a:lnTo>
                  <a:pt x="259484" y="303371"/>
                </a:lnTo>
                <a:lnTo>
                  <a:pt x="256032" y="309372"/>
                </a:lnTo>
                <a:lnTo>
                  <a:pt x="254508" y="312420"/>
                </a:lnTo>
                <a:lnTo>
                  <a:pt x="217932" y="323088"/>
                </a:lnTo>
                <a:lnTo>
                  <a:pt x="214884" y="330708"/>
                </a:lnTo>
                <a:lnTo>
                  <a:pt x="298704" y="330708"/>
                </a:lnTo>
                <a:lnTo>
                  <a:pt x="298704" y="310896"/>
                </a:lnTo>
                <a:lnTo>
                  <a:pt x="335280" y="182880"/>
                </a:lnTo>
                <a:close/>
              </a:path>
              <a:path w="509269" h="337184">
                <a:moveTo>
                  <a:pt x="509016" y="82296"/>
                </a:moveTo>
                <a:lnTo>
                  <a:pt x="491180" y="41314"/>
                </a:lnTo>
                <a:lnTo>
                  <a:pt x="453080" y="20383"/>
                </a:lnTo>
                <a:lnTo>
                  <a:pt x="300228" y="15240"/>
                </a:lnTo>
                <a:lnTo>
                  <a:pt x="297180" y="24384"/>
                </a:lnTo>
                <a:lnTo>
                  <a:pt x="316992" y="24384"/>
                </a:lnTo>
                <a:lnTo>
                  <a:pt x="324612" y="25908"/>
                </a:lnTo>
                <a:lnTo>
                  <a:pt x="333756" y="32004"/>
                </a:lnTo>
                <a:lnTo>
                  <a:pt x="335280" y="36576"/>
                </a:lnTo>
                <a:lnTo>
                  <a:pt x="335280" y="182880"/>
                </a:lnTo>
                <a:lnTo>
                  <a:pt x="338328" y="172212"/>
                </a:lnTo>
                <a:lnTo>
                  <a:pt x="344424" y="172212"/>
                </a:lnTo>
                <a:lnTo>
                  <a:pt x="344424" y="155448"/>
                </a:lnTo>
                <a:lnTo>
                  <a:pt x="381000" y="33528"/>
                </a:lnTo>
                <a:lnTo>
                  <a:pt x="396240" y="30480"/>
                </a:lnTo>
                <a:lnTo>
                  <a:pt x="403955" y="30577"/>
                </a:lnTo>
                <a:lnTo>
                  <a:pt x="416552" y="31337"/>
                </a:lnTo>
                <a:lnTo>
                  <a:pt x="454056" y="51649"/>
                </a:lnTo>
                <a:lnTo>
                  <a:pt x="461772" y="82296"/>
                </a:lnTo>
                <a:lnTo>
                  <a:pt x="461772" y="151183"/>
                </a:lnTo>
                <a:lnTo>
                  <a:pt x="462915" y="150685"/>
                </a:lnTo>
                <a:lnTo>
                  <a:pt x="497443" y="120229"/>
                </a:lnTo>
                <a:lnTo>
                  <a:pt x="507634" y="95702"/>
                </a:lnTo>
                <a:lnTo>
                  <a:pt x="509016" y="82296"/>
                </a:lnTo>
                <a:close/>
              </a:path>
              <a:path w="509269" h="337184">
                <a:moveTo>
                  <a:pt x="431292" y="312873"/>
                </a:moveTo>
                <a:lnTo>
                  <a:pt x="431292" y="233172"/>
                </a:lnTo>
                <a:lnTo>
                  <a:pt x="429339" y="250602"/>
                </a:lnTo>
                <a:lnTo>
                  <a:pt x="423672" y="266319"/>
                </a:lnTo>
                <a:lnTo>
                  <a:pt x="388048" y="301728"/>
                </a:lnTo>
                <a:lnTo>
                  <a:pt x="338328" y="313944"/>
                </a:lnTo>
                <a:lnTo>
                  <a:pt x="330636" y="313682"/>
                </a:lnTo>
                <a:lnTo>
                  <a:pt x="321373" y="312991"/>
                </a:lnTo>
                <a:lnTo>
                  <a:pt x="298704" y="310896"/>
                </a:lnTo>
                <a:lnTo>
                  <a:pt x="298704" y="330708"/>
                </a:lnTo>
                <a:lnTo>
                  <a:pt x="350520" y="330660"/>
                </a:lnTo>
                <a:lnTo>
                  <a:pt x="391668" y="327660"/>
                </a:lnTo>
                <a:lnTo>
                  <a:pt x="426815" y="315444"/>
                </a:lnTo>
                <a:lnTo>
                  <a:pt x="431292" y="312873"/>
                </a:lnTo>
                <a:close/>
              </a:path>
              <a:path w="509269" h="337184">
                <a:moveTo>
                  <a:pt x="461772" y="151183"/>
                </a:moveTo>
                <a:lnTo>
                  <a:pt x="461772" y="82296"/>
                </a:lnTo>
                <a:lnTo>
                  <a:pt x="460343" y="96821"/>
                </a:lnTo>
                <a:lnTo>
                  <a:pt x="456057" y="110490"/>
                </a:lnTo>
                <a:lnTo>
                  <a:pt x="425767" y="143232"/>
                </a:lnTo>
                <a:lnTo>
                  <a:pt x="389191" y="154043"/>
                </a:lnTo>
                <a:lnTo>
                  <a:pt x="344424" y="155448"/>
                </a:lnTo>
                <a:lnTo>
                  <a:pt x="344424" y="172212"/>
                </a:lnTo>
                <a:lnTo>
                  <a:pt x="356616" y="172212"/>
                </a:lnTo>
                <a:lnTo>
                  <a:pt x="374856" y="173093"/>
                </a:lnTo>
                <a:lnTo>
                  <a:pt x="413004" y="187452"/>
                </a:lnTo>
                <a:lnTo>
                  <a:pt x="425196" y="204063"/>
                </a:lnTo>
                <a:lnTo>
                  <a:pt x="425196" y="164592"/>
                </a:lnTo>
                <a:lnTo>
                  <a:pt x="445484" y="158281"/>
                </a:lnTo>
                <a:lnTo>
                  <a:pt x="461772" y="151183"/>
                </a:lnTo>
                <a:close/>
              </a:path>
              <a:path w="509269" h="337184">
                <a:moveTo>
                  <a:pt x="480060" y="231648"/>
                </a:moveTo>
                <a:lnTo>
                  <a:pt x="466344" y="192024"/>
                </a:lnTo>
                <a:lnTo>
                  <a:pt x="425196" y="164592"/>
                </a:lnTo>
                <a:lnTo>
                  <a:pt x="425196" y="204063"/>
                </a:lnTo>
                <a:lnTo>
                  <a:pt x="426720" y="206883"/>
                </a:lnTo>
                <a:lnTo>
                  <a:pt x="430149" y="219170"/>
                </a:lnTo>
                <a:lnTo>
                  <a:pt x="431292" y="233172"/>
                </a:lnTo>
                <a:lnTo>
                  <a:pt x="431292" y="312873"/>
                </a:lnTo>
                <a:lnTo>
                  <a:pt x="437388" y="309372"/>
                </a:lnTo>
                <a:lnTo>
                  <a:pt x="467868" y="277368"/>
                </a:lnTo>
                <a:lnTo>
                  <a:pt x="479440" y="243078"/>
                </a:lnTo>
                <a:lnTo>
                  <a:pt x="480060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1852" y="6548628"/>
            <a:ext cx="292735" cy="315595"/>
          </a:xfrm>
          <a:custGeom>
            <a:avLst/>
            <a:gdLst/>
            <a:ahLst/>
            <a:cxnLst/>
            <a:rect l="l" t="t" r="r" b="b"/>
            <a:pathLst>
              <a:path w="292734" h="315595">
                <a:moveTo>
                  <a:pt x="118872" y="172381"/>
                </a:moveTo>
                <a:lnTo>
                  <a:pt x="118872" y="27432"/>
                </a:lnTo>
                <a:lnTo>
                  <a:pt x="118562" y="33099"/>
                </a:lnTo>
                <a:lnTo>
                  <a:pt x="117538" y="40767"/>
                </a:lnTo>
                <a:lnTo>
                  <a:pt x="50577" y="267557"/>
                </a:lnTo>
                <a:lnTo>
                  <a:pt x="33528" y="301752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5468"/>
                </a:lnTo>
                <a:lnTo>
                  <a:pt x="82296" y="315468"/>
                </a:lnTo>
                <a:lnTo>
                  <a:pt x="82296" y="295656"/>
                </a:lnTo>
                <a:lnTo>
                  <a:pt x="118872" y="172381"/>
                </a:lnTo>
                <a:close/>
              </a:path>
              <a:path w="292734" h="315595">
                <a:moveTo>
                  <a:pt x="292608" y="67056"/>
                </a:moveTo>
                <a:lnTo>
                  <a:pt x="275629" y="26074"/>
                </a:lnTo>
                <a:lnTo>
                  <a:pt x="236672" y="5143"/>
                </a:lnTo>
                <a:lnTo>
                  <a:pt x="198810" y="88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7348" y="16764"/>
                </a:lnTo>
                <a:lnTo>
                  <a:pt x="118872" y="21336"/>
                </a:lnTo>
                <a:lnTo>
                  <a:pt x="118872" y="172381"/>
                </a:lnTo>
                <a:lnTo>
                  <a:pt x="123444" y="156972"/>
                </a:lnTo>
                <a:lnTo>
                  <a:pt x="128016" y="156972"/>
                </a:lnTo>
                <a:lnTo>
                  <a:pt x="128016" y="140208"/>
                </a:lnTo>
                <a:lnTo>
                  <a:pt x="164592" y="18288"/>
                </a:lnTo>
                <a:lnTo>
                  <a:pt x="179832" y="15240"/>
                </a:lnTo>
                <a:lnTo>
                  <a:pt x="187166" y="15311"/>
                </a:lnTo>
                <a:lnTo>
                  <a:pt x="200787" y="16097"/>
                </a:lnTo>
                <a:lnTo>
                  <a:pt x="237886" y="36409"/>
                </a:lnTo>
                <a:lnTo>
                  <a:pt x="246888" y="67056"/>
                </a:lnTo>
                <a:lnTo>
                  <a:pt x="246888" y="135209"/>
                </a:lnTo>
                <a:lnTo>
                  <a:pt x="261080" y="126420"/>
                </a:lnTo>
                <a:lnTo>
                  <a:pt x="272796" y="115824"/>
                </a:lnTo>
                <a:lnTo>
                  <a:pt x="281678" y="104989"/>
                </a:lnTo>
                <a:lnTo>
                  <a:pt x="287845" y="93154"/>
                </a:lnTo>
                <a:lnTo>
                  <a:pt x="291441" y="80462"/>
                </a:lnTo>
                <a:lnTo>
                  <a:pt x="292608" y="67056"/>
                </a:lnTo>
                <a:close/>
              </a:path>
              <a:path w="292734" h="315595">
                <a:moveTo>
                  <a:pt x="214884" y="297942"/>
                </a:moveTo>
                <a:lnTo>
                  <a:pt x="214884" y="217932"/>
                </a:lnTo>
                <a:lnTo>
                  <a:pt x="213145" y="235362"/>
                </a:lnTo>
                <a:lnTo>
                  <a:pt x="207835" y="251079"/>
                </a:lnTo>
                <a:lnTo>
                  <a:pt x="171640" y="286488"/>
                </a:lnTo>
                <a:lnTo>
                  <a:pt x="123444" y="298583"/>
                </a:lnTo>
                <a:lnTo>
                  <a:pt x="118872" y="298600"/>
                </a:lnTo>
                <a:lnTo>
                  <a:pt x="114228" y="298442"/>
                </a:lnTo>
                <a:lnTo>
                  <a:pt x="104965" y="297751"/>
                </a:lnTo>
                <a:lnTo>
                  <a:pt x="82296" y="295656"/>
                </a:lnTo>
                <a:lnTo>
                  <a:pt x="82296" y="315468"/>
                </a:lnTo>
                <a:lnTo>
                  <a:pt x="134326" y="315420"/>
                </a:lnTo>
                <a:lnTo>
                  <a:pt x="175260" y="312420"/>
                </a:lnTo>
                <a:lnTo>
                  <a:pt x="211264" y="300204"/>
                </a:lnTo>
                <a:lnTo>
                  <a:pt x="214884" y="297942"/>
                </a:lnTo>
                <a:close/>
              </a:path>
              <a:path w="292734" h="315595">
                <a:moveTo>
                  <a:pt x="246888" y="135209"/>
                </a:moveTo>
                <a:lnTo>
                  <a:pt x="246888" y="67056"/>
                </a:lnTo>
                <a:lnTo>
                  <a:pt x="245221" y="81581"/>
                </a:lnTo>
                <a:lnTo>
                  <a:pt x="240411" y="95250"/>
                </a:lnTo>
                <a:lnTo>
                  <a:pt x="209383" y="127992"/>
                </a:lnTo>
                <a:lnTo>
                  <a:pt x="150876" y="140208"/>
                </a:lnTo>
                <a:lnTo>
                  <a:pt x="128016" y="140208"/>
                </a:lnTo>
                <a:lnTo>
                  <a:pt x="128016" y="156972"/>
                </a:lnTo>
                <a:lnTo>
                  <a:pt x="141732" y="156972"/>
                </a:lnTo>
                <a:lnTo>
                  <a:pt x="159734" y="157853"/>
                </a:lnTo>
                <a:lnTo>
                  <a:pt x="196596" y="172212"/>
                </a:lnTo>
                <a:lnTo>
                  <a:pt x="208788" y="188823"/>
                </a:lnTo>
                <a:lnTo>
                  <a:pt x="208788" y="149352"/>
                </a:lnTo>
                <a:lnTo>
                  <a:pt x="229076" y="143041"/>
                </a:lnTo>
                <a:lnTo>
                  <a:pt x="246507" y="135445"/>
                </a:lnTo>
                <a:lnTo>
                  <a:pt x="246888" y="135209"/>
                </a:lnTo>
                <a:close/>
              </a:path>
              <a:path w="292734" h="315595">
                <a:moveTo>
                  <a:pt x="263652" y="216408"/>
                </a:moveTo>
                <a:lnTo>
                  <a:pt x="251460" y="176784"/>
                </a:lnTo>
                <a:lnTo>
                  <a:pt x="208788" y="149352"/>
                </a:lnTo>
                <a:lnTo>
                  <a:pt x="208788" y="188823"/>
                </a:lnTo>
                <a:lnTo>
                  <a:pt x="210312" y="191643"/>
                </a:lnTo>
                <a:lnTo>
                  <a:pt x="213741" y="203930"/>
                </a:lnTo>
                <a:lnTo>
                  <a:pt x="214884" y="217932"/>
                </a:lnTo>
                <a:lnTo>
                  <a:pt x="214884" y="297942"/>
                </a:lnTo>
                <a:lnTo>
                  <a:pt x="220980" y="294132"/>
                </a:lnTo>
                <a:lnTo>
                  <a:pt x="251460" y="262128"/>
                </a:lnTo>
                <a:lnTo>
                  <a:pt x="263032" y="227838"/>
                </a:lnTo>
                <a:lnTo>
                  <a:pt x="263652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34668" y="662025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59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39" h="251459">
                <a:moveTo>
                  <a:pt x="434340" y="126492"/>
                </a:moveTo>
                <a:lnTo>
                  <a:pt x="402883" y="95797"/>
                </a:lnTo>
                <a:lnTo>
                  <a:pt x="373570" y="66103"/>
                </a:lnTo>
                <a:lnTo>
                  <a:pt x="344543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741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39" h="251459">
                <a:moveTo>
                  <a:pt x="379476" y="180741"/>
                </a:moveTo>
                <a:lnTo>
                  <a:pt x="379476" y="140208"/>
                </a:lnTo>
                <a:lnTo>
                  <a:pt x="362116" y="157972"/>
                </a:lnTo>
                <a:lnTo>
                  <a:pt x="340042" y="182880"/>
                </a:lnTo>
                <a:lnTo>
                  <a:pt x="317111" y="210073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60"/>
                </a:lnTo>
                <a:lnTo>
                  <a:pt x="373570" y="186690"/>
                </a:lnTo>
                <a:lnTo>
                  <a:pt x="379476" y="180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7344" y="145349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2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080" y="1464564"/>
            <a:ext cx="658495" cy="632460"/>
          </a:xfrm>
          <a:custGeom>
            <a:avLst/>
            <a:gdLst/>
            <a:ahLst/>
            <a:cxnLst/>
            <a:rect l="l" t="t" r="r" b="b"/>
            <a:pathLst>
              <a:path w="658495" h="632460">
                <a:moveTo>
                  <a:pt x="248412" y="0"/>
                </a:moveTo>
                <a:lnTo>
                  <a:pt x="207264" y="0"/>
                </a:lnTo>
                <a:lnTo>
                  <a:pt x="166116" y="19812"/>
                </a:lnTo>
                <a:lnTo>
                  <a:pt x="126513" y="45847"/>
                </a:lnTo>
                <a:lnTo>
                  <a:pt x="90593" y="78232"/>
                </a:lnTo>
                <a:lnTo>
                  <a:pt x="59245" y="116967"/>
                </a:lnTo>
                <a:lnTo>
                  <a:pt x="33358" y="162052"/>
                </a:lnTo>
                <a:lnTo>
                  <a:pt x="13821" y="213487"/>
                </a:lnTo>
                <a:lnTo>
                  <a:pt x="1524" y="271272"/>
                </a:lnTo>
                <a:lnTo>
                  <a:pt x="0" y="288036"/>
                </a:lnTo>
                <a:lnTo>
                  <a:pt x="0" y="321564"/>
                </a:lnTo>
                <a:lnTo>
                  <a:pt x="1524" y="339852"/>
                </a:lnTo>
                <a:lnTo>
                  <a:pt x="3048" y="355092"/>
                </a:lnTo>
                <a:lnTo>
                  <a:pt x="6096" y="371856"/>
                </a:lnTo>
                <a:lnTo>
                  <a:pt x="12192" y="393568"/>
                </a:lnTo>
                <a:lnTo>
                  <a:pt x="12192" y="289560"/>
                </a:lnTo>
                <a:lnTo>
                  <a:pt x="13716" y="272796"/>
                </a:lnTo>
                <a:lnTo>
                  <a:pt x="24324" y="221078"/>
                </a:lnTo>
                <a:lnTo>
                  <a:pt x="40862" y="174521"/>
                </a:lnTo>
                <a:lnTo>
                  <a:pt x="62686" y="133144"/>
                </a:lnTo>
                <a:lnTo>
                  <a:pt x="89154" y="96964"/>
                </a:lnTo>
                <a:lnTo>
                  <a:pt x="119622" y="65999"/>
                </a:lnTo>
                <a:lnTo>
                  <a:pt x="153447" y="40266"/>
                </a:lnTo>
                <a:lnTo>
                  <a:pt x="189988" y="19785"/>
                </a:lnTo>
                <a:lnTo>
                  <a:pt x="228600" y="4572"/>
                </a:lnTo>
                <a:lnTo>
                  <a:pt x="248412" y="0"/>
                </a:lnTo>
                <a:close/>
              </a:path>
              <a:path w="658495" h="632460">
                <a:moveTo>
                  <a:pt x="646176" y="389624"/>
                </a:moveTo>
                <a:lnTo>
                  <a:pt x="646176" y="321564"/>
                </a:lnTo>
                <a:lnTo>
                  <a:pt x="639843" y="365576"/>
                </a:lnTo>
                <a:lnTo>
                  <a:pt x="629135" y="406162"/>
                </a:lnTo>
                <a:lnTo>
                  <a:pt x="614418" y="443305"/>
                </a:lnTo>
                <a:lnTo>
                  <a:pt x="596055" y="476985"/>
                </a:lnTo>
                <a:lnTo>
                  <a:pt x="549857" y="533892"/>
                </a:lnTo>
                <a:lnTo>
                  <a:pt x="493462" y="576741"/>
                </a:lnTo>
                <a:lnTo>
                  <a:pt x="429792" y="605393"/>
                </a:lnTo>
                <a:lnTo>
                  <a:pt x="361768" y="619708"/>
                </a:lnTo>
                <a:lnTo>
                  <a:pt x="327036" y="621444"/>
                </a:lnTo>
                <a:lnTo>
                  <a:pt x="292311" y="619544"/>
                </a:lnTo>
                <a:lnTo>
                  <a:pt x="224342" y="604761"/>
                </a:lnTo>
                <a:lnTo>
                  <a:pt x="160784" y="575220"/>
                </a:lnTo>
                <a:lnTo>
                  <a:pt x="104558" y="530778"/>
                </a:lnTo>
                <a:lnTo>
                  <a:pt x="58585" y="471297"/>
                </a:lnTo>
                <a:lnTo>
                  <a:pt x="40356" y="435872"/>
                </a:lnTo>
                <a:lnTo>
                  <a:pt x="25786" y="396635"/>
                </a:lnTo>
                <a:lnTo>
                  <a:pt x="15240" y="353568"/>
                </a:lnTo>
                <a:lnTo>
                  <a:pt x="12192" y="321564"/>
                </a:lnTo>
                <a:lnTo>
                  <a:pt x="12192" y="393568"/>
                </a:lnTo>
                <a:lnTo>
                  <a:pt x="38221" y="460699"/>
                </a:lnTo>
                <a:lnTo>
                  <a:pt x="63085" y="499771"/>
                </a:lnTo>
                <a:lnTo>
                  <a:pt x="93024" y="534692"/>
                </a:lnTo>
                <a:lnTo>
                  <a:pt x="127444" y="565023"/>
                </a:lnTo>
                <a:lnTo>
                  <a:pt x="165750" y="590324"/>
                </a:lnTo>
                <a:lnTo>
                  <a:pt x="207347" y="610157"/>
                </a:lnTo>
                <a:lnTo>
                  <a:pt x="251642" y="624084"/>
                </a:lnTo>
                <a:lnTo>
                  <a:pt x="298041" y="631664"/>
                </a:lnTo>
                <a:lnTo>
                  <a:pt x="345948" y="632460"/>
                </a:lnTo>
                <a:lnTo>
                  <a:pt x="362712" y="632460"/>
                </a:lnTo>
                <a:lnTo>
                  <a:pt x="423781" y="619763"/>
                </a:lnTo>
                <a:lnTo>
                  <a:pt x="465819" y="603979"/>
                </a:lnTo>
                <a:lnTo>
                  <a:pt x="505059" y="582599"/>
                </a:lnTo>
                <a:lnTo>
                  <a:pt x="540971" y="556162"/>
                </a:lnTo>
                <a:lnTo>
                  <a:pt x="573024" y="525208"/>
                </a:lnTo>
                <a:lnTo>
                  <a:pt x="600687" y="490276"/>
                </a:lnTo>
                <a:lnTo>
                  <a:pt x="623431" y="451907"/>
                </a:lnTo>
                <a:lnTo>
                  <a:pt x="640726" y="410638"/>
                </a:lnTo>
                <a:lnTo>
                  <a:pt x="646176" y="389624"/>
                </a:lnTo>
                <a:close/>
              </a:path>
              <a:path w="658495" h="632460">
                <a:moveTo>
                  <a:pt x="658368" y="304800"/>
                </a:moveTo>
                <a:lnTo>
                  <a:pt x="656844" y="288036"/>
                </a:lnTo>
                <a:lnTo>
                  <a:pt x="656844" y="271272"/>
                </a:lnTo>
                <a:lnTo>
                  <a:pt x="643904" y="212844"/>
                </a:lnTo>
                <a:lnTo>
                  <a:pt x="623936" y="160979"/>
                </a:lnTo>
                <a:lnTo>
                  <a:pt x="597789" y="115633"/>
                </a:lnTo>
                <a:lnTo>
                  <a:pt x="566307" y="76764"/>
                </a:lnTo>
                <a:lnTo>
                  <a:pt x="530337" y="44330"/>
                </a:lnTo>
                <a:lnTo>
                  <a:pt x="490728" y="18288"/>
                </a:lnTo>
                <a:lnTo>
                  <a:pt x="449580" y="0"/>
                </a:lnTo>
                <a:lnTo>
                  <a:pt x="408432" y="0"/>
                </a:lnTo>
                <a:lnTo>
                  <a:pt x="445008" y="10668"/>
                </a:lnTo>
                <a:lnTo>
                  <a:pt x="482405" y="28027"/>
                </a:lnTo>
                <a:lnTo>
                  <a:pt x="517588" y="50387"/>
                </a:lnTo>
                <a:lnTo>
                  <a:pt x="549913" y="77747"/>
                </a:lnTo>
                <a:lnTo>
                  <a:pt x="578739" y="110109"/>
                </a:lnTo>
                <a:lnTo>
                  <a:pt x="603420" y="147470"/>
                </a:lnTo>
                <a:lnTo>
                  <a:pt x="623316" y="189833"/>
                </a:lnTo>
                <a:lnTo>
                  <a:pt x="637782" y="237196"/>
                </a:lnTo>
                <a:lnTo>
                  <a:pt x="646176" y="289560"/>
                </a:lnTo>
                <a:lnTo>
                  <a:pt x="646176" y="389624"/>
                </a:lnTo>
                <a:lnTo>
                  <a:pt x="652040" y="367011"/>
                </a:lnTo>
                <a:lnTo>
                  <a:pt x="656844" y="321564"/>
                </a:lnTo>
                <a:lnTo>
                  <a:pt x="65836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016" y="1621536"/>
            <a:ext cx="256540" cy="292735"/>
          </a:xfrm>
          <a:custGeom>
            <a:avLst/>
            <a:gdLst/>
            <a:ahLst/>
            <a:cxnLst/>
            <a:rect l="l" t="t" r="r" b="b"/>
            <a:pathLst>
              <a:path w="256539" h="292735">
                <a:moveTo>
                  <a:pt x="242316" y="0"/>
                </a:moveTo>
                <a:lnTo>
                  <a:pt x="236220" y="0"/>
                </a:lnTo>
                <a:lnTo>
                  <a:pt x="65532" y="231648"/>
                </a:lnTo>
                <a:lnTo>
                  <a:pt x="54054" y="246245"/>
                </a:lnTo>
                <a:lnTo>
                  <a:pt x="23622" y="278344"/>
                </a:lnTo>
                <a:lnTo>
                  <a:pt x="3048" y="284988"/>
                </a:lnTo>
                <a:lnTo>
                  <a:pt x="0" y="292608"/>
                </a:lnTo>
                <a:lnTo>
                  <a:pt x="62484" y="292608"/>
                </a:lnTo>
                <a:lnTo>
                  <a:pt x="62484" y="263652"/>
                </a:lnTo>
                <a:lnTo>
                  <a:pt x="64008" y="260604"/>
                </a:lnTo>
                <a:lnTo>
                  <a:pt x="65532" y="256032"/>
                </a:lnTo>
                <a:lnTo>
                  <a:pt x="67056" y="252984"/>
                </a:lnTo>
                <a:lnTo>
                  <a:pt x="71628" y="246888"/>
                </a:lnTo>
                <a:lnTo>
                  <a:pt x="77724" y="237744"/>
                </a:lnTo>
                <a:lnTo>
                  <a:pt x="106680" y="198120"/>
                </a:lnTo>
                <a:lnTo>
                  <a:pt x="118872" y="198120"/>
                </a:lnTo>
                <a:lnTo>
                  <a:pt x="118872" y="182880"/>
                </a:lnTo>
                <a:lnTo>
                  <a:pt x="201168" y="70104"/>
                </a:lnTo>
                <a:lnTo>
                  <a:pt x="201168" y="292608"/>
                </a:lnTo>
                <a:lnTo>
                  <a:pt x="219456" y="292608"/>
                </a:lnTo>
                <a:lnTo>
                  <a:pt x="219456" y="248412"/>
                </a:lnTo>
                <a:lnTo>
                  <a:pt x="220980" y="237744"/>
                </a:lnTo>
                <a:lnTo>
                  <a:pt x="242316" y="0"/>
                </a:lnTo>
                <a:close/>
              </a:path>
              <a:path w="256539" h="292735">
                <a:moveTo>
                  <a:pt x="86868" y="284988"/>
                </a:moveTo>
                <a:lnTo>
                  <a:pt x="77724" y="283464"/>
                </a:lnTo>
                <a:lnTo>
                  <a:pt x="71628" y="281940"/>
                </a:lnTo>
                <a:lnTo>
                  <a:pt x="65532" y="275844"/>
                </a:lnTo>
                <a:lnTo>
                  <a:pt x="62484" y="271272"/>
                </a:lnTo>
                <a:lnTo>
                  <a:pt x="62484" y="292608"/>
                </a:lnTo>
                <a:lnTo>
                  <a:pt x="83820" y="292608"/>
                </a:lnTo>
                <a:lnTo>
                  <a:pt x="86868" y="284988"/>
                </a:lnTo>
                <a:close/>
              </a:path>
              <a:path w="256539" h="292735">
                <a:moveTo>
                  <a:pt x="201168" y="292608"/>
                </a:moveTo>
                <a:lnTo>
                  <a:pt x="201168" y="70104"/>
                </a:lnTo>
                <a:lnTo>
                  <a:pt x="190500" y="182880"/>
                </a:lnTo>
                <a:lnTo>
                  <a:pt x="118872" y="182880"/>
                </a:lnTo>
                <a:lnTo>
                  <a:pt x="118872" y="198120"/>
                </a:lnTo>
                <a:lnTo>
                  <a:pt x="188976" y="198120"/>
                </a:lnTo>
                <a:lnTo>
                  <a:pt x="188976" y="292608"/>
                </a:lnTo>
                <a:lnTo>
                  <a:pt x="201168" y="292608"/>
                </a:lnTo>
                <a:close/>
              </a:path>
              <a:path w="256539" h="292735">
                <a:moveTo>
                  <a:pt x="188976" y="292608"/>
                </a:moveTo>
                <a:lnTo>
                  <a:pt x="188976" y="198120"/>
                </a:lnTo>
                <a:lnTo>
                  <a:pt x="185928" y="234696"/>
                </a:lnTo>
                <a:lnTo>
                  <a:pt x="184785" y="245244"/>
                </a:lnTo>
                <a:lnTo>
                  <a:pt x="166116" y="281940"/>
                </a:lnTo>
                <a:lnTo>
                  <a:pt x="158496" y="284988"/>
                </a:lnTo>
                <a:lnTo>
                  <a:pt x="144780" y="284988"/>
                </a:lnTo>
                <a:lnTo>
                  <a:pt x="141732" y="292608"/>
                </a:lnTo>
                <a:lnTo>
                  <a:pt x="188976" y="292608"/>
                </a:lnTo>
                <a:close/>
              </a:path>
              <a:path w="256539" h="292735">
                <a:moveTo>
                  <a:pt x="256032" y="284988"/>
                </a:moveTo>
                <a:lnTo>
                  <a:pt x="245364" y="284988"/>
                </a:lnTo>
                <a:lnTo>
                  <a:pt x="237744" y="283464"/>
                </a:lnTo>
                <a:lnTo>
                  <a:pt x="219456" y="265176"/>
                </a:lnTo>
                <a:lnTo>
                  <a:pt x="219456" y="292608"/>
                </a:lnTo>
                <a:lnTo>
                  <a:pt x="254508" y="292608"/>
                </a:lnTo>
                <a:lnTo>
                  <a:pt x="25603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0332" y="1877568"/>
            <a:ext cx="274320" cy="393700"/>
          </a:xfrm>
          <a:custGeom>
            <a:avLst/>
            <a:gdLst/>
            <a:ahLst/>
            <a:cxnLst/>
            <a:rect l="l" t="t" r="r" b="b"/>
            <a:pathLst>
              <a:path w="274320" h="393700">
                <a:moveTo>
                  <a:pt x="202692" y="117662"/>
                </a:moveTo>
                <a:lnTo>
                  <a:pt x="202692" y="94488"/>
                </a:lnTo>
                <a:lnTo>
                  <a:pt x="0" y="393192"/>
                </a:lnTo>
                <a:lnTo>
                  <a:pt x="13716" y="393192"/>
                </a:lnTo>
                <a:lnTo>
                  <a:pt x="202692" y="117662"/>
                </a:lnTo>
                <a:close/>
              </a:path>
              <a:path w="274320" h="393700">
                <a:moveTo>
                  <a:pt x="274320" y="0"/>
                </a:moveTo>
                <a:lnTo>
                  <a:pt x="158496" y="64008"/>
                </a:lnTo>
                <a:lnTo>
                  <a:pt x="202692" y="94488"/>
                </a:lnTo>
                <a:lnTo>
                  <a:pt x="202692" y="117662"/>
                </a:lnTo>
                <a:lnTo>
                  <a:pt x="213360" y="102108"/>
                </a:lnTo>
                <a:lnTo>
                  <a:pt x="257556" y="132588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316" y="209245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692" y="2270760"/>
            <a:ext cx="562610" cy="806450"/>
          </a:xfrm>
          <a:custGeom>
            <a:avLst/>
            <a:gdLst/>
            <a:ahLst/>
            <a:cxnLst/>
            <a:rect l="l" t="t" r="r" b="b"/>
            <a:pathLst>
              <a:path w="562610" h="806450">
                <a:moveTo>
                  <a:pt x="562356" y="0"/>
                </a:moveTo>
                <a:lnTo>
                  <a:pt x="548640" y="0"/>
                </a:lnTo>
                <a:lnTo>
                  <a:pt x="0" y="806196"/>
                </a:lnTo>
                <a:lnTo>
                  <a:pt x="15240" y="806196"/>
                </a:lnTo>
                <a:lnTo>
                  <a:pt x="562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0920" y="2558796"/>
            <a:ext cx="192024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3355" y="2270760"/>
            <a:ext cx="120650" cy="806450"/>
          </a:xfrm>
          <a:custGeom>
            <a:avLst/>
            <a:gdLst/>
            <a:ahLst/>
            <a:cxnLst/>
            <a:rect l="l" t="t" r="r" b="b"/>
            <a:pathLst>
              <a:path w="120650" h="806450">
                <a:moveTo>
                  <a:pt x="120396" y="705612"/>
                </a:moveTo>
                <a:lnTo>
                  <a:pt x="67056" y="705612"/>
                </a:lnTo>
                <a:lnTo>
                  <a:pt x="67056" y="0"/>
                </a:lnTo>
                <a:lnTo>
                  <a:pt x="54864" y="0"/>
                </a:lnTo>
                <a:lnTo>
                  <a:pt x="54864" y="705612"/>
                </a:lnTo>
                <a:lnTo>
                  <a:pt x="0" y="705612"/>
                </a:lnTo>
                <a:lnTo>
                  <a:pt x="51816" y="806196"/>
                </a:lnTo>
                <a:lnTo>
                  <a:pt x="68580" y="806196"/>
                </a:lnTo>
                <a:lnTo>
                  <a:pt x="120396" y="705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852" y="2415540"/>
            <a:ext cx="192024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2404" y="3076956"/>
            <a:ext cx="414655" cy="596265"/>
          </a:xfrm>
          <a:custGeom>
            <a:avLst/>
            <a:gdLst/>
            <a:ahLst/>
            <a:cxnLst/>
            <a:rect l="l" t="t" r="r" b="b"/>
            <a:pathLst>
              <a:path w="414654" h="596264">
                <a:moveTo>
                  <a:pt x="414528" y="0"/>
                </a:moveTo>
                <a:lnTo>
                  <a:pt x="399288" y="0"/>
                </a:lnTo>
                <a:lnTo>
                  <a:pt x="0" y="589788"/>
                </a:lnTo>
                <a:lnTo>
                  <a:pt x="9144" y="595884"/>
                </a:lnTo>
                <a:lnTo>
                  <a:pt x="4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3336" y="3091053"/>
            <a:ext cx="441959" cy="440055"/>
          </a:xfrm>
          <a:custGeom>
            <a:avLst/>
            <a:gdLst/>
            <a:ahLst/>
            <a:cxnLst/>
            <a:rect l="l" t="t" r="r" b="b"/>
            <a:pathLst>
              <a:path w="441960" h="440054">
                <a:moveTo>
                  <a:pt x="441960" y="219075"/>
                </a:moveTo>
                <a:lnTo>
                  <a:pt x="440436" y="208407"/>
                </a:lnTo>
                <a:lnTo>
                  <a:pt x="440436" y="197739"/>
                </a:lnTo>
                <a:lnTo>
                  <a:pt x="431391" y="156238"/>
                </a:lnTo>
                <a:lnTo>
                  <a:pt x="416904" y="119619"/>
                </a:lnTo>
                <a:lnTo>
                  <a:pt x="374333" y="61030"/>
                </a:lnTo>
                <a:lnTo>
                  <a:pt x="318177" y="21971"/>
                </a:lnTo>
                <a:lnTo>
                  <a:pt x="253893" y="2441"/>
                </a:lnTo>
                <a:lnTo>
                  <a:pt x="220408" y="0"/>
                </a:lnTo>
                <a:lnTo>
                  <a:pt x="186937" y="2441"/>
                </a:lnTo>
                <a:lnTo>
                  <a:pt x="122766" y="21971"/>
                </a:lnTo>
                <a:lnTo>
                  <a:pt x="66836" y="61030"/>
                </a:lnTo>
                <a:lnTo>
                  <a:pt x="24603" y="119619"/>
                </a:lnTo>
                <a:lnTo>
                  <a:pt x="10328" y="156238"/>
                </a:lnTo>
                <a:lnTo>
                  <a:pt x="1524" y="197739"/>
                </a:lnTo>
                <a:lnTo>
                  <a:pt x="0" y="220599"/>
                </a:lnTo>
                <a:lnTo>
                  <a:pt x="0" y="231267"/>
                </a:lnTo>
                <a:lnTo>
                  <a:pt x="1524" y="241935"/>
                </a:lnTo>
                <a:lnTo>
                  <a:pt x="3048" y="254127"/>
                </a:lnTo>
                <a:lnTo>
                  <a:pt x="12192" y="288041"/>
                </a:lnTo>
                <a:lnTo>
                  <a:pt x="12192" y="197739"/>
                </a:lnTo>
                <a:lnTo>
                  <a:pt x="22074" y="155321"/>
                </a:lnTo>
                <a:lnTo>
                  <a:pt x="37746" y="118416"/>
                </a:lnTo>
                <a:lnTo>
                  <a:pt x="83297" y="61048"/>
                </a:lnTo>
                <a:lnTo>
                  <a:pt x="142517" y="25441"/>
                </a:lnTo>
                <a:lnTo>
                  <a:pt x="209078" y="11402"/>
                </a:lnTo>
                <a:lnTo>
                  <a:pt x="243133" y="12409"/>
                </a:lnTo>
                <a:lnTo>
                  <a:pt x="308839" y="30358"/>
                </a:lnTo>
                <a:lnTo>
                  <a:pt x="366065" y="69390"/>
                </a:lnTo>
                <a:lnTo>
                  <a:pt x="408484" y="129312"/>
                </a:lnTo>
                <a:lnTo>
                  <a:pt x="422163" y="167046"/>
                </a:lnTo>
                <a:lnTo>
                  <a:pt x="429768" y="209931"/>
                </a:lnTo>
                <a:lnTo>
                  <a:pt x="429768" y="288223"/>
                </a:lnTo>
                <a:lnTo>
                  <a:pt x="437126" y="262287"/>
                </a:lnTo>
                <a:lnTo>
                  <a:pt x="441960" y="219075"/>
                </a:lnTo>
                <a:close/>
              </a:path>
              <a:path w="441960" h="440054">
                <a:moveTo>
                  <a:pt x="429768" y="288223"/>
                </a:moveTo>
                <a:lnTo>
                  <a:pt x="429768" y="231267"/>
                </a:lnTo>
                <a:lnTo>
                  <a:pt x="422506" y="272961"/>
                </a:lnTo>
                <a:lnTo>
                  <a:pt x="409296" y="309804"/>
                </a:lnTo>
                <a:lnTo>
                  <a:pt x="368069" y="368761"/>
                </a:lnTo>
                <a:lnTo>
                  <a:pt x="312161" y="407796"/>
                </a:lnTo>
                <a:lnTo>
                  <a:pt x="247647" y="426567"/>
                </a:lnTo>
                <a:lnTo>
                  <a:pt x="214061" y="428246"/>
                </a:lnTo>
                <a:lnTo>
                  <a:pt x="180601" y="424730"/>
                </a:lnTo>
                <a:lnTo>
                  <a:pt x="117100" y="401945"/>
                </a:lnTo>
                <a:lnTo>
                  <a:pt x="63216" y="357867"/>
                </a:lnTo>
                <a:lnTo>
                  <a:pt x="25027" y="292155"/>
                </a:lnTo>
                <a:lnTo>
                  <a:pt x="13716" y="251079"/>
                </a:lnTo>
                <a:lnTo>
                  <a:pt x="12192" y="240411"/>
                </a:lnTo>
                <a:lnTo>
                  <a:pt x="12192" y="288041"/>
                </a:lnTo>
                <a:lnTo>
                  <a:pt x="31044" y="332549"/>
                </a:lnTo>
                <a:lnTo>
                  <a:pt x="77667" y="389309"/>
                </a:lnTo>
                <a:lnTo>
                  <a:pt x="137160" y="424871"/>
                </a:lnTo>
                <a:lnTo>
                  <a:pt x="203764" y="439699"/>
                </a:lnTo>
                <a:lnTo>
                  <a:pt x="237934" y="439483"/>
                </a:lnTo>
                <a:lnTo>
                  <a:pt x="304411" y="424080"/>
                </a:lnTo>
                <a:lnTo>
                  <a:pt x="363608" y="389104"/>
                </a:lnTo>
                <a:lnTo>
                  <a:pt x="409765" y="335018"/>
                </a:lnTo>
                <a:lnTo>
                  <a:pt x="426155" y="300954"/>
                </a:lnTo>
                <a:lnTo>
                  <a:pt x="429768" y="28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4316" y="352501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3192" y="3849623"/>
            <a:ext cx="140970" cy="35560"/>
          </a:xfrm>
          <a:custGeom>
            <a:avLst/>
            <a:gdLst/>
            <a:ahLst/>
            <a:cxnLst/>
            <a:rect l="l" t="t" r="r" b="b"/>
            <a:pathLst>
              <a:path w="140970" h="35560">
                <a:moveTo>
                  <a:pt x="140683" y="0"/>
                </a:moveTo>
                <a:lnTo>
                  <a:pt x="107155" y="4572"/>
                </a:lnTo>
                <a:lnTo>
                  <a:pt x="99535" y="28956"/>
                </a:lnTo>
                <a:lnTo>
                  <a:pt x="97845" y="21526"/>
                </a:lnTo>
                <a:lnTo>
                  <a:pt x="75151" y="0"/>
                </a:lnTo>
                <a:lnTo>
                  <a:pt x="66007" y="0"/>
                </a:lnTo>
                <a:lnTo>
                  <a:pt x="20287" y="16764"/>
                </a:lnTo>
                <a:lnTo>
                  <a:pt x="0" y="35051"/>
                </a:lnTo>
                <a:lnTo>
                  <a:pt x="25535" y="35051"/>
                </a:lnTo>
                <a:lnTo>
                  <a:pt x="27026" y="33123"/>
                </a:lnTo>
                <a:lnTo>
                  <a:pt x="37051" y="22860"/>
                </a:lnTo>
                <a:lnTo>
                  <a:pt x="44790" y="17740"/>
                </a:lnTo>
                <a:lnTo>
                  <a:pt x="52101" y="13906"/>
                </a:lnTo>
                <a:lnTo>
                  <a:pt x="59126" y="11501"/>
                </a:lnTo>
                <a:lnTo>
                  <a:pt x="66007" y="10668"/>
                </a:lnTo>
                <a:lnTo>
                  <a:pt x="73627" y="10668"/>
                </a:lnTo>
                <a:lnTo>
                  <a:pt x="91486" y="35051"/>
                </a:lnTo>
                <a:lnTo>
                  <a:pt x="130507" y="35051"/>
                </a:lnTo>
                <a:lnTo>
                  <a:pt x="140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9380" y="3881627"/>
            <a:ext cx="4454652" cy="809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9107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9107" y="0"/>
                </a:lnTo>
                <a:close/>
              </a:path>
              <a:path w="264160" h="234950">
                <a:moveTo>
                  <a:pt x="193548" y="21857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43" y="207883"/>
                </a:lnTo>
                <a:lnTo>
                  <a:pt x="111252" y="219456"/>
                </a:lnTo>
                <a:lnTo>
                  <a:pt x="103467" y="219165"/>
                </a:lnTo>
                <a:lnTo>
                  <a:pt x="95250" y="218503"/>
                </a:lnTo>
                <a:lnTo>
                  <a:pt x="85534" y="217527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70497" y="228171"/>
                </a:lnTo>
                <a:lnTo>
                  <a:pt x="191071" y="220075"/>
                </a:lnTo>
                <a:lnTo>
                  <a:pt x="193548" y="218575"/>
                </a:lnTo>
                <a:close/>
              </a:path>
              <a:path w="264160" h="234950">
                <a:moveTo>
                  <a:pt x="222504" y="71874"/>
                </a:moveTo>
                <a:lnTo>
                  <a:pt x="222504" y="9144"/>
                </a:lnTo>
                <a:lnTo>
                  <a:pt x="221099" y="23169"/>
                </a:lnTo>
                <a:lnTo>
                  <a:pt x="216979" y="35623"/>
                </a:lnTo>
                <a:lnTo>
                  <a:pt x="189428" y="65270"/>
                </a:lnTo>
                <a:lnTo>
                  <a:pt x="136398" y="76158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2871"/>
                </a:lnTo>
                <a:lnTo>
                  <a:pt x="188976" y="120405"/>
                </a:lnTo>
                <a:lnTo>
                  <a:pt x="188976" y="83820"/>
                </a:lnTo>
                <a:lnTo>
                  <a:pt x="207240" y="78438"/>
                </a:lnTo>
                <a:lnTo>
                  <a:pt x="222504" y="71874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405"/>
                </a:lnTo>
                <a:lnTo>
                  <a:pt x="189928" y="122301"/>
                </a:lnTo>
                <a:lnTo>
                  <a:pt x="192666" y="133445"/>
                </a:lnTo>
                <a:lnTo>
                  <a:pt x="193548" y="146304"/>
                </a:lnTo>
                <a:lnTo>
                  <a:pt x="193548" y="218575"/>
                </a:lnTo>
                <a:lnTo>
                  <a:pt x="199644" y="214884"/>
                </a:lnTo>
                <a:lnTo>
                  <a:pt x="228600" y="185928"/>
                </a:lnTo>
                <a:lnTo>
                  <a:pt x="238458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738" y="0"/>
                </a:lnTo>
                <a:lnTo>
                  <a:pt x="222504" y="9144"/>
                </a:lnTo>
                <a:lnTo>
                  <a:pt x="222504" y="71874"/>
                </a:lnTo>
                <a:lnTo>
                  <a:pt x="254650" y="44315"/>
                </a:lnTo>
                <a:lnTo>
                  <a:pt x="262747" y="22074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0068" y="5067300"/>
            <a:ext cx="292735" cy="315595"/>
          </a:xfrm>
          <a:custGeom>
            <a:avLst/>
            <a:gdLst/>
            <a:ahLst/>
            <a:cxnLst/>
            <a:rect l="l" t="t" r="r" b="b"/>
            <a:pathLst>
              <a:path w="292735" h="315595">
                <a:moveTo>
                  <a:pt x="120396" y="167640"/>
                </a:moveTo>
                <a:lnTo>
                  <a:pt x="120396" y="27432"/>
                </a:lnTo>
                <a:lnTo>
                  <a:pt x="119848" y="33099"/>
                </a:lnTo>
                <a:lnTo>
                  <a:pt x="118300" y="40767"/>
                </a:lnTo>
                <a:lnTo>
                  <a:pt x="56388" y="252984"/>
                </a:lnTo>
                <a:lnTo>
                  <a:pt x="41148" y="294132"/>
                </a:lnTo>
                <a:lnTo>
                  <a:pt x="27432" y="303276"/>
                </a:lnTo>
                <a:lnTo>
                  <a:pt x="22860" y="306324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5468"/>
                </a:lnTo>
                <a:lnTo>
                  <a:pt x="83820" y="315468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2735" h="315595">
                <a:moveTo>
                  <a:pt x="292608" y="67056"/>
                </a:moveTo>
                <a:lnTo>
                  <a:pt x="275629" y="25860"/>
                </a:lnTo>
                <a:lnTo>
                  <a:pt x="236696" y="5143"/>
                </a:lnTo>
                <a:lnTo>
                  <a:pt x="85344" y="0"/>
                </a:lnTo>
                <a:lnTo>
                  <a:pt x="82296" y="7620"/>
                </a:lnTo>
                <a:lnTo>
                  <a:pt x="83820" y="9144"/>
                </a:lnTo>
                <a:lnTo>
                  <a:pt x="100584" y="9144"/>
                </a:lnTo>
                <a:lnTo>
                  <a:pt x="109728" y="10668"/>
                </a:lnTo>
                <a:lnTo>
                  <a:pt x="114300" y="13716"/>
                </a:lnTo>
                <a:lnTo>
                  <a:pt x="117348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3736" y="16764"/>
                </a:lnTo>
                <a:lnTo>
                  <a:pt x="181356" y="15240"/>
                </a:lnTo>
                <a:lnTo>
                  <a:pt x="187809" y="15348"/>
                </a:lnTo>
                <a:lnTo>
                  <a:pt x="233172" y="28956"/>
                </a:lnTo>
                <a:lnTo>
                  <a:pt x="246888" y="65532"/>
                </a:lnTo>
                <a:lnTo>
                  <a:pt x="246888" y="135772"/>
                </a:lnTo>
                <a:lnTo>
                  <a:pt x="247650" y="135445"/>
                </a:lnTo>
                <a:lnTo>
                  <a:pt x="281678" y="104989"/>
                </a:lnTo>
                <a:lnTo>
                  <a:pt x="291441" y="80462"/>
                </a:lnTo>
                <a:lnTo>
                  <a:pt x="292608" y="67056"/>
                </a:lnTo>
                <a:close/>
              </a:path>
              <a:path w="292735" h="315595">
                <a:moveTo>
                  <a:pt x="214884" y="297538"/>
                </a:moveTo>
                <a:lnTo>
                  <a:pt x="214884" y="217932"/>
                </a:lnTo>
                <a:lnTo>
                  <a:pt x="213169" y="235362"/>
                </a:lnTo>
                <a:lnTo>
                  <a:pt x="208026" y="251079"/>
                </a:lnTo>
                <a:lnTo>
                  <a:pt x="172283" y="286488"/>
                </a:lnTo>
                <a:lnTo>
                  <a:pt x="123444" y="298583"/>
                </a:lnTo>
                <a:lnTo>
                  <a:pt x="120396" y="298650"/>
                </a:lnTo>
                <a:lnTo>
                  <a:pt x="114300" y="298428"/>
                </a:lnTo>
                <a:lnTo>
                  <a:pt x="105727" y="297751"/>
                </a:lnTo>
                <a:lnTo>
                  <a:pt x="83820" y="295656"/>
                </a:lnTo>
                <a:lnTo>
                  <a:pt x="83820" y="315468"/>
                </a:lnTo>
                <a:lnTo>
                  <a:pt x="134969" y="315420"/>
                </a:lnTo>
                <a:lnTo>
                  <a:pt x="175260" y="312420"/>
                </a:lnTo>
                <a:lnTo>
                  <a:pt x="211264" y="299561"/>
                </a:lnTo>
                <a:lnTo>
                  <a:pt x="214884" y="297538"/>
                </a:lnTo>
                <a:close/>
              </a:path>
              <a:path w="292735" h="315595">
                <a:moveTo>
                  <a:pt x="246888" y="135772"/>
                </a:moveTo>
                <a:lnTo>
                  <a:pt x="246888" y="65532"/>
                </a:lnTo>
                <a:lnTo>
                  <a:pt x="245435" y="80938"/>
                </a:lnTo>
                <a:lnTo>
                  <a:pt x="240982" y="95059"/>
                </a:lnTo>
                <a:lnTo>
                  <a:pt x="209383" y="127992"/>
                </a:lnTo>
                <a:lnTo>
                  <a:pt x="151257" y="140184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758" y="157853"/>
                </a:lnTo>
                <a:lnTo>
                  <a:pt x="198120" y="172212"/>
                </a:lnTo>
                <a:lnTo>
                  <a:pt x="208788" y="188198"/>
                </a:lnTo>
                <a:lnTo>
                  <a:pt x="208788" y="149352"/>
                </a:lnTo>
                <a:lnTo>
                  <a:pt x="229933" y="143041"/>
                </a:lnTo>
                <a:lnTo>
                  <a:pt x="246888" y="135772"/>
                </a:lnTo>
                <a:close/>
              </a:path>
              <a:path w="292735" h="315595">
                <a:moveTo>
                  <a:pt x="265176" y="216408"/>
                </a:moveTo>
                <a:lnTo>
                  <a:pt x="251460" y="176784"/>
                </a:lnTo>
                <a:lnTo>
                  <a:pt x="208788" y="149352"/>
                </a:lnTo>
                <a:lnTo>
                  <a:pt x="208788" y="188198"/>
                </a:lnTo>
                <a:lnTo>
                  <a:pt x="210502" y="191643"/>
                </a:lnTo>
                <a:lnTo>
                  <a:pt x="213764" y="203930"/>
                </a:lnTo>
                <a:lnTo>
                  <a:pt x="214884" y="217932"/>
                </a:lnTo>
                <a:lnTo>
                  <a:pt x="214884" y="297538"/>
                </a:lnTo>
                <a:lnTo>
                  <a:pt x="220980" y="294132"/>
                </a:lnTo>
                <a:lnTo>
                  <a:pt x="252984" y="260604"/>
                </a:lnTo>
                <a:lnTo>
                  <a:pt x="264342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1972" y="5059680"/>
            <a:ext cx="489584" cy="329565"/>
          </a:xfrm>
          <a:custGeom>
            <a:avLst/>
            <a:gdLst/>
            <a:ahLst/>
            <a:cxnLst/>
            <a:rect l="l" t="t" r="r" b="b"/>
            <a:pathLst>
              <a:path w="489585" h="329564">
                <a:moveTo>
                  <a:pt x="213360" y="112776"/>
                </a:moveTo>
                <a:lnTo>
                  <a:pt x="176784" y="117348"/>
                </a:lnTo>
                <a:lnTo>
                  <a:pt x="167640" y="144780"/>
                </a:lnTo>
                <a:lnTo>
                  <a:pt x="165068" y="136469"/>
                </a:lnTo>
                <a:lnTo>
                  <a:pt x="129540" y="112776"/>
                </a:lnTo>
                <a:lnTo>
                  <a:pt x="117824" y="113942"/>
                </a:lnTo>
                <a:lnTo>
                  <a:pt x="79248" y="132588"/>
                </a:lnTo>
                <a:lnTo>
                  <a:pt x="48196" y="160782"/>
                </a:lnTo>
                <a:lnTo>
                  <a:pt x="22860" y="198120"/>
                </a:lnTo>
                <a:lnTo>
                  <a:pt x="5715" y="238125"/>
                </a:lnTo>
                <a:lnTo>
                  <a:pt x="0" y="275844"/>
                </a:lnTo>
                <a:lnTo>
                  <a:pt x="833" y="287821"/>
                </a:lnTo>
                <a:lnTo>
                  <a:pt x="19097" y="321468"/>
                </a:lnTo>
                <a:lnTo>
                  <a:pt x="38100" y="328729"/>
                </a:lnTo>
                <a:lnTo>
                  <a:pt x="38100" y="268224"/>
                </a:lnTo>
                <a:lnTo>
                  <a:pt x="39243" y="251912"/>
                </a:lnTo>
                <a:lnTo>
                  <a:pt x="56388" y="198120"/>
                </a:lnTo>
                <a:lnTo>
                  <a:pt x="76009" y="163258"/>
                </a:lnTo>
                <a:lnTo>
                  <a:pt x="107061" y="132683"/>
                </a:lnTo>
                <a:lnTo>
                  <a:pt x="131064" y="124968"/>
                </a:lnTo>
                <a:lnTo>
                  <a:pt x="138684" y="124968"/>
                </a:lnTo>
                <a:lnTo>
                  <a:pt x="146304" y="128016"/>
                </a:lnTo>
                <a:lnTo>
                  <a:pt x="150876" y="134112"/>
                </a:lnTo>
                <a:lnTo>
                  <a:pt x="154638" y="138612"/>
                </a:lnTo>
                <a:lnTo>
                  <a:pt x="156972" y="144970"/>
                </a:lnTo>
                <a:lnTo>
                  <a:pt x="158162" y="152757"/>
                </a:lnTo>
                <a:lnTo>
                  <a:pt x="158496" y="161544"/>
                </a:lnTo>
                <a:lnTo>
                  <a:pt x="158496" y="326301"/>
                </a:lnTo>
                <a:lnTo>
                  <a:pt x="159639" y="325945"/>
                </a:lnTo>
                <a:lnTo>
                  <a:pt x="161544" y="325064"/>
                </a:lnTo>
                <a:lnTo>
                  <a:pt x="161544" y="295656"/>
                </a:lnTo>
                <a:lnTo>
                  <a:pt x="163068" y="294132"/>
                </a:lnTo>
                <a:lnTo>
                  <a:pt x="163068" y="292608"/>
                </a:lnTo>
                <a:lnTo>
                  <a:pt x="167640" y="271272"/>
                </a:lnTo>
                <a:lnTo>
                  <a:pt x="213360" y="112776"/>
                </a:lnTo>
                <a:close/>
              </a:path>
              <a:path w="489585" h="329564">
                <a:moveTo>
                  <a:pt x="158496" y="326301"/>
                </a:moveTo>
                <a:lnTo>
                  <a:pt x="158496" y="161544"/>
                </a:lnTo>
                <a:lnTo>
                  <a:pt x="156162" y="187809"/>
                </a:lnTo>
                <a:lnTo>
                  <a:pt x="148971" y="213931"/>
                </a:lnTo>
                <a:lnTo>
                  <a:pt x="118872" y="265176"/>
                </a:lnTo>
                <a:lnTo>
                  <a:pt x="90297" y="292608"/>
                </a:lnTo>
                <a:lnTo>
                  <a:pt x="64008" y="301752"/>
                </a:lnTo>
                <a:lnTo>
                  <a:pt x="56388" y="301752"/>
                </a:lnTo>
                <a:lnTo>
                  <a:pt x="38100" y="268224"/>
                </a:lnTo>
                <a:lnTo>
                  <a:pt x="38100" y="328729"/>
                </a:lnTo>
                <a:lnTo>
                  <a:pt x="77724" y="318516"/>
                </a:lnTo>
                <a:lnTo>
                  <a:pt x="119514" y="280368"/>
                </a:lnTo>
                <a:lnTo>
                  <a:pt x="134112" y="262128"/>
                </a:lnTo>
                <a:lnTo>
                  <a:pt x="134112" y="328041"/>
                </a:lnTo>
                <a:lnTo>
                  <a:pt x="138684" y="329184"/>
                </a:lnTo>
                <a:lnTo>
                  <a:pt x="144780" y="329184"/>
                </a:lnTo>
                <a:lnTo>
                  <a:pt x="151923" y="328350"/>
                </a:lnTo>
                <a:lnTo>
                  <a:pt x="158496" y="326301"/>
                </a:lnTo>
                <a:close/>
              </a:path>
              <a:path w="489585" h="329564">
                <a:moveTo>
                  <a:pt x="134112" y="328041"/>
                </a:moveTo>
                <a:lnTo>
                  <a:pt x="134112" y="262128"/>
                </a:lnTo>
                <a:lnTo>
                  <a:pt x="129540" y="278892"/>
                </a:lnTo>
                <a:lnTo>
                  <a:pt x="127539" y="288369"/>
                </a:lnTo>
                <a:lnTo>
                  <a:pt x="126111" y="296418"/>
                </a:lnTo>
                <a:lnTo>
                  <a:pt x="125253" y="303323"/>
                </a:lnTo>
                <a:lnTo>
                  <a:pt x="124968" y="309372"/>
                </a:lnTo>
                <a:lnTo>
                  <a:pt x="124968" y="315468"/>
                </a:lnTo>
                <a:lnTo>
                  <a:pt x="126492" y="321564"/>
                </a:lnTo>
                <a:lnTo>
                  <a:pt x="132588" y="327660"/>
                </a:lnTo>
                <a:lnTo>
                  <a:pt x="134112" y="328041"/>
                </a:lnTo>
                <a:close/>
              </a:path>
              <a:path w="489585" h="329564">
                <a:moveTo>
                  <a:pt x="208788" y="278892"/>
                </a:moveTo>
                <a:lnTo>
                  <a:pt x="201168" y="274320"/>
                </a:lnTo>
                <a:lnTo>
                  <a:pt x="193714" y="283749"/>
                </a:lnTo>
                <a:lnTo>
                  <a:pt x="187261" y="291465"/>
                </a:lnTo>
                <a:lnTo>
                  <a:pt x="181665" y="297465"/>
                </a:lnTo>
                <a:lnTo>
                  <a:pt x="176784" y="301752"/>
                </a:lnTo>
                <a:lnTo>
                  <a:pt x="173736" y="304800"/>
                </a:lnTo>
                <a:lnTo>
                  <a:pt x="170688" y="306324"/>
                </a:lnTo>
                <a:lnTo>
                  <a:pt x="167640" y="306324"/>
                </a:lnTo>
                <a:lnTo>
                  <a:pt x="161544" y="300228"/>
                </a:lnTo>
                <a:lnTo>
                  <a:pt x="161544" y="325064"/>
                </a:lnTo>
                <a:lnTo>
                  <a:pt x="192786" y="300799"/>
                </a:lnTo>
                <a:lnTo>
                  <a:pt x="200787" y="290631"/>
                </a:lnTo>
                <a:lnTo>
                  <a:pt x="208788" y="278892"/>
                </a:lnTo>
                <a:close/>
              </a:path>
              <a:path w="489585" h="329564">
                <a:moveTo>
                  <a:pt x="473964" y="0"/>
                </a:moveTo>
                <a:lnTo>
                  <a:pt x="466344" y="0"/>
                </a:lnTo>
                <a:lnTo>
                  <a:pt x="277368" y="257556"/>
                </a:lnTo>
                <a:lnTo>
                  <a:pt x="264747" y="273272"/>
                </a:lnTo>
                <a:lnTo>
                  <a:pt x="237744" y="303276"/>
                </a:lnTo>
                <a:lnTo>
                  <a:pt x="207264" y="315468"/>
                </a:lnTo>
                <a:lnTo>
                  <a:pt x="204216" y="323088"/>
                </a:lnTo>
                <a:lnTo>
                  <a:pt x="274320" y="323088"/>
                </a:lnTo>
                <a:lnTo>
                  <a:pt x="274320" y="292608"/>
                </a:lnTo>
                <a:lnTo>
                  <a:pt x="275844" y="288036"/>
                </a:lnTo>
                <a:lnTo>
                  <a:pt x="277368" y="284988"/>
                </a:lnTo>
                <a:lnTo>
                  <a:pt x="278892" y="280416"/>
                </a:lnTo>
                <a:lnTo>
                  <a:pt x="283464" y="272796"/>
                </a:lnTo>
                <a:lnTo>
                  <a:pt x="291084" y="263652"/>
                </a:lnTo>
                <a:lnTo>
                  <a:pt x="323088" y="219456"/>
                </a:lnTo>
                <a:lnTo>
                  <a:pt x="336804" y="219456"/>
                </a:lnTo>
                <a:lnTo>
                  <a:pt x="336804" y="202692"/>
                </a:lnTo>
                <a:lnTo>
                  <a:pt x="428244" y="77724"/>
                </a:lnTo>
                <a:lnTo>
                  <a:pt x="428244" y="323088"/>
                </a:lnTo>
                <a:lnTo>
                  <a:pt x="448056" y="323088"/>
                </a:lnTo>
                <a:lnTo>
                  <a:pt x="448056" y="283464"/>
                </a:lnTo>
                <a:lnTo>
                  <a:pt x="449580" y="275844"/>
                </a:lnTo>
                <a:lnTo>
                  <a:pt x="451104" y="263652"/>
                </a:lnTo>
                <a:lnTo>
                  <a:pt x="473964" y="0"/>
                </a:lnTo>
                <a:close/>
              </a:path>
              <a:path w="489585" h="329564">
                <a:moveTo>
                  <a:pt x="301752" y="315468"/>
                </a:moveTo>
                <a:lnTo>
                  <a:pt x="291084" y="315468"/>
                </a:lnTo>
                <a:lnTo>
                  <a:pt x="284988" y="312420"/>
                </a:lnTo>
                <a:lnTo>
                  <a:pt x="280416" y="309372"/>
                </a:lnTo>
                <a:lnTo>
                  <a:pt x="277368" y="306324"/>
                </a:lnTo>
                <a:lnTo>
                  <a:pt x="274320" y="301752"/>
                </a:lnTo>
                <a:lnTo>
                  <a:pt x="274320" y="323088"/>
                </a:lnTo>
                <a:lnTo>
                  <a:pt x="298704" y="323088"/>
                </a:lnTo>
                <a:lnTo>
                  <a:pt x="301752" y="315468"/>
                </a:lnTo>
                <a:close/>
              </a:path>
              <a:path w="489585" h="329564">
                <a:moveTo>
                  <a:pt x="428244" y="323088"/>
                </a:moveTo>
                <a:lnTo>
                  <a:pt x="428244" y="77724"/>
                </a:lnTo>
                <a:lnTo>
                  <a:pt x="416052" y="202692"/>
                </a:lnTo>
                <a:lnTo>
                  <a:pt x="336804" y="202692"/>
                </a:lnTo>
                <a:lnTo>
                  <a:pt x="336804" y="219456"/>
                </a:lnTo>
                <a:lnTo>
                  <a:pt x="414528" y="219456"/>
                </a:lnTo>
                <a:lnTo>
                  <a:pt x="414528" y="323088"/>
                </a:lnTo>
                <a:lnTo>
                  <a:pt x="428244" y="323088"/>
                </a:lnTo>
                <a:close/>
              </a:path>
              <a:path w="489585" h="329564">
                <a:moveTo>
                  <a:pt x="414528" y="323088"/>
                </a:moveTo>
                <a:lnTo>
                  <a:pt x="414528" y="219456"/>
                </a:lnTo>
                <a:lnTo>
                  <a:pt x="409956" y="259080"/>
                </a:lnTo>
                <a:lnTo>
                  <a:pt x="408813" y="271629"/>
                </a:lnTo>
                <a:lnTo>
                  <a:pt x="407670" y="281749"/>
                </a:lnTo>
                <a:lnTo>
                  <a:pt x="384238" y="313372"/>
                </a:lnTo>
                <a:lnTo>
                  <a:pt x="370332" y="315468"/>
                </a:lnTo>
                <a:lnTo>
                  <a:pt x="364236" y="315468"/>
                </a:lnTo>
                <a:lnTo>
                  <a:pt x="362712" y="323088"/>
                </a:lnTo>
                <a:lnTo>
                  <a:pt x="414528" y="323088"/>
                </a:lnTo>
                <a:close/>
              </a:path>
              <a:path w="489585" h="329564">
                <a:moveTo>
                  <a:pt x="489204" y="315468"/>
                </a:moveTo>
                <a:lnTo>
                  <a:pt x="452628" y="301752"/>
                </a:lnTo>
                <a:lnTo>
                  <a:pt x="449580" y="298704"/>
                </a:lnTo>
                <a:lnTo>
                  <a:pt x="448056" y="294132"/>
                </a:lnTo>
                <a:lnTo>
                  <a:pt x="448056" y="323088"/>
                </a:lnTo>
                <a:lnTo>
                  <a:pt x="487680" y="323088"/>
                </a:lnTo>
                <a:lnTo>
                  <a:pt x="489204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7948" y="5059680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40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2316"/>
                </a:lnTo>
                <a:lnTo>
                  <a:pt x="32027" y="236291"/>
                </a:lnTo>
                <a:lnTo>
                  <a:pt x="32194" y="229552"/>
                </a:lnTo>
                <a:lnTo>
                  <a:pt x="32646" y="221956"/>
                </a:lnTo>
                <a:lnTo>
                  <a:pt x="33528" y="213360"/>
                </a:lnTo>
                <a:close/>
              </a:path>
              <a:path w="256540" h="330835">
                <a:moveTo>
                  <a:pt x="167640" y="315108"/>
                </a:moveTo>
                <a:lnTo>
                  <a:pt x="167640" y="251460"/>
                </a:lnTo>
                <a:lnTo>
                  <a:pt x="166758" y="263509"/>
                </a:lnTo>
                <a:lnTo>
                  <a:pt x="164020" y="274701"/>
                </a:lnTo>
                <a:lnTo>
                  <a:pt x="132778" y="309372"/>
                </a:lnTo>
                <a:lnTo>
                  <a:pt x="104394" y="313886"/>
                </a:lnTo>
                <a:lnTo>
                  <a:pt x="89749" y="312777"/>
                </a:lnTo>
                <a:lnTo>
                  <a:pt x="51816" y="294132"/>
                </a:lnTo>
                <a:lnTo>
                  <a:pt x="33385" y="257484"/>
                </a:lnTo>
                <a:lnTo>
                  <a:pt x="32004" y="242316"/>
                </a:lnTo>
                <a:lnTo>
                  <a:pt x="32004" y="312420"/>
                </a:lnTo>
                <a:lnTo>
                  <a:pt x="33528" y="312420"/>
                </a:lnTo>
                <a:lnTo>
                  <a:pt x="45720" y="315468"/>
                </a:lnTo>
                <a:lnTo>
                  <a:pt x="57673" y="320373"/>
                </a:lnTo>
                <a:lnTo>
                  <a:pt x="68389" y="323900"/>
                </a:lnTo>
                <a:lnTo>
                  <a:pt x="77009" y="326183"/>
                </a:lnTo>
                <a:lnTo>
                  <a:pt x="83820" y="327660"/>
                </a:lnTo>
                <a:lnTo>
                  <a:pt x="89796" y="329422"/>
                </a:lnTo>
                <a:lnTo>
                  <a:pt x="96202" y="330327"/>
                </a:lnTo>
                <a:lnTo>
                  <a:pt x="102679" y="330649"/>
                </a:lnTo>
                <a:lnTo>
                  <a:pt x="111252" y="330619"/>
                </a:lnTo>
                <a:lnTo>
                  <a:pt x="124039" y="329874"/>
                </a:lnTo>
                <a:lnTo>
                  <a:pt x="137350" y="327469"/>
                </a:lnTo>
                <a:lnTo>
                  <a:pt x="149804" y="323635"/>
                </a:lnTo>
                <a:lnTo>
                  <a:pt x="161544" y="318516"/>
                </a:lnTo>
                <a:lnTo>
                  <a:pt x="167640" y="315108"/>
                </a:lnTo>
                <a:close/>
              </a:path>
              <a:path w="256540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4696" y="15240"/>
                </a:lnTo>
                <a:lnTo>
                  <a:pt x="228600" y="18288"/>
                </a:lnTo>
                <a:lnTo>
                  <a:pt x="216408" y="18288"/>
                </a:lnTo>
                <a:lnTo>
                  <a:pt x="214884" y="16764"/>
                </a:lnTo>
                <a:lnTo>
                  <a:pt x="201168" y="12192"/>
                </a:lnTo>
                <a:lnTo>
                  <a:pt x="192619" y="8191"/>
                </a:lnTo>
                <a:lnTo>
                  <a:pt x="185356" y="5334"/>
                </a:lnTo>
                <a:lnTo>
                  <a:pt x="179522" y="3619"/>
                </a:lnTo>
                <a:lnTo>
                  <a:pt x="175260" y="3048"/>
                </a:lnTo>
                <a:lnTo>
                  <a:pt x="167330" y="1472"/>
                </a:lnTo>
                <a:lnTo>
                  <a:pt x="159281" y="130"/>
                </a:lnTo>
                <a:lnTo>
                  <a:pt x="149804" y="82"/>
                </a:lnTo>
                <a:lnTo>
                  <a:pt x="132302" y="1428"/>
                </a:lnTo>
                <a:lnTo>
                  <a:pt x="86868" y="22860"/>
                </a:lnTo>
                <a:lnTo>
                  <a:pt x="63936" y="64436"/>
                </a:lnTo>
                <a:lnTo>
                  <a:pt x="62484" y="80772"/>
                </a:lnTo>
                <a:lnTo>
                  <a:pt x="63079" y="90820"/>
                </a:lnTo>
                <a:lnTo>
                  <a:pt x="77462" y="126730"/>
                </a:lnTo>
                <a:lnTo>
                  <a:pt x="102108" y="155448"/>
                </a:lnTo>
                <a:lnTo>
                  <a:pt x="102108" y="65532"/>
                </a:lnTo>
                <a:lnTo>
                  <a:pt x="102989" y="56649"/>
                </a:lnTo>
                <a:lnTo>
                  <a:pt x="134302" y="21717"/>
                </a:lnTo>
                <a:lnTo>
                  <a:pt x="155448" y="18397"/>
                </a:lnTo>
                <a:lnTo>
                  <a:pt x="159281" y="18473"/>
                </a:lnTo>
                <a:lnTo>
                  <a:pt x="205740" y="36576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40" h="330835">
                <a:moveTo>
                  <a:pt x="211836" y="237744"/>
                </a:moveTo>
                <a:lnTo>
                  <a:pt x="201168" y="196596"/>
                </a:lnTo>
                <a:lnTo>
                  <a:pt x="171807" y="160805"/>
                </a:lnTo>
                <a:lnTo>
                  <a:pt x="155448" y="144780"/>
                </a:lnTo>
                <a:lnTo>
                  <a:pt x="139755" y="129016"/>
                </a:lnTo>
                <a:lnTo>
                  <a:pt x="111252" y="96012"/>
                </a:lnTo>
                <a:lnTo>
                  <a:pt x="102108" y="65532"/>
                </a:lnTo>
                <a:lnTo>
                  <a:pt x="102108" y="155448"/>
                </a:lnTo>
                <a:lnTo>
                  <a:pt x="140970" y="196405"/>
                </a:lnTo>
                <a:lnTo>
                  <a:pt x="164425" y="229385"/>
                </a:lnTo>
                <a:lnTo>
                  <a:pt x="167640" y="251460"/>
                </a:lnTo>
                <a:lnTo>
                  <a:pt x="167640" y="315108"/>
                </a:lnTo>
                <a:lnTo>
                  <a:pt x="173259" y="311967"/>
                </a:lnTo>
                <a:lnTo>
                  <a:pt x="204120" y="272034"/>
                </a:lnTo>
                <a:lnTo>
                  <a:pt x="210978" y="249174"/>
                </a:lnTo>
                <a:lnTo>
                  <a:pt x="211836" y="237744"/>
                </a:lnTo>
                <a:close/>
              </a:path>
              <a:path w="256540" h="330835">
                <a:moveTo>
                  <a:pt x="224028" y="105156"/>
                </a:moveTo>
                <a:lnTo>
                  <a:pt x="224028" y="96012"/>
                </a:lnTo>
                <a:lnTo>
                  <a:pt x="222504" y="105156"/>
                </a:lnTo>
                <a:lnTo>
                  <a:pt x="224028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0622" y="505206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04188" y="5138928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907" y="94940"/>
                </a:lnTo>
                <a:lnTo>
                  <a:pt x="373761" y="64960"/>
                </a:lnTo>
                <a:lnTo>
                  <a:pt x="345186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0900"/>
                </a:lnTo>
                <a:lnTo>
                  <a:pt x="402907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80900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7360"/>
                </a:lnTo>
                <a:lnTo>
                  <a:pt x="373761" y="186690"/>
                </a:lnTo>
                <a:lnTo>
                  <a:pt x="379476" y="180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3836" y="4953000"/>
            <a:ext cx="1126490" cy="544195"/>
          </a:xfrm>
          <a:custGeom>
            <a:avLst/>
            <a:gdLst/>
            <a:ahLst/>
            <a:cxnLst/>
            <a:rect l="l" t="t" r="r" b="b"/>
            <a:pathLst>
              <a:path w="1126489" h="544195">
                <a:moveTo>
                  <a:pt x="1126236" y="544068"/>
                </a:moveTo>
                <a:lnTo>
                  <a:pt x="1126236" y="541020"/>
                </a:lnTo>
                <a:lnTo>
                  <a:pt x="1125950" y="527327"/>
                </a:lnTo>
                <a:lnTo>
                  <a:pt x="1121664" y="487680"/>
                </a:lnTo>
                <a:lnTo>
                  <a:pt x="1112520" y="446532"/>
                </a:lnTo>
                <a:lnTo>
                  <a:pt x="1100657" y="405519"/>
                </a:lnTo>
                <a:lnTo>
                  <a:pt x="1082129" y="367534"/>
                </a:lnTo>
                <a:lnTo>
                  <a:pt x="1057662" y="332423"/>
                </a:lnTo>
                <a:lnTo>
                  <a:pt x="1027985" y="300037"/>
                </a:lnTo>
                <a:lnTo>
                  <a:pt x="993825" y="270222"/>
                </a:lnTo>
                <a:lnTo>
                  <a:pt x="955911" y="242827"/>
                </a:lnTo>
                <a:lnTo>
                  <a:pt x="914969" y="217701"/>
                </a:lnTo>
                <a:lnTo>
                  <a:pt x="871728" y="194691"/>
                </a:lnTo>
                <a:lnTo>
                  <a:pt x="826915" y="173645"/>
                </a:lnTo>
                <a:lnTo>
                  <a:pt x="781258" y="154412"/>
                </a:lnTo>
                <a:lnTo>
                  <a:pt x="735485" y="136840"/>
                </a:lnTo>
                <a:lnTo>
                  <a:pt x="690324" y="120777"/>
                </a:lnTo>
                <a:lnTo>
                  <a:pt x="646502" y="106071"/>
                </a:lnTo>
                <a:lnTo>
                  <a:pt x="604748" y="92571"/>
                </a:lnTo>
                <a:lnTo>
                  <a:pt x="565788" y="80124"/>
                </a:lnTo>
                <a:lnTo>
                  <a:pt x="530352" y="68580"/>
                </a:lnTo>
                <a:lnTo>
                  <a:pt x="470916" y="51816"/>
                </a:lnTo>
                <a:lnTo>
                  <a:pt x="411480" y="33528"/>
                </a:lnTo>
                <a:lnTo>
                  <a:pt x="289560" y="0"/>
                </a:lnTo>
                <a:lnTo>
                  <a:pt x="284988" y="12192"/>
                </a:lnTo>
                <a:lnTo>
                  <a:pt x="408432" y="45720"/>
                </a:lnTo>
                <a:lnTo>
                  <a:pt x="467868" y="62484"/>
                </a:lnTo>
                <a:lnTo>
                  <a:pt x="527304" y="80772"/>
                </a:lnTo>
                <a:lnTo>
                  <a:pt x="585216" y="97536"/>
                </a:lnTo>
                <a:lnTo>
                  <a:pt x="633847" y="113802"/>
                </a:lnTo>
                <a:lnTo>
                  <a:pt x="683371" y="130802"/>
                </a:lnTo>
                <a:lnTo>
                  <a:pt x="733252" y="148837"/>
                </a:lnTo>
                <a:lnTo>
                  <a:pt x="782955" y="168211"/>
                </a:lnTo>
                <a:lnTo>
                  <a:pt x="831943" y="189229"/>
                </a:lnTo>
                <a:lnTo>
                  <a:pt x="879681" y="212193"/>
                </a:lnTo>
                <a:lnTo>
                  <a:pt x="925633" y="237407"/>
                </a:lnTo>
                <a:lnTo>
                  <a:pt x="969264" y="265176"/>
                </a:lnTo>
                <a:lnTo>
                  <a:pt x="986028" y="278892"/>
                </a:lnTo>
                <a:lnTo>
                  <a:pt x="1001268" y="291084"/>
                </a:lnTo>
                <a:lnTo>
                  <a:pt x="1037986" y="325921"/>
                </a:lnTo>
                <a:lnTo>
                  <a:pt x="1065276" y="361759"/>
                </a:lnTo>
                <a:lnTo>
                  <a:pt x="1085707" y="401883"/>
                </a:lnTo>
                <a:lnTo>
                  <a:pt x="1101852" y="449580"/>
                </a:lnTo>
                <a:lnTo>
                  <a:pt x="1104900" y="469392"/>
                </a:lnTo>
                <a:lnTo>
                  <a:pt x="1109472" y="489204"/>
                </a:lnTo>
                <a:lnTo>
                  <a:pt x="1112520" y="510540"/>
                </a:lnTo>
                <a:lnTo>
                  <a:pt x="1114044" y="544068"/>
                </a:lnTo>
                <a:lnTo>
                  <a:pt x="1126236" y="544068"/>
                </a:lnTo>
                <a:close/>
              </a:path>
              <a:path w="1126489" h="544195">
                <a:moveTo>
                  <a:pt x="115824" y="242316"/>
                </a:moveTo>
                <a:lnTo>
                  <a:pt x="28956" y="140208"/>
                </a:lnTo>
                <a:lnTo>
                  <a:pt x="0" y="271272"/>
                </a:lnTo>
                <a:lnTo>
                  <a:pt x="51816" y="259080"/>
                </a:lnTo>
                <a:lnTo>
                  <a:pt x="64008" y="306832"/>
                </a:lnTo>
                <a:lnTo>
                  <a:pt x="64008" y="256032"/>
                </a:lnTo>
                <a:lnTo>
                  <a:pt x="115824" y="242316"/>
                </a:lnTo>
                <a:close/>
              </a:path>
              <a:path w="1126489" h="544195">
                <a:moveTo>
                  <a:pt x="141732" y="544068"/>
                </a:moveTo>
                <a:lnTo>
                  <a:pt x="118872" y="461772"/>
                </a:lnTo>
                <a:lnTo>
                  <a:pt x="97536" y="388620"/>
                </a:lnTo>
                <a:lnTo>
                  <a:pt x="80772" y="327660"/>
                </a:lnTo>
                <a:lnTo>
                  <a:pt x="64008" y="256032"/>
                </a:lnTo>
                <a:lnTo>
                  <a:pt x="64008" y="306832"/>
                </a:lnTo>
                <a:lnTo>
                  <a:pt x="85344" y="391668"/>
                </a:lnTo>
                <a:lnTo>
                  <a:pt x="103131" y="450389"/>
                </a:lnTo>
                <a:lnTo>
                  <a:pt x="109728" y="470916"/>
                </a:lnTo>
                <a:lnTo>
                  <a:pt x="131064" y="544068"/>
                </a:lnTo>
                <a:lnTo>
                  <a:pt x="141732" y="54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77668" y="5783580"/>
            <a:ext cx="294640" cy="317500"/>
          </a:xfrm>
          <a:custGeom>
            <a:avLst/>
            <a:gdLst/>
            <a:ahLst/>
            <a:cxnLst/>
            <a:rect l="l" t="t" r="r" b="b"/>
            <a:pathLst>
              <a:path w="294639" h="317500">
                <a:moveTo>
                  <a:pt x="120396" y="167640"/>
                </a:moveTo>
                <a:lnTo>
                  <a:pt x="120396" y="27432"/>
                </a:lnTo>
                <a:lnTo>
                  <a:pt x="119848" y="33099"/>
                </a:lnTo>
                <a:lnTo>
                  <a:pt x="118300" y="40767"/>
                </a:lnTo>
                <a:lnTo>
                  <a:pt x="52077" y="267557"/>
                </a:lnTo>
                <a:lnTo>
                  <a:pt x="41148" y="294132"/>
                </a:lnTo>
                <a:lnTo>
                  <a:pt x="39624" y="298704"/>
                </a:lnTo>
                <a:lnTo>
                  <a:pt x="3048" y="307848"/>
                </a:lnTo>
                <a:lnTo>
                  <a:pt x="0" y="316992"/>
                </a:lnTo>
                <a:lnTo>
                  <a:pt x="83820" y="316992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39" h="317500">
                <a:moveTo>
                  <a:pt x="294132" y="67056"/>
                </a:moveTo>
                <a:lnTo>
                  <a:pt x="276272" y="26074"/>
                </a:lnTo>
                <a:lnTo>
                  <a:pt x="237553" y="5143"/>
                </a:lnTo>
                <a:lnTo>
                  <a:pt x="85344" y="0"/>
                </a:lnTo>
                <a:lnTo>
                  <a:pt x="82296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4093" y="16692"/>
                </a:lnTo>
                <a:lnTo>
                  <a:pt x="181356" y="15240"/>
                </a:lnTo>
                <a:lnTo>
                  <a:pt x="189071" y="15337"/>
                </a:lnTo>
                <a:lnTo>
                  <a:pt x="233172" y="28956"/>
                </a:lnTo>
                <a:lnTo>
                  <a:pt x="246888" y="67056"/>
                </a:lnTo>
                <a:lnTo>
                  <a:pt x="246888" y="136123"/>
                </a:lnTo>
                <a:lnTo>
                  <a:pt x="248031" y="135636"/>
                </a:lnTo>
                <a:lnTo>
                  <a:pt x="282559" y="105632"/>
                </a:lnTo>
                <a:lnTo>
                  <a:pt x="292750" y="80486"/>
                </a:lnTo>
                <a:lnTo>
                  <a:pt x="294132" y="67056"/>
                </a:lnTo>
                <a:close/>
              </a:path>
              <a:path w="294639" h="317500">
                <a:moveTo>
                  <a:pt x="216408" y="298772"/>
                </a:moveTo>
                <a:lnTo>
                  <a:pt x="216408" y="217932"/>
                </a:lnTo>
                <a:lnTo>
                  <a:pt x="214455" y="235362"/>
                </a:lnTo>
                <a:lnTo>
                  <a:pt x="208788" y="251079"/>
                </a:lnTo>
                <a:lnTo>
                  <a:pt x="173164" y="287131"/>
                </a:lnTo>
                <a:lnTo>
                  <a:pt x="123444" y="298704"/>
                </a:lnTo>
                <a:lnTo>
                  <a:pt x="120396" y="298686"/>
                </a:lnTo>
                <a:lnTo>
                  <a:pt x="112776" y="298571"/>
                </a:lnTo>
                <a:lnTo>
                  <a:pt x="105918" y="298323"/>
                </a:lnTo>
                <a:lnTo>
                  <a:pt x="95583" y="297418"/>
                </a:lnTo>
                <a:lnTo>
                  <a:pt x="83820" y="295656"/>
                </a:lnTo>
                <a:lnTo>
                  <a:pt x="83820" y="316992"/>
                </a:lnTo>
                <a:lnTo>
                  <a:pt x="123444" y="316878"/>
                </a:lnTo>
                <a:lnTo>
                  <a:pt x="165330" y="314420"/>
                </a:lnTo>
                <a:lnTo>
                  <a:pt x="211931" y="301061"/>
                </a:lnTo>
                <a:lnTo>
                  <a:pt x="216408" y="298772"/>
                </a:lnTo>
                <a:close/>
              </a:path>
              <a:path w="294639" h="317500">
                <a:moveTo>
                  <a:pt x="246888" y="136123"/>
                </a:moveTo>
                <a:lnTo>
                  <a:pt x="246888" y="67056"/>
                </a:lnTo>
                <a:lnTo>
                  <a:pt x="245459" y="82224"/>
                </a:lnTo>
                <a:lnTo>
                  <a:pt x="241173" y="95821"/>
                </a:lnTo>
                <a:lnTo>
                  <a:pt x="210240" y="128635"/>
                </a:lnTo>
                <a:lnTo>
                  <a:pt x="151447" y="140178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758" y="157876"/>
                </a:lnTo>
                <a:lnTo>
                  <a:pt x="198120" y="173736"/>
                </a:lnTo>
                <a:lnTo>
                  <a:pt x="210312" y="189725"/>
                </a:lnTo>
                <a:lnTo>
                  <a:pt x="210312" y="149352"/>
                </a:lnTo>
                <a:lnTo>
                  <a:pt x="230600" y="143065"/>
                </a:lnTo>
                <a:lnTo>
                  <a:pt x="246888" y="136123"/>
                </a:lnTo>
                <a:close/>
              </a:path>
              <a:path w="294639" h="317500">
                <a:moveTo>
                  <a:pt x="265176" y="216408"/>
                </a:moveTo>
                <a:lnTo>
                  <a:pt x="251460" y="178308"/>
                </a:lnTo>
                <a:lnTo>
                  <a:pt x="210312" y="149352"/>
                </a:lnTo>
                <a:lnTo>
                  <a:pt x="210312" y="189725"/>
                </a:lnTo>
                <a:lnTo>
                  <a:pt x="211836" y="192405"/>
                </a:lnTo>
                <a:lnTo>
                  <a:pt x="215265" y="204168"/>
                </a:lnTo>
                <a:lnTo>
                  <a:pt x="216408" y="217932"/>
                </a:lnTo>
                <a:lnTo>
                  <a:pt x="216408" y="298772"/>
                </a:lnTo>
                <a:lnTo>
                  <a:pt x="222504" y="295656"/>
                </a:lnTo>
                <a:lnTo>
                  <a:pt x="252984" y="262128"/>
                </a:lnTo>
                <a:lnTo>
                  <a:pt x="264342" y="227838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92452" y="5888736"/>
            <a:ext cx="452755" cy="216535"/>
          </a:xfrm>
          <a:custGeom>
            <a:avLst/>
            <a:gdLst/>
            <a:ahLst/>
            <a:cxnLst/>
            <a:rect l="l" t="t" r="r" b="b"/>
            <a:pathLst>
              <a:path w="452755" h="216535">
                <a:moveTo>
                  <a:pt x="213360" y="0"/>
                </a:moveTo>
                <a:lnTo>
                  <a:pt x="175260" y="6096"/>
                </a:lnTo>
                <a:lnTo>
                  <a:pt x="167640" y="32004"/>
                </a:lnTo>
                <a:lnTo>
                  <a:pt x="165068" y="24336"/>
                </a:lnTo>
                <a:lnTo>
                  <a:pt x="129540" y="0"/>
                </a:lnTo>
                <a:lnTo>
                  <a:pt x="117824" y="1166"/>
                </a:lnTo>
                <a:lnTo>
                  <a:pt x="79248" y="19812"/>
                </a:lnTo>
                <a:lnTo>
                  <a:pt x="47625" y="48577"/>
                </a:lnTo>
                <a:lnTo>
                  <a:pt x="22860" y="85344"/>
                </a:lnTo>
                <a:lnTo>
                  <a:pt x="5715" y="125539"/>
                </a:lnTo>
                <a:lnTo>
                  <a:pt x="0" y="164592"/>
                </a:lnTo>
                <a:lnTo>
                  <a:pt x="833" y="175688"/>
                </a:lnTo>
                <a:lnTo>
                  <a:pt x="26098" y="212979"/>
                </a:lnTo>
                <a:lnTo>
                  <a:pt x="38100" y="216070"/>
                </a:lnTo>
                <a:lnTo>
                  <a:pt x="38100" y="155448"/>
                </a:lnTo>
                <a:lnTo>
                  <a:pt x="39243" y="139136"/>
                </a:lnTo>
                <a:lnTo>
                  <a:pt x="56388" y="85344"/>
                </a:lnTo>
                <a:lnTo>
                  <a:pt x="75819" y="51054"/>
                </a:lnTo>
                <a:lnTo>
                  <a:pt x="106394" y="19907"/>
                </a:lnTo>
                <a:lnTo>
                  <a:pt x="129540" y="12192"/>
                </a:lnTo>
                <a:lnTo>
                  <a:pt x="138684" y="12192"/>
                </a:lnTo>
                <a:lnTo>
                  <a:pt x="158496" y="50292"/>
                </a:lnTo>
                <a:lnTo>
                  <a:pt x="158496" y="213999"/>
                </a:lnTo>
                <a:lnTo>
                  <a:pt x="159448" y="213741"/>
                </a:lnTo>
                <a:lnTo>
                  <a:pt x="161544" y="212734"/>
                </a:lnTo>
                <a:lnTo>
                  <a:pt x="161544" y="181356"/>
                </a:lnTo>
                <a:lnTo>
                  <a:pt x="163068" y="179832"/>
                </a:lnTo>
                <a:lnTo>
                  <a:pt x="167640" y="158496"/>
                </a:lnTo>
                <a:lnTo>
                  <a:pt x="213360" y="0"/>
                </a:lnTo>
                <a:close/>
              </a:path>
              <a:path w="452755" h="216535">
                <a:moveTo>
                  <a:pt x="158496" y="213999"/>
                </a:moveTo>
                <a:lnTo>
                  <a:pt x="158496" y="50292"/>
                </a:lnTo>
                <a:lnTo>
                  <a:pt x="155948" y="76319"/>
                </a:lnTo>
                <a:lnTo>
                  <a:pt x="148399" y="101917"/>
                </a:lnTo>
                <a:lnTo>
                  <a:pt x="118872" y="152400"/>
                </a:lnTo>
                <a:lnTo>
                  <a:pt x="90297" y="180594"/>
                </a:lnTo>
                <a:lnTo>
                  <a:pt x="64008" y="190500"/>
                </a:lnTo>
                <a:lnTo>
                  <a:pt x="56388" y="190500"/>
                </a:lnTo>
                <a:lnTo>
                  <a:pt x="38100" y="155448"/>
                </a:lnTo>
                <a:lnTo>
                  <a:pt x="38100" y="216070"/>
                </a:lnTo>
                <a:lnTo>
                  <a:pt x="39624" y="216239"/>
                </a:lnTo>
                <a:lnTo>
                  <a:pt x="42672" y="216308"/>
                </a:lnTo>
                <a:lnTo>
                  <a:pt x="50292" y="215812"/>
                </a:lnTo>
                <a:lnTo>
                  <a:pt x="90820" y="196286"/>
                </a:lnTo>
                <a:lnTo>
                  <a:pt x="119300" y="168235"/>
                </a:lnTo>
                <a:lnTo>
                  <a:pt x="134112" y="149352"/>
                </a:lnTo>
                <a:lnTo>
                  <a:pt x="134112" y="215392"/>
                </a:lnTo>
                <a:lnTo>
                  <a:pt x="137160" y="216408"/>
                </a:lnTo>
                <a:lnTo>
                  <a:pt x="144780" y="216408"/>
                </a:lnTo>
                <a:lnTo>
                  <a:pt x="151899" y="215788"/>
                </a:lnTo>
                <a:lnTo>
                  <a:pt x="158496" y="213999"/>
                </a:lnTo>
                <a:close/>
              </a:path>
              <a:path w="452755" h="216535">
                <a:moveTo>
                  <a:pt x="134112" y="215392"/>
                </a:moveTo>
                <a:lnTo>
                  <a:pt x="134112" y="149352"/>
                </a:lnTo>
                <a:lnTo>
                  <a:pt x="125349" y="183832"/>
                </a:lnTo>
                <a:lnTo>
                  <a:pt x="123967" y="190571"/>
                </a:lnTo>
                <a:lnTo>
                  <a:pt x="123444" y="196596"/>
                </a:lnTo>
                <a:lnTo>
                  <a:pt x="123444" y="204216"/>
                </a:lnTo>
                <a:lnTo>
                  <a:pt x="126492" y="208788"/>
                </a:lnTo>
                <a:lnTo>
                  <a:pt x="132588" y="214884"/>
                </a:lnTo>
                <a:lnTo>
                  <a:pt x="134112" y="215392"/>
                </a:lnTo>
                <a:close/>
              </a:path>
              <a:path w="452755" h="216535">
                <a:moveTo>
                  <a:pt x="208788" y="167640"/>
                </a:moveTo>
                <a:lnTo>
                  <a:pt x="201168" y="161544"/>
                </a:lnTo>
                <a:lnTo>
                  <a:pt x="193714" y="170973"/>
                </a:lnTo>
                <a:lnTo>
                  <a:pt x="187261" y="178689"/>
                </a:lnTo>
                <a:lnTo>
                  <a:pt x="181665" y="184689"/>
                </a:lnTo>
                <a:lnTo>
                  <a:pt x="176784" y="188976"/>
                </a:lnTo>
                <a:lnTo>
                  <a:pt x="173736" y="192024"/>
                </a:lnTo>
                <a:lnTo>
                  <a:pt x="170688" y="193548"/>
                </a:lnTo>
                <a:lnTo>
                  <a:pt x="167640" y="193548"/>
                </a:lnTo>
                <a:lnTo>
                  <a:pt x="164592" y="192024"/>
                </a:lnTo>
                <a:lnTo>
                  <a:pt x="163068" y="188976"/>
                </a:lnTo>
                <a:lnTo>
                  <a:pt x="161544" y="187452"/>
                </a:lnTo>
                <a:lnTo>
                  <a:pt x="161544" y="212734"/>
                </a:lnTo>
                <a:lnTo>
                  <a:pt x="167282" y="209978"/>
                </a:lnTo>
                <a:lnTo>
                  <a:pt x="175260" y="204216"/>
                </a:lnTo>
                <a:lnTo>
                  <a:pt x="184142" y="196786"/>
                </a:lnTo>
                <a:lnTo>
                  <a:pt x="192595" y="188214"/>
                </a:lnTo>
                <a:lnTo>
                  <a:pt x="200763" y="178498"/>
                </a:lnTo>
                <a:lnTo>
                  <a:pt x="208788" y="167640"/>
                </a:lnTo>
                <a:close/>
              </a:path>
              <a:path w="452755" h="216535">
                <a:moveTo>
                  <a:pt x="452628" y="0"/>
                </a:moveTo>
                <a:lnTo>
                  <a:pt x="414528" y="6096"/>
                </a:lnTo>
                <a:lnTo>
                  <a:pt x="406908" y="32004"/>
                </a:lnTo>
                <a:lnTo>
                  <a:pt x="404098" y="24336"/>
                </a:lnTo>
                <a:lnTo>
                  <a:pt x="377952" y="0"/>
                </a:lnTo>
                <a:lnTo>
                  <a:pt x="368808" y="0"/>
                </a:lnTo>
                <a:lnTo>
                  <a:pt x="331089" y="10929"/>
                </a:lnTo>
                <a:lnTo>
                  <a:pt x="286702" y="48577"/>
                </a:lnTo>
                <a:lnTo>
                  <a:pt x="260604" y="85344"/>
                </a:lnTo>
                <a:lnTo>
                  <a:pt x="244792" y="125539"/>
                </a:lnTo>
                <a:lnTo>
                  <a:pt x="239268" y="164592"/>
                </a:lnTo>
                <a:lnTo>
                  <a:pt x="240101" y="175688"/>
                </a:lnTo>
                <a:lnTo>
                  <a:pt x="264795" y="212979"/>
                </a:lnTo>
                <a:lnTo>
                  <a:pt x="275844" y="215915"/>
                </a:lnTo>
                <a:lnTo>
                  <a:pt x="275844" y="155448"/>
                </a:lnTo>
                <a:lnTo>
                  <a:pt x="276987" y="139136"/>
                </a:lnTo>
                <a:lnTo>
                  <a:pt x="294132" y="85344"/>
                </a:lnTo>
                <a:lnTo>
                  <a:pt x="314896" y="51054"/>
                </a:lnTo>
                <a:lnTo>
                  <a:pt x="345662" y="19907"/>
                </a:lnTo>
                <a:lnTo>
                  <a:pt x="368808" y="12192"/>
                </a:lnTo>
                <a:lnTo>
                  <a:pt x="377952" y="12192"/>
                </a:lnTo>
                <a:lnTo>
                  <a:pt x="397764" y="50292"/>
                </a:lnTo>
                <a:lnTo>
                  <a:pt x="397764" y="213936"/>
                </a:lnTo>
                <a:lnTo>
                  <a:pt x="398526" y="213741"/>
                </a:lnTo>
                <a:lnTo>
                  <a:pt x="400812" y="212666"/>
                </a:lnTo>
                <a:lnTo>
                  <a:pt x="400812" y="179832"/>
                </a:lnTo>
                <a:lnTo>
                  <a:pt x="452628" y="0"/>
                </a:lnTo>
                <a:close/>
              </a:path>
              <a:path w="452755" h="216535">
                <a:moveTo>
                  <a:pt x="397764" y="213936"/>
                </a:moveTo>
                <a:lnTo>
                  <a:pt x="397764" y="50292"/>
                </a:lnTo>
                <a:lnTo>
                  <a:pt x="395216" y="76319"/>
                </a:lnTo>
                <a:lnTo>
                  <a:pt x="387667" y="101917"/>
                </a:lnTo>
                <a:lnTo>
                  <a:pt x="358140" y="152400"/>
                </a:lnTo>
                <a:lnTo>
                  <a:pt x="329374" y="180594"/>
                </a:lnTo>
                <a:lnTo>
                  <a:pt x="295656" y="190500"/>
                </a:lnTo>
                <a:lnTo>
                  <a:pt x="289560" y="187452"/>
                </a:lnTo>
                <a:lnTo>
                  <a:pt x="284988" y="181356"/>
                </a:lnTo>
                <a:lnTo>
                  <a:pt x="280987" y="176236"/>
                </a:lnTo>
                <a:lnTo>
                  <a:pt x="278130" y="170116"/>
                </a:lnTo>
                <a:lnTo>
                  <a:pt x="276415" y="163139"/>
                </a:lnTo>
                <a:lnTo>
                  <a:pt x="275844" y="155448"/>
                </a:lnTo>
                <a:lnTo>
                  <a:pt x="275844" y="215915"/>
                </a:lnTo>
                <a:lnTo>
                  <a:pt x="316992" y="205740"/>
                </a:lnTo>
                <a:lnTo>
                  <a:pt x="357925" y="168235"/>
                </a:lnTo>
                <a:lnTo>
                  <a:pt x="373380" y="149352"/>
                </a:lnTo>
                <a:lnTo>
                  <a:pt x="373380" y="215392"/>
                </a:lnTo>
                <a:lnTo>
                  <a:pt x="376428" y="216408"/>
                </a:lnTo>
                <a:lnTo>
                  <a:pt x="382524" y="216408"/>
                </a:lnTo>
                <a:lnTo>
                  <a:pt x="390525" y="215788"/>
                </a:lnTo>
                <a:lnTo>
                  <a:pt x="397764" y="213936"/>
                </a:lnTo>
                <a:close/>
              </a:path>
              <a:path w="452755" h="216535">
                <a:moveTo>
                  <a:pt x="373380" y="215392"/>
                </a:moveTo>
                <a:lnTo>
                  <a:pt x="373380" y="149352"/>
                </a:lnTo>
                <a:lnTo>
                  <a:pt x="368808" y="167640"/>
                </a:lnTo>
                <a:lnTo>
                  <a:pt x="365926" y="176236"/>
                </a:lnTo>
                <a:lnTo>
                  <a:pt x="364045" y="183832"/>
                </a:lnTo>
                <a:lnTo>
                  <a:pt x="363021" y="190571"/>
                </a:lnTo>
                <a:lnTo>
                  <a:pt x="362712" y="196596"/>
                </a:lnTo>
                <a:lnTo>
                  <a:pt x="362712" y="204216"/>
                </a:lnTo>
                <a:lnTo>
                  <a:pt x="364236" y="208788"/>
                </a:lnTo>
                <a:lnTo>
                  <a:pt x="368808" y="211836"/>
                </a:lnTo>
                <a:lnTo>
                  <a:pt x="371856" y="214884"/>
                </a:lnTo>
                <a:lnTo>
                  <a:pt x="373380" y="215392"/>
                </a:lnTo>
                <a:close/>
              </a:path>
              <a:path w="452755" h="216535">
                <a:moveTo>
                  <a:pt x="448056" y="167640"/>
                </a:moveTo>
                <a:lnTo>
                  <a:pt x="440436" y="161544"/>
                </a:lnTo>
                <a:lnTo>
                  <a:pt x="432982" y="170973"/>
                </a:lnTo>
                <a:lnTo>
                  <a:pt x="426529" y="178689"/>
                </a:lnTo>
                <a:lnTo>
                  <a:pt x="420933" y="184689"/>
                </a:lnTo>
                <a:lnTo>
                  <a:pt x="416052" y="188976"/>
                </a:lnTo>
                <a:lnTo>
                  <a:pt x="413004" y="192024"/>
                </a:lnTo>
                <a:lnTo>
                  <a:pt x="409956" y="193548"/>
                </a:lnTo>
                <a:lnTo>
                  <a:pt x="405384" y="193548"/>
                </a:lnTo>
                <a:lnTo>
                  <a:pt x="403860" y="192024"/>
                </a:lnTo>
                <a:lnTo>
                  <a:pt x="402336" y="192024"/>
                </a:lnTo>
                <a:lnTo>
                  <a:pt x="400812" y="188976"/>
                </a:lnTo>
                <a:lnTo>
                  <a:pt x="400812" y="212666"/>
                </a:lnTo>
                <a:lnTo>
                  <a:pt x="431863" y="188214"/>
                </a:lnTo>
                <a:lnTo>
                  <a:pt x="440031" y="178498"/>
                </a:lnTo>
                <a:lnTo>
                  <a:pt x="448056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0996" y="5775960"/>
            <a:ext cx="285115" cy="325120"/>
          </a:xfrm>
          <a:custGeom>
            <a:avLst/>
            <a:gdLst/>
            <a:ahLst/>
            <a:cxnLst/>
            <a:rect l="l" t="t" r="r" b="b"/>
            <a:pathLst>
              <a:path w="285115" h="325120">
                <a:moveTo>
                  <a:pt x="269748" y="0"/>
                </a:moveTo>
                <a:lnTo>
                  <a:pt x="262128" y="0"/>
                </a:lnTo>
                <a:lnTo>
                  <a:pt x="73152" y="257556"/>
                </a:lnTo>
                <a:lnTo>
                  <a:pt x="60531" y="274129"/>
                </a:lnTo>
                <a:lnTo>
                  <a:pt x="33528" y="303276"/>
                </a:lnTo>
                <a:lnTo>
                  <a:pt x="3048" y="315468"/>
                </a:lnTo>
                <a:lnTo>
                  <a:pt x="0" y="324612"/>
                </a:lnTo>
                <a:lnTo>
                  <a:pt x="70104" y="324612"/>
                </a:lnTo>
                <a:lnTo>
                  <a:pt x="70104" y="292608"/>
                </a:lnTo>
                <a:lnTo>
                  <a:pt x="71628" y="289560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3652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4028" y="77724"/>
                </a:lnTo>
                <a:lnTo>
                  <a:pt x="224028" y="324612"/>
                </a:lnTo>
                <a:lnTo>
                  <a:pt x="243840" y="324612"/>
                </a:lnTo>
                <a:lnTo>
                  <a:pt x="243840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5" h="325120">
                <a:moveTo>
                  <a:pt x="96012" y="315468"/>
                </a:moveTo>
                <a:lnTo>
                  <a:pt x="86868" y="315468"/>
                </a:lnTo>
                <a:lnTo>
                  <a:pt x="80772" y="313944"/>
                </a:lnTo>
                <a:lnTo>
                  <a:pt x="76200" y="309372"/>
                </a:lnTo>
                <a:lnTo>
                  <a:pt x="71628" y="306324"/>
                </a:lnTo>
                <a:lnTo>
                  <a:pt x="70104" y="301752"/>
                </a:lnTo>
                <a:lnTo>
                  <a:pt x="70104" y="324612"/>
                </a:lnTo>
                <a:lnTo>
                  <a:pt x="92964" y="324612"/>
                </a:lnTo>
                <a:lnTo>
                  <a:pt x="96012" y="315468"/>
                </a:lnTo>
                <a:close/>
              </a:path>
              <a:path w="285115" h="325120">
                <a:moveTo>
                  <a:pt x="224028" y="324612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4612"/>
                </a:lnTo>
                <a:lnTo>
                  <a:pt x="224028" y="324612"/>
                </a:lnTo>
                <a:close/>
              </a:path>
              <a:path w="285115" h="325120">
                <a:moveTo>
                  <a:pt x="208788" y="324612"/>
                </a:moveTo>
                <a:lnTo>
                  <a:pt x="208788" y="219456"/>
                </a:lnTo>
                <a:lnTo>
                  <a:pt x="205740" y="260604"/>
                </a:lnTo>
                <a:lnTo>
                  <a:pt x="204597" y="272272"/>
                </a:lnTo>
                <a:lnTo>
                  <a:pt x="190500" y="309372"/>
                </a:lnTo>
                <a:lnTo>
                  <a:pt x="184404" y="313944"/>
                </a:lnTo>
                <a:lnTo>
                  <a:pt x="175260" y="315468"/>
                </a:lnTo>
                <a:lnTo>
                  <a:pt x="160020" y="315468"/>
                </a:lnTo>
                <a:lnTo>
                  <a:pt x="156972" y="324612"/>
                </a:lnTo>
                <a:lnTo>
                  <a:pt x="208788" y="324612"/>
                </a:lnTo>
                <a:close/>
              </a:path>
              <a:path w="285115" h="325120">
                <a:moveTo>
                  <a:pt x="284988" y="315468"/>
                </a:moveTo>
                <a:lnTo>
                  <a:pt x="246888" y="301752"/>
                </a:lnTo>
                <a:lnTo>
                  <a:pt x="243840" y="294132"/>
                </a:lnTo>
                <a:lnTo>
                  <a:pt x="243840" y="324612"/>
                </a:lnTo>
                <a:lnTo>
                  <a:pt x="281940" y="324612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34668" y="5855208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883" y="95797"/>
                </a:lnTo>
                <a:lnTo>
                  <a:pt x="373570" y="66103"/>
                </a:lnTo>
                <a:lnTo>
                  <a:pt x="344543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741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80741"/>
                </a:moveTo>
                <a:lnTo>
                  <a:pt x="379476" y="140208"/>
                </a:lnTo>
                <a:lnTo>
                  <a:pt x="362116" y="158829"/>
                </a:lnTo>
                <a:lnTo>
                  <a:pt x="340042" y="184023"/>
                </a:lnTo>
                <a:lnTo>
                  <a:pt x="317111" y="210931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60"/>
                </a:lnTo>
                <a:lnTo>
                  <a:pt x="373570" y="186690"/>
                </a:lnTo>
                <a:lnTo>
                  <a:pt x="379476" y="180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5604" y="5497068"/>
            <a:ext cx="189230" cy="302260"/>
          </a:xfrm>
          <a:custGeom>
            <a:avLst/>
            <a:gdLst/>
            <a:ahLst/>
            <a:cxnLst/>
            <a:rect l="l" t="t" r="r" b="b"/>
            <a:pathLst>
              <a:path w="189229" h="302260">
                <a:moveTo>
                  <a:pt x="188976" y="164592"/>
                </a:moveTo>
                <a:lnTo>
                  <a:pt x="175260" y="123444"/>
                </a:lnTo>
                <a:lnTo>
                  <a:pt x="138684" y="108327"/>
                </a:lnTo>
                <a:lnTo>
                  <a:pt x="135969" y="108253"/>
                </a:lnTo>
                <a:lnTo>
                  <a:pt x="129159" y="108537"/>
                </a:lnTo>
                <a:lnTo>
                  <a:pt x="89344" y="126111"/>
                </a:lnTo>
                <a:lnTo>
                  <a:pt x="70104" y="143256"/>
                </a:lnTo>
                <a:lnTo>
                  <a:pt x="70104" y="28956"/>
                </a:lnTo>
                <a:lnTo>
                  <a:pt x="0" y="278892"/>
                </a:lnTo>
                <a:lnTo>
                  <a:pt x="16216" y="288893"/>
                </a:lnTo>
                <a:lnTo>
                  <a:pt x="30480" y="295121"/>
                </a:lnTo>
                <a:lnTo>
                  <a:pt x="30480" y="280416"/>
                </a:lnTo>
                <a:lnTo>
                  <a:pt x="57912" y="185928"/>
                </a:lnTo>
                <a:lnTo>
                  <a:pt x="76771" y="151852"/>
                </a:lnTo>
                <a:lnTo>
                  <a:pt x="113418" y="128897"/>
                </a:lnTo>
                <a:lnTo>
                  <a:pt x="123444" y="128016"/>
                </a:lnTo>
                <a:lnTo>
                  <a:pt x="131064" y="128016"/>
                </a:lnTo>
                <a:lnTo>
                  <a:pt x="154852" y="159686"/>
                </a:lnTo>
                <a:lnTo>
                  <a:pt x="155448" y="169164"/>
                </a:lnTo>
                <a:lnTo>
                  <a:pt x="155448" y="252647"/>
                </a:lnTo>
                <a:lnTo>
                  <a:pt x="160067" y="247030"/>
                </a:lnTo>
                <a:lnTo>
                  <a:pt x="170688" y="231648"/>
                </a:lnTo>
                <a:lnTo>
                  <a:pt x="178689" y="214741"/>
                </a:lnTo>
                <a:lnTo>
                  <a:pt x="184404" y="198120"/>
                </a:lnTo>
                <a:lnTo>
                  <a:pt x="187833" y="181498"/>
                </a:lnTo>
                <a:lnTo>
                  <a:pt x="188976" y="164592"/>
                </a:lnTo>
                <a:close/>
              </a:path>
              <a:path w="189229" h="302260">
                <a:moveTo>
                  <a:pt x="155448" y="252647"/>
                </a:moveTo>
                <a:lnTo>
                  <a:pt x="155448" y="169164"/>
                </a:lnTo>
                <a:lnTo>
                  <a:pt x="154352" y="185166"/>
                </a:lnTo>
                <a:lnTo>
                  <a:pt x="151257" y="201168"/>
                </a:lnTo>
                <a:lnTo>
                  <a:pt x="132826" y="248031"/>
                </a:lnTo>
                <a:lnTo>
                  <a:pt x="106680" y="278892"/>
                </a:lnTo>
                <a:lnTo>
                  <a:pt x="68580" y="292608"/>
                </a:lnTo>
                <a:lnTo>
                  <a:pt x="60269" y="291774"/>
                </a:lnTo>
                <a:lnTo>
                  <a:pt x="51244" y="289369"/>
                </a:lnTo>
                <a:lnTo>
                  <a:pt x="41362" y="285535"/>
                </a:lnTo>
                <a:lnTo>
                  <a:pt x="30480" y="280416"/>
                </a:lnTo>
                <a:lnTo>
                  <a:pt x="30480" y="295121"/>
                </a:lnTo>
                <a:lnTo>
                  <a:pt x="32575" y="296037"/>
                </a:lnTo>
                <a:lnTo>
                  <a:pt x="48648" y="300323"/>
                </a:lnTo>
                <a:lnTo>
                  <a:pt x="64008" y="301752"/>
                </a:lnTo>
                <a:lnTo>
                  <a:pt x="78628" y="300609"/>
                </a:lnTo>
                <a:lnTo>
                  <a:pt x="121920" y="283464"/>
                </a:lnTo>
                <a:lnTo>
                  <a:pt x="148590" y="260985"/>
                </a:lnTo>
                <a:lnTo>
                  <a:pt x="155448" y="252647"/>
                </a:lnTo>
                <a:close/>
              </a:path>
              <a:path w="189229" h="302260">
                <a:moveTo>
                  <a:pt x="112776" y="0"/>
                </a:moveTo>
                <a:lnTo>
                  <a:pt x="39624" y="10668"/>
                </a:lnTo>
                <a:lnTo>
                  <a:pt x="39624" y="18288"/>
                </a:lnTo>
                <a:lnTo>
                  <a:pt x="45720" y="18288"/>
                </a:lnTo>
                <a:lnTo>
                  <a:pt x="50292" y="16764"/>
                </a:lnTo>
                <a:lnTo>
                  <a:pt x="59436" y="16764"/>
                </a:lnTo>
                <a:lnTo>
                  <a:pt x="64008" y="18288"/>
                </a:lnTo>
                <a:lnTo>
                  <a:pt x="67056" y="21336"/>
                </a:lnTo>
                <a:lnTo>
                  <a:pt x="70104" y="22860"/>
                </a:lnTo>
                <a:lnTo>
                  <a:pt x="70104" y="143256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4900" y="5497068"/>
            <a:ext cx="995680" cy="497840"/>
          </a:xfrm>
          <a:custGeom>
            <a:avLst/>
            <a:gdLst/>
            <a:ahLst/>
            <a:cxnLst/>
            <a:rect l="l" t="t" r="r" b="b"/>
            <a:pathLst>
              <a:path w="995679" h="497839">
                <a:moveTo>
                  <a:pt x="984504" y="152332"/>
                </a:moveTo>
                <a:lnTo>
                  <a:pt x="984504" y="16764"/>
                </a:lnTo>
                <a:lnTo>
                  <a:pt x="983643" y="65942"/>
                </a:lnTo>
                <a:lnTo>
                  <a:pt x="978765" y="117586"/>
                </a:lnTo>
                <a:lnTo>
                  <a:pt x="969850" y="170158"/>
                </a:lnTo>
                <a:lnTo>
                  <a:pt x="956881" y="222123"/>
                </a:lnTo>
                <a:lnTo>
                  <a:pt x="939840" y="271944"/>
                </a:lnTo>
                <a:lnTo>
                  <a:pt x="918710" y="318087"/>
                </a:lnTo>
                <a:lnTo>
                  <a:pt x="893471" y="359015"/>
                </a:lnTo>
                <a:lnTo>
                  <a:pt x="864108" y="393192"/>
                </a:lnTo>
                <a:lnTo>
                  <a:pt x="853440" y="402336"/>
                </a:lnTo>
                <a:lnTo>
                  <a:pt x="848868" y="406908"/>
                </a:lnTo>
                <a:lnTo>
                  <a:pt x="801627" y="433628"/>
                </a:lnTo>
                <a:lnTo>
                  <a:pt x="756720" y="451689"/>
                </a:lnTo>
                <a:lnTo>
                  <a:pt x="707736" y="465781"/>
                </a:lnTo>
                <a:lnTo>
                  <a:pt x="655880" y="476024"/>
                </a:lnTo>
                <a:lnTo>
                  <a:pt x="602361" y="482536"/>
                </a:lnTo>
                <a:lnTo>
                  <a:pt x="548383" y="485436"/>
                </a:lnTo>
                <a:lnTo>
                  <a:pt x="495156" y="484843"/>
                </a:lnTo>
                <a:lnTo>
                  <a:pt x="443886" y="480876"/>
                </a:lnTo>
                <a:lnTo>
                  <a:pt x="395779" y="473654"/>
                </a:lnTo>
                <a:lnTo>
                  <a:pt x="352044" y="463296"/>
                </a:lnTo>
                <a:lnTo>
                  <a:pt x="310896" y="448056"/>
                </a:lnTo>
                <a:lnTo>
                  <a:pt x="269451" y="429687"/>
                </a:lnTo>
                <a:lnTo>
                  <a:pt x="231441" y="404264"/>
                </a:lnTo>
                <a:lnTo>
                  <a:pt x="196675" y="372664"/>
                </a:lnTo>
                <a:lnTo>
                  <a:pt x="164958" y="335767"/>
                </a:lnTo>
                <a:lnTo>
                  <a:pt x="136099" y="294453"/>
                </a:lnTo>
                <a:lnTo>
                  <a:pt x="109906" y="249601"/>
                </a:lnTo>
                <a:lnTo>
                  <a:pt x="86186" y="202090"/>
                </a:lnTo>
                <a:lnTo>
                  <a:pt x="64747" y="152800"/>
                </a:lnTo>
                <a:lnTo>
                  <a:pt x="45397" y="102610"/>
                </a:lnTo>
                <a:lnTo>
                  <a:pt x="27942" y="52399"/>
                </a:lnTo>
                <a:lnTo>
                  <a:pt x="12192" y="3048"/>
                </a:lnTo>
                <a:lnTo>
                  <a:pt x="10668" y="0"/>
                </a:lnTo>
                <a:lnTo>
                  <a:pt x="0" y="0"/>
                </a:lnTo>
                <a:lnTo>
                  <a:pt x="4572" y="16764"/>
                </a:lnTo>
                <a:lnTo>
                  <a:pt x="19689" y="63679"/>
                </a:lnTo>
                <a:lnTo>
                  <a:pt x="36230" y="111033"/>
                </a:lnTo>
                <a:lnTo>
                  <a:pt x="54411" y="158186"/>
                </a:lnTo>
                <a:lnTo>
                  <a:pt x="74450" y="204498"/>
                </a:lnTo>
                <a:lnTo>
                  <a:pt x="96563" y="249328"/>
                </a:lnTo>
                <a:lnTo>
                  <a:pt x="120967" y="292036"/>
                </a:lnTo>
                <a:lnTo>
                  <a:pt x="147880" y="331982"/>
                </a:lnTo>
                <a:lnTo>
                  <a:pt x="177517" y="368525"/>
                </a:lnTo>
                <a:lnTo>
                  <a:pt x="210097" y="401026"/>
                </a:lnTo>
                <a:lnTo>
                  <a:pt x="245836" y="428843"/>
                </a:lnTo>
                <a:lnTo>
                  <a:pt x="284951" y="451337"/>
                </a:lnTo>
                <a:lnTo>
                  <a:pt x="327660" y="467868"/>
                </a:lnTo>
                <a:lnTo>
                  <a:pt x="370332" y="480060"/>
                </a:lnTo>
                <a:lnTo>
                  <a:pt x="414392" y="489050"/>
                </a:lnTo>
                <a:lnTo>
                  <a:pt x="462576" y="494922"/>
                </a:lnTo>
                <a:lnTo>
                  <a:pt x="513705" y="497575"/>
                </a:lnTo>
                <a:lnTo>
                  <a:pt x="566598" y="496909"/>
                </a:lnTo>
                <a:lnTo>
                  <a:pt x="620077" y="492823"/>
                </a:lnTo>
                <a:lnTo>
                  <a:pt x="672961" y="485217"/>
                </a:lnTo>
                <a:lnTo>
                  <a:pt x="724072" y="473989"/>
                </a:lnTo>
                <a:lnTo>
                  <a:pt x="772229" y="459041"/>
                </a:lnTo>
                <a:lnTo>
                  <a:pt x="816252" y="440269"/>
                </a:lnTo>
                <a:lnTo>
                  <a:pt x="854964" y="417576"/>
                </a:lnTo>
                <a:lnTo>
                  <a:pt x="867156" y="406908"/>
                </a:lnTo>
                <a:lnTo>
                  <a:pt x="873252" y="402336"/>
                </a:lnTo>
                <a:lnTo>
                  <a:pt x="877824" y="396240"/>
                </a:lnTo>
                <a:lnTo>
                  <a:pt x="907117" y="360299"/>
                </a:lnTo>
                <a:lnTo>
                  <a:pt x="932279" y="317534"/>
                </a:lnTo>
                <a:lnTo>
                  <a:pt x="953282" y="269516"/>
                </a:lnTo>
                <a:lnTo>
                  <a:pt x="970099" y="217820"/>
                </a:lnTo>
                <a:lnTo>
                  <a:pt x="982704" y="164018"/>
                </a:lnTo>
                <a:lnTo>
                  <a:pt x="984504" y="152332"/>
                </a:lnTo>
                <a:close/>
              </a:path>
              <a:path w="995679" h="497839">
                <a:moveTo>
                  <a:pt x="995172" y="56388"/>
                </a:moveTo>
                <a:lnTo>
                  <a:pt x="995172" y="0"/>
                </a:lnTo>
                <a:lnTo>
                  <a:pt x="982980" y="0"/>
                </a:lnTo>
                <a:lnTo>
                  <a:pt x="984504" y="16764"/>
                </a:lnTo>
                <a:lnTo>
                  <a:pt x="984504" y="152332"/>
                </a:lnTo>
                <a:lnTo>
                  <a:pt x="991071" y="109683"/>
                </a:lnTo>
                <a:lnTo>
                  <a:pt x="9951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75788" y="6605016"/>
            <a:ext cx="211836" cy="217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78736" y="6484620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69" h="338454">
                <a:moveTo>
                  <a:pt x="211836" y="184404"/>
                </a:moveTo>
                <a:lnTo>
                  <a:pt x="202191" y="147542"/>
                </a:lnTo>
                <a:lnTo>
                  <a:pt x="165925" y="121539"/>
                </a:lnTo>
                <a:lnTo>
                  <a:pt x="153924" y="120396"/>
                </a:lnTo>
                <a:lnTo>
                  <a:pt x="144803" y="120967"/>
                </a:lnTo>
                <a:lnTo>
                  <a:pt x="100203" y="142113"/>
                </a:lnTo>
                <a:lnTo>
                  <a:pt x="79248" y="161544"/>
                </a:lnTo>
                <a:lnTo>
                  <a:pt x="79248" y="33528"/>
                </a:lnTo>
                <a:lnTo>
                  <a:pt x="78700" y="37480"/>
                </a:lnTo>
                <a:lnTo>
                  <a:pt x="77152" y="44577"/>
                </a:lnTo>
                <a:lnTo>
                  <a:pt x="71628" y="67056"/>
                </a:lnTo>
                <a:lnTo>
                  <a:pt x="0" y="310896"/>
                </a:lnTo>
                <a:lnTo>
                  <a:pt x="18288" y="322897"/>
                </a:lnTo>
                <a:lnTo>
                  <a:pt x="35052" y="330755"/>
                </a:lnTo>
                <a:lnTo>
                  <a:pt x="35052" y="313944"/>
                </a:lnTo>
                <a:lnTo>
                  <a:pt x="65532" y="208788"/>
                </a:lnTo>
                <a:lnTo>
                  <a:pt x="85034" y="169997"/>
                </a:lnTo>
                <a:lnTo>
                  <a:pt x="126634" y="144375"/>
                </a:lnTo>
                <a:lnTo>
                  <a:pt x="137160" y="143256"/>
                </a:lnTo>
                <a:lnTo>
                  <a:pt x="144637" y="144089"/>
                </a:lnTo>
                <a:lnTo>
                  <a:pt x="172926" y="179022"/>
                </a:lnTo>
                <a:lnTo>
                  <a:pt x="173736" y="188976"/>
                </a:lnTo>
                <a:lnTo>
                  <a:pt x="173736" y="282538"/>
                </a:lnTo>
                <a:lnTo>
                  <a:pt x="178712" y="276486"/>
                </a:lnTo>
                <a:lnTo>
                  <a:pt x="190500" y="259080"/>
                </a:lnTo>
                <a:lnTo>
                  <a:pt x="199620" y="240553"/>
                </a:lnTo>
                <a:lnTo>
                  <a:pt x="206311" y="221742"/>
                </a:lnTo>
                <a:lnTo>
                  <a:pt x="210431" y="202930"/>
                </a:lnTo>
                <a:lnTo>
                  <a:pt x="211836" y="184404"/>
                </a:lnTo>
                <a:close/>
              </a:path>
              <a:path w="509269" h="338454">
                <a:moveTo>
                  <a:pt x="173736" y="282538"/>
                </a:moveTo>
                <a:lnTo>
                  <a:pt x="173736" y="188976"/>
                </a:lnTo>
                <a:lnTo>
                  <a:pt x="172616" y="207240"/>
                </a:lnTo>
                <a:lnTo>
                  <a:pt x="169354" y="225361"/>
                </a:lnTo>
                <a:lnTo>
                  <a:pt x="148661" y="277487"/>
                </a:lnTo>
                <a:lnTo>
                  <a:pt x="118872" y="312420"/>
                </a:lnTo>
                <a:lnTo>
                  <a:pt x="78700" y="325928"/>
                </a:lnTo>
                <a:lnTo>
                  <a:pt x="74747" y="326040"/>
                </a:lnTo>
                <a:lnTo>
                  <a:pt x="66770" y="325516"/>
                </a:lnTo>
                <a:lnTo>
                  <a:pt x="56769" y="323469"/>
                </a:lnTo>
                <a:lnTo>
                  <a:pt x="46196" y="319706"/>
                </a:lnTo>
                <a:lnTo>
                  <a:pt x="35052" y="313944"/>
                </a:lnTo>
                <a:lnTo>
                  <a:pt x="35052" y="330755"/>
                </a:lnTo>
                <a:lnTo>
                  <a:pt x="36576" y="331470"/>
                </a:lnTo>
                <a:lnTo>
                  <a:pt x="54864" y="336613"/>
                </a:lnTo>
                <a:lnTo>
                  <a:pt x="73152" y="338328"/>
                </a:lnTo>
                <a:lnTo>
                  <a:pt x="88272" y="336923"/>
                </a:lnTo>
                <a:lnTo>
                  <a:pt x="135636" y="316992"/>
                </a:lnTo>
                <a:lnTo>
                  <a:pt x="165925" y="292036"/>
                </a:lnTo>
                <a:lnTo>
                  <a:pt x="173736" y="282538"/>
                </a:lnTo>
                <a:close/>
              </a:path>
              <a:path w="509269" h="338454">
                <a:moveTo>
                  <a:pt x="124968" y="0"/>
                </a:moveTo>
                <a:lnTo>
                  <a:pt x="44196" y="13716"/>
                </a:lnTo>
                <a:lnTo>
                  <a:pt x="44196" y="22860"/>
                </a:lnTo>
                <a:lnTo>
                  <a:pt x="51816" y="21336"/>
                </a:lnTo>
                <a:lnTo>
                  <a:pt x="67056" y="21336"/>
                </a:lnTo>
                <a:lnTo>
                  <a:pt x="76200" y="24384"/>
                </a:lnTo>
                <a:lnTo>
                  <a:pt x="79248" y="30480"/>
                </a:lnTo>
                <a:lnTo>
                  <a:pt x="79248" y="161544"/>
                </a:lnTo>
                <a:lnTo>
                  <a:pt x="124968" y="0"/>
                </a:lnTo>
                <a:close/>
              </a:path>
              <a:path w="509269" h="338454">
                <a:moveTo>
                  <a:pt x="335280" y="184404"/>
                </a:moveTo>
                <a:lnTo>
                  <a:pt x="335280" y="42672"/>
                </a:lnTo>
                <a:lnTo>
                  <a:pt x="334946" y="49006"/>
                </a:lnTo>
                <a:lnTo>
                  <a:pt x="333756" y="56769"/>
                </a:lnTo>
                <a:lnTo>
                  <a:pt x="331422" y="66246"/>
                </a:lnTo>
                <a:lnTo>
                  <a:pt x="327660" y="77724"/>
                </a:lnTo>
                <a:lnTo>
                  <a:pt x="266961" y="282797"/>
                </a:lnTo>
                <a:lnTo>
                  <a:pt x="263080" y="294513"/>
                </a:lnTo>
                <a:lnTo>
                  <a:pt x="259484" y="303371"/>
                </a:lnTo>
                <a:lnTo>
                  <a:pt x="256032" y="309372"/>
                </a:lnTo>
                <a:lnTo>
                  <a:pt x="254508" y="313944"/>
                </a:lnTo>
                <a:lnTo>
                  <a:pt x="217932" y="323088"/>
                </a:lnTo>
                <a:lnTo>
                  <a:pt x="214884" y="332232"/>
                </a:lnTo>
                <a:lnTo>
                  <a:pt x="298704" y="332232"/>
                </a:lnTo>
                <a:lnTo>
                  <a:pt x="298704" y="312420"/>
                </a:lnTo>
                <a:lnTo>
                  <a:pt x="335280" y="184404"/>
                </a:lnTo>
                <a:close/>
              </a:path>
              <a:path w="509269" h="338454">
                <a:moveTo>
                  <a:pt x="509016" y="82296"/>
                </a:moveTo>
                <a:lnTo>
                  <a:pt x="491180" y="41314"/>
                </a:lnTo>
                <a:lnTo>
                  <a:pt x="453080" y="20383"/>
                </a:lnTo>
                <a:lnTo>
                  <a:pt x="300228" y="15240"/>
                </a:lnTo>
                <a:lnTo>
                  <a:pt x="297180" y="24384"/>
                </a:lnTo>
                <a:lnTo>
                  <a:pt x="316992" y="24384"/>
                </a:lnTo>
                <a:lnTo>
                  <a:pt x="324612" y="25908"/>
                </a:lnTo>
                <a:lnTo>
                  <a:pt x="329184" y="28956"/>
                </a:lnTo>
                <a:lnTo>
                  <a:pt x="333756" y="33528"/>
                </a:lnTo>
                <a:lnTo>
                  <a:pt x="335280" y="38100"/>
                </a:lnTo>
                <a:lnTo>
                  <a:pt x="335280" y="184404"/>
                </a:lnTo>
                <a:lnTo>
                  <a:pt x="338328" y="173736"/>
                </a:lnTo>
                <a:lnTo>
                  <a:pt x="344424" y="172516"/>
                </a:lnTo>
                <a:lnTo>
                  <a:pt x="344424" y="155448"/>
                </a:lnTo>
                <a:lnTo>
                  <a:pt x="381000" y="33528"/>
                </a:lnTo>
                <a:lnTo>
                  <a:pt x="388048" y="32118"/>
                </a:lnTo>
                <a:lnTo>
                  <a:pt x="403955" y="32098"/>
                </a:lnTo>
                <a:lnTo>
                  <a:pt x="416552" y="32837"/>
                </a:lnTo>
                <a:lnTo>
                  <a:pt x="454056" y="51649"/>
                </a:lnTo>
                <a:lnTo>
                  <a:pt x="461772" y="82296"/>
                </a:lnTo>
                <a:lnTo>
                  <a:pt x="461772" y="151939"/>
                </a:lnTo>
                <a:lnTo>
                  <a:pt x="462915" y="151447"/>
                </a:lnTo>
                <a:lnTo>
                  <a:pt x="497443" y="120872"/>
                </a:lnTo>
                <a:lnTo>
                  <a:pt x="507634" y="95726"/>
                </a:lnTo>
                <a:lnTo>
                  <a:pt x="509016" y="82296"/>
                </a:lnTo>
                <a:close/>
              </a:path>
              <a:path w="509269" h="338454">
                <a:moveTo>
                  <a:pt x="431292" y="314012"/>
                </a:moveTo>
                <a:lnTo>
                  <a:pt x="431292" y="233172"/>
                </a:lnTo>
                <a:lnTo>
                  <a:pt x="429339" y="251460"/>
                </a:lnTo>
                <a:lnTo>
                  <a:pt x="423672" y="267462"/>
                </a:lnTo>
                <a:lnTo>
                  <a:pt x="388048" y="302609"/>
                </a:lnTo>
                <a:lnTo>
                  <a:pt x="338328" y="315468"/>
                </a:lnTo>
                <a:lnTo>
                  <a:pt x="330636" y="315206"/>
                </a:lnTo>
                <a:lnTo>
                  <a:pt x="321373" y="314515"/>
                </a:lnTo>
                <a:lnTo>
                  <a:pt x="298704" y="312420"/>
                </a:lnTo>
                <a:lnTo>
                  <a:pt x="298704" y="332232"/>
                </a:lnTo>
                <a:lnTo>
                  <a:pt x="338328" y="332136"/>
                </a:lnTo>
                <a:lnTo>
                  <a:pt x="380238" y="329660"/>
                </a:lnTo>
                <a:lnTo>
                  <a:pt x="426815" y="316301"/>
                </a:lnTo>
                <a:lnTo>
                  <a:pt x="431292" y="314012"/>
                </a:lnTo>
                <a:close/>
              </a:path>
              <a:path w="509269" h="338454">
                <a:moveTo>
                  <a:pt x="461772" y="151939"/>
                </a:moveTo>
                <a:lnTo>
                  <a:pt x="461772" y="82296"/>
                </a:lnTo>
                <a:lnTo>
                  <a:pt x="460343" y="97488"/>
                </a:lnTo>
                <a:lnTo>
                  <a:pt x="456057" y="111252"/>
                </a:lnTo>
                <a:lnTo>
                  <a:pt x="425767" y="144756"/>
                </a:lnTo>
                <a:lnTo>
                  <a:pt x="389191" y="155567"/>
                </a:lnTo>
                <a:lnTo>
                  <a:pt x="362712" y="156972"/>
                </a:lnTo>
                <a:lnTo>
                  <a:pt x="355092" y="155448"/>
                </a:lnTo>
                <a:lnTo>
                  <a:pt x="344424" y="155448"/>
                </a:lnTo>
                <a:lnTo>
                  <a:pt x="344424" y="172516"/>
                </a:lnTo>
                <a:lnTo>
                  <a:pt x="345948" y="172212"/>
                </a:lnTo>
                <a:lnTo>
                  <a:pt x="356616" y="172212"/>
                </a:lnTo>
                <a:lnTo>
                  <a:pt x="403336" y="181856"/>
                </a:lnTo>
                <a:lnTo>
                  <a:pt x="425196" y="205441"/>
                </a:lnTo>
                <a:lnTo>
                  <a:pt x="425196" y="164592"/>
                </a:lnTo>
                <a:lnTo>
                  <a:pt x="445484" y="158948"/>
                </a:lnTo>
                <a:lnTo>
                  <a:pt x="461772" y="151939"/>
                </a:lnTo>
                <a:close/>
              </a:path>
              <a:path w="509269" h="338454">
                <a:moveTo>
                  <a:pt x="480060" y="231648"/>
                </a:moveTo>
                <a:lnTo>
                  <a:pt x="466344" y="193548"/>
                </a:lnTo>
                <a:lnTo>
                  <a:pt x="425196" y="164592"/>
                </a:lnTo>
                <a:lnTo>
                  <a:pt x="425196" y="205441"/>
                </a:lnTo>
                <a:lnTo>
                  <a:pt x="426720" y="208216"/>
                </a:lnTo>
                <a:lnTo>
                  <a:pt x="430149" y="220051"/>
                </a:lnTo>
                <a:lnTo>
                  <a:pt x="431292" y="233172"/>
                </a:lnTo>
                <a:lnTo>
                  <a:pt x="431292" y="314012"/>
                </a:lnTo>
                <a:lnTo>
                  <a:pt x="437388" y="310896"/>
                </a:lnTo>
                <a:lnTo>
                  <a:pt x="467868" y="277368"/>
                </a:lnTo>
                <a:lnTo>
                  <a:pt x="479440" y="243935"/>
                </a:lnTo>
                <a:lnTo>
                  <a:pt x="480060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1852" y="6499860"/>
            <a:ext cx="292735" cy="317500"/>
          </a:xfrm>
          <a:custGeom>
            <a:avLst/>
            <a:gdLst/>
            <a:ahLst/>
            <a:cxnLst/>
            <a:rect l="l" t="t" r="r" b="b"/>
            <a:pathLst>
              <a:path w="292734" h="317500">
                <a:moveTo>
                  <a:pt x="118872" y="173905"/>
                </a:moveTo>
                <a:lnTo>
                  <a:pt x="118872" y="27432"/>
                </a:lnTo>
                <a:lnTo>
                  <a:pt x="118562" y="33766"/>
                </a:lnTo>
                <a:lnTo>
                  <a:pt x="117538" y="41529"/>
                </a:lnTo>
                <a:lnTo>
                  <a:pt x="50577" y="267557"/>
                </a:lnTo>
                <a:lnTo>
                  <a:pt x="33528" y="301752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6992"/>
                </a:lnTo>
                <a:lnTo>
                  <a:pt x="82296" y="316992"/>
                </a:lnTo>
                <a:lnTo>
                  <a:pt x="82296" y="297180"/>
                </a:lnTo>
                <a:lnTo>
                  <a:pt x="118872" y="173905"/>
                </a:lnTo>
                <a:close/>
              </a:path>
              <a:path w="292734" h="317500">
                <a:moveTo>
                  <a:pt x="292608" y="67056"/>
                </a:moveTo>
                <a:lnTo>
                  <a:pt x="275629" y="26074"/>
                </a:lnTo>
                <a:lnTo>
                  <a:pt x="236672" y="5143"/>
                </a:lnTo>
                <a:lnTo>
                  <a:pt x="198810" y="88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2776" y="13716"/>
                </a:lnTo>
                <a:lnTo>
                  <a:pt x="117348" y="18288"/>
                </a:lnTo>
                <a:lnTo>
                  <a:pt x="118872" y="22860"/>
                </a:lnTo>
                <a:lnTo>
                  <a:pt x="118872" y="173905"/>
                </a:lnTo>
                <a:lnTo>
                  <a:pt x="123444" y="158496"/>
                </a:lnTo>
                <a:lnTo>
                  <a:pt x="128016" y="157353"/>
                </a:lnTo>
                <a:lnTo>
                  <a:pt x="128016" y="140208"/>
                </a:lnTo>
                <a:lnTo>
                  <a:pt x="164592" y="18288"/>
                </a:lnTo>
                <a:lnTo>
                  <a:pt x="171640" y="16878"/>
                </a:lnTo>
                <a:lnTo>
                  <a:pt x="188404" y="16902"/>
                </a:lnTo>
                <a:lnTo>
                  <a:pt x="200787" y="17597"/>
                </a:lnTo>
                <a:lnTo>
                  <a:pt x="237886" y="36409"/>
                </a:lnTo>
                <a:lnTo>
                  <a:pt x="246888" y="67056"/>
                </a:lnTo>
                <a:lnTo>
                  <a:pt x="246888" y="135974"/>
                </a:lnTo>
                <a:lnTo>
                  <a:pt x="261080" y="127277"/>
                </a:lnTo>
                <a:lnTo>
                  <a:pt x="272796" y="117348"/>
                </a:lnTo>
                <a:lnTo>
                  <a:pt x="281678" y="105632"/>
                </a:lnTo>
                <a:lnTo>
                  <a:pt x="287845" y="93345"/>
                </a:lnTo>
                <a:lnTo>
                  <a:pt x="291441" y="80486"/>
                </a:lnTo>
                <a:lnTo>
                  <a:pt x="292608" y="67056"/>
                </a:lnTo>
                <a:close/>
              </a:path>
              <a:path w="292734" h="317500">
                <a:moveTo>
                  <a:pt x="214884" y="299047"/>
                </a:moveTo>
                <a:lnTo>
                  <a:pt x="214884" y="217932"/>
                </a:lnTo>
                <a:lnTo>
                  <a:pt x="213145" y="236220"/>
                </a:lnTo>
                <a:lnTo>
                  <a:pt x="207835" y="252222"/>
                </a:lnTo>
                <a:lnTo>
                  <a:pt x="171640" y="287369"/>
                </a:lnTo>
                <a:lnTo>
                  <a:pt x="123444" y="300105"/>
                </a:lnTo>
                <a:lnTo>
                  <a:pt x="118872" y="300124"/>
                </a:lnTo>
                <a:lnTo>
                  <a:pt x="114228" y="299966"/>
                </a:lnTo>
                <a:lnTo>
                  <a:pt x="104965" y="299275"/>
                </a:lnTo>
                <a:lnTo>
                  <a:pt x="82296" y="297180"/>
                </a:lnTo>
                <a:lnTo>
                  <a:pt x="82296" y="316992"/>
                </a:lnTo>
                <a:lnTo>
                  <a:pt x="123444" y="316874"/>
                </a:lnTo>
                <a:lnTo>
                  <a:pt x="164592" y="314398"/>
                </a:lnTo>
                <a:lnTo>
                  <a:pt x="211264" y="301061"/>
                </a:lnTo>
                <a:lnTo>
                  <a:pt x="214884" y="299047"/>
                </a:lnTo>
                <a:close/>
              </a:path>
              <a:path w="292734" h="317500">
                <a:moveTo>
                  <a:pt x="246888" y="135974"/>
                </a:moveTo>
                <a:lnTo>
                  <a:pt x="246888" y="67056"/>
                </a:lnTo>
                <a:lnTo>
                  <a:pt x="245221" y="82248"/>
                </a:lnTo>
                <a:lnTo>
                  <a:pt x="240411" y="96012"/>
                </a:lnTo>
                <a:lnTo>
                  <a:pt x="209383" y="129516"/>
                </a:lnTo>
                <a:lnTo>
                  <a:pt x="150876" y="141732"/>
                </a:lnTo>
                <a:lnTo>
                  <a:pt x="146304" y="141732"/>
                </a:lnTo>
                <a:lnTo>
                  <a:pt x="138684" y="140208"/>
                </a:lnTo>
                <a:lnTo>
                  <a:pt x="128016" y="140208"/>
                </a:lnTo>
                <a:lnTo>
                  <a:pt x="128016" y="157353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87166" y="166616"/>
                </a:lnTo>
                <a:lnTo>
                  <a:pt x="208788" y="190201"/>
                </a:lnTo>
                <a:lnTo>
                  <a:pt x="208788" y="149352"/>
                </a:lnTo>
                <a:lnTo>
                  <a:pt x="229076" y="143708"/>
                </a:lnTo>
                <a:lnTo>
                  <a:pt x="246507" y="136207"/>
                </a:lnTo>
                <a:lnTo>
                  <a:pt x="246888" y="135974"/>
                </a:lnTo>
                <a:close/>
              </a:path>
              <a:path w="292734" h="317500">
                <a:moveTo>
                  <a:pt x="263652" y="216408"/>
                </a:moveTo>
                <a:lnTo>
                  <a:pt x="251460" y="178308"/>
                </a:lnTo>
                <a:lnTo>
                  <a:pt x="208788" y="149352"/>
                </a:lnTo>
                <a:lnTo>
                  <a:pt x="208788" y="190201"/>
                </a:lnTo>
                <a:lnTo>
                  <a:pt x="210312" y="192976"/>
                </a:lnTo>
                <a:lnTo>
                  <a:pt x="213741" y="204811"/>
                </a:lnTo>
                <a:lnTo>
                  <a:pt x="214884" y="217932"/>
                </a:lnTo>
                <a:lnTo>
                  <a:pt x="214884" y="299047"/>
                </a:lnTo>
                <a:lnTo>
                  <a:pt x="220980" y="295656"/>
                </a:lnTo>
                <a:lnTo>
                  <a:pt x="251460" y="262128"/>
                </a:lnTo>
                <a:lnTo>
                  <a:pt x="263032" y="228695"/>
                </a:lnTo>
                <a:lnTo>
                  <a:pt x="263652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28722" y="6484620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86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4668" y="6573011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59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59">
                <a:moveTo>
                  <a:pt x="434340" y="124968"/>
                </a:moveTo>
                <a:lnTo>
                  <a:pt x="402883" y="94297"/>
                </a:lnTo>
                <a:lnTo>
                  <a:pt x="373570" y="64770"/>
                </a:lnTo>
                <a:lnTo>
                  <a:pt x="344543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386"/>
                </a:lnTo>
                <a:lnTo>
                  <a:pt x="340042" y="68580"/>
                </a:lnTo>
                <a:lnTo>
                  <a:pt x="362116" y="93487"/>
                </a:lnTo>
                <a:lnTo>
                  <a:pt x="379476" y="111252"/>
                </a:lnTo>
                <a:lnTo>
                  <a:pt x="379476" y="179374"/>
                </a:lnTo>
                <a:lnTo>
                  <a:pt x="402883" y="155662"/>
                </a:lnTo>
                <a:lnTo>
                  <a:pt x="434340" y="124968"/>
                </a:lnTo>
                <a:close/>
              </a:path>
              <a:path w="434339" h="251459">
                <a:moveTo>
                  <a:pt x="379476" y="179374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6479"/>
                </a:lnTo>
                <a:lnTo>
                  <a:pt x="373570" y="185356"/>
                </a:lnTo>
                <a:lnTo>
                  <a:pt x="379476" y="1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7344" y="145349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2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080" y="1464564"/>
            <a:ext cx="658495" cy="632460"/>
          </a:xfrm>
          <a:custGeom>
            <a:avLst/>
            <a:gdLst/>
            <a:ahLst/>
            <a:cxnLst/>
            <a:rect l="l" t="t" r="r" b="b"/>
            <a:pathLst>
              <a:path w="658495" h="632460">
                <a:moveTo>
                  <a:pt x="248412" y="0"/>
                </a:moveTo>
                <a:lnTo>
                  <a:pt x="207264" y="0"/>
                </a:lnTo>
                <a:lnTo>
                  <a:pt x="166116" y="19812"/>
                </a:lnTo>
                <a:lnTo>
                  <a:pt x="126513" y="45847"/>
                </a:lnTo>
                <a:lnTo>
                  <a:pt x="90593" y="78232"/>
                </a:lnTo>
                <a:lnTo>
                  <a:pt x="59245" y="116967"/>
                </a:lnTo>
                <a:lnTo>
                  <a:pt x="33358" y="162052"/>
                </a:lnTo>
                <a:lnTo>
                  <a:pt x="13821" y="213487"/>
                </a:lnTo>
                <a:lnTo>
                  <a:pt x="1524" y="271272"/>
                </a:lnTo>
                <a:lnTo>
                  <a:pt x="0" y="288036"/>
                </a:lnTo>
                <a:lnTo>
                  <a:pt x="0" y="321564"/>
                </a:lnTo>
                <a:lnTo>
                  <a:pt x="1524" y="339852"/>
                </a:lnTo>
                <a:lnTo>
                  <a:pt x="3048" y="355092"/>
                </a:lnTo>
                <a:lnTo>
                  <a:pt x="6096" y="371856"/>
                </a:lnTo>
                <a:lnTo>
                  <a:pt x="12192" y="393568"/>
                </a:lnTo>
                <a:lnTo>
                  <a:pt x="12192" y="289560"/>
                </a:lnTo>
                <a:lnTo>
                  <a:pt x="13716" y="272796"/>
                </a:lnTo>
                <a:lnTo>
                  <a:pt x="24324" y="221078"/>
                </a:lnTo>
                <a:lnTo>
                  <a:pt x="40862" y="174521"/>
                </a:lnTo>
                <a:lnTo>
                  <a:pt x="62686" y="133144"/>
                </a:lnTo>
                <a:lnTo>
                  <a:pt x="89154" y="96964"/>
                </a:lnTo>
                <a:lnTo>
                  <a:pt x="119622" y="65999"/>
                </a:lnTo>
                <a:lnTo>
                  <a:pt x="153447" y="40266"/>
                </a:lnTo>
                <a:lnTo>
                  <a:pt x="189988" y="19785"/>
                </a:lnTo>
                <a:lnTo>
                  <a:pt x="228600" y="4572"/>
                </a:lnTo>
                <a:lnTo>
                  <a:pt x="248412" y="0"/>
                </a:lnTo>
                <a:close/>
              </a:path>
              <a:path w="658495" h="632460">
                <a:moveTo>
                  <a:pt x="646176" y="389624"/>
                </a:moveTo>
                <a:lnTo>
                  <a:pt x="646176" y="321564"/>
                </a:lnTo>
                <a:lnTo>
                  <a:pt x="639843" y="365576"/>
                </a:lnTo>
                <a:lnTo>
                  <a:pt x="629135" y="406162"/>
                </a:lnTo>
                <a:lnTo>
                  <a:pt x="614418" y="443305"/>
                </a:lnTo>
                <a:lnTo>
                  <a:pt x="596055" y="476985"/>
                </a:lnTo>
                <a:lnTo>
                  <a:pt x="549857" y="533892"/>
                </a:lnTo>
                <a:lnTo>
                  <a:pt x="493462" y="576741"/>
                </a:lnTo>
                <a:lnTo>
                  <a:pt x="429792" y="605393"/>
                </a:lnTo>
                <a:lnTo>
                  <a:pt x="361768" y="619708"/>
                </a:lnTo>
                <a:lnTo>
                  <a:pt x="327036" y="621444"/>
                </a:lnTo>
                <a:lnTo>
                  <a:pt x="292311" y="619544"/>
                </a:lnTo>
                <a:lnTo>
                  <a:pt x="224342" y="604761"/>
                </a:lnTo>
                <a:lnTo>
                  <a:pt x="160784" y="575220"/>
                </a:lnTo>
                <a:lnTo>
                  <a:pt x="104558" y="530778"/>
                </a:lnTo>
                <a:lnTo>
                  <a:pt x="58585" y="471297"/>
                </a:lnTo>
                <a:lnTo>
                  <a:pt x="40356" y="435872"/>
                </a:lnTo>
                <a:lnTo>
                  <a:pt x="25786" y="396635"/>
                </a:lnTo>
                <a:lnTo>
                  <a:pt x="15240" y="353568"/>
                </a:lnTo>
                <a:lnTo>
                  <a:pt x="12192" y="321564"/>
                </a:lnTo>
                <a:lnTo>
                  <a:pt x="12192" y="393568"/>
                </a:lnTo>
                <a:lnTo>
                  <a:pt x="38221" y="460699"/>
                </a:lnTo>
                <a:lnTo>
                  <a:pt x="63085" y="499771"/>
                </a:lnTo>
                <a:lnTo>
                  <a:pt x="93024" y="534692"/>
                </a:lnTo>
                <a:lnTo>
                  <a:pt x="127444" y="565023"/>
                </a:lnTo>
                <a:lnTo>
                  <a:pt x="165750" y="590324"/>
                </a:lnTo>
                <a:lnTo>
                  <a:pt x="207347" y="610157"/>
                </a:lnTo>
                <a:lnTo>
                  <a:pt x="251642" y="624084"/>
                </a:lnTo>
                <a:lnTo>
                  <a:pt x="298041" y="631664"/>
                </a:lnTo>
                <a:lnTo>
                  <a:pt x="345948" y="632460"/>
                </a:lnTo>
                <a:lnTo>
                  <a:pt x="362712" y="632460"/>
                </a:lnTo>
                <a:lnTo>
                  <a:pt x="423781" y="619763"/>
                </a:lnTo>
                <a:lnTo>
                  <a:pt x="465819" y="603979"/>
                </a:lnTo>
                <a:lnTo>
                  <a:pt x="505059" y="582599"/>
                </a:lnTo>
                <a:lnTo>
                  <a:pt x="540971" y="556162"/>
                </a:lnTo>
                <a:lnTo>
                  <a:pt x="573024" y="525208"/>
                </a:lnTo>
                <a:lnTo>
                  <a:pt x="600687" y="490276"/>
                </a:lnTo>
                <a:lnTo>
                  <a:pt x="623431" y="451907"/>
                </a:lnTo>
                <a:lnTo>
                  <a:pt x="640726" y="410638"/>
                </a:lnTo>
                <a:lnTo>
                  <a:pt x="646176" y="389624"/>
                </a:lnTo>
                <a:close/>
              </a:path>
              <a:path w="658495" h="632460">
                <a:moveTo>
                  <a:pt x="658368" y="304800"/>
                </a:moveTo>
                <a:lnTo>
                  <a:pt x="656844" y="288036"/>
                </a:lnTo>
                <a:lnTo>
                  <a:pt x="656844" y="271272"/>
                </a:lnTo>
                <a:lnTo>
                  <a:pt x="643904" y="212844"/>
                </a:lnTo>
                <a:lnTo>
                  <a:pt x="623936" y="160979"/>
                </a:lnTo>
                <a:lnTo>
                  <a:pt x="597789" y="115633"/>
                </a:lnTo>
                <a:lnTo>
                  <a:pt x="566307" y="76764"/>
                </a:lnTo>
                <a:lnTo>
                  <a:pt x="530337" y="44330"/>
                </a:lnTo>
                <a:lnTo>
                  <a:pt x="490728" y="18288"/>
                </a:lnTo>
                <a:lnTo>
                  <a:pt x="449580" y="0"/>
                </a:lnTo>
                <a:lnTo>
                  <a:pt x="408432" y="0"/>
                </a:lnTo>
                <a:lnTo>
                  <a:pt x="445008" y="10668"/>
                </a:lnTo>
                <a:lnTo>
                  <a:pt x="482405" y="28027"/>
                </a:lnTo>
                <a:lnTo>
                  <a:pt x="517588" y="50387"/>
                </a:lnTo>
                <a:lnTo>
                  <a:pt x="549913" y="77747"/>
                </a:lnTo>
                <a:lnTo>
                  <a:pt x="578739" y="110109"/>
                </a:lnTo>
                <a:lnTo>
                  <a:pt x="603420" y="147470"/>
                </a:lnTo>
                <a:lnTo>
                  <a:pt x="623316" y="189833"/>
                </a:lnTo>
                <a:lnTo>
                  <a:pt x="637782" y="237196"/>
                </a:lnTo>
                <a:lnTo>
                  <a:pt x="646176" y="289560"/>
                </a:lnTo>
                <a:lnTo>
                  <a:pt x="646176" y="389624"/>
                </a:lnTo>
                <a:lnTo>
                  <a:pt x="652040" y="367011"/>
                </a:lnTo>
                <a:lnTo>
                  <a:pt x="656844" y="321564"/>
                </a:lnTo>
                <a:lnTo>
                  <a:pt x="65836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0016" y="1621536"/>
            <a:ext cx="256540" cy="292735"/>
          </a:xfrm>
          <a:custGeom>
            <a:avLst/>
            <a:gdLst/>
            <a:ahLst/>
            <a:cxnLst/>
            <a:rect l="l" t="t" r="r" b="b"/>
            <a:pathLst>
              <a:path w="256539" h="292735">
                <a:moveTo>
                  <a:pt x="242316" y="0"/>
                </a:moveTo>
                <a:lnTo>
                  <a:pt x="236220" y="0"/>
                </a:lnTo>
                <a:lnTo>
                  <a:pt x="65532" y="231648"/>
                </a:lnTo>
                <a:lnTo>
                  <a:pt x="54054" y="246245"/>
                </a:lnTo>
                <a:lnTo>
                  <a:pt x="23622" y="278344"/>
                </a:lnTo>
                <a:lnTo>
                  <a:pt x="3048" y="284988"/>
                </a:lnTo>
                <a:lnTo>
                  <a:pt x="0" y="292608"/>
                </a:lnTo>
                <a:lnTo>
                  <a:pt x="62484" y="292608"/>
                </a:lnTo>
                <a:lnTo>
                  <a:pt x="62484" y="263652"/>
                </a:lnTo>
                <a:lnTo>
                  <a:pt x="64008" y="260604"/>
                </a:lnTo>
                <a:lnTo>
                  <a:pt x="65532" y="256032"/>
                </a:lnTo>
                <a:lnTo>
                  <a:pt x="67056" y="252984"/>
                </a:lnTo>
                <a:lnTo>
                  <a:pt x="71628" y="246888"/>
                </a:lnTo>
                <a:lnTo>
                  <a:pt x="77724" y="237744"/>
                </a:lnTo>
                <a:lnTo>
                  <a:pt x="106680" y="198120"/>
                </a:lnTo>
                <a:lnTo>
                  <a:pt x="118872" y="198120"/>
                </a:lnTo>
                <a:lnTo>
                  <a:pt x="118872" y="182880"/>
                </a:lnTo>
                <a:lnTo>
                  <a:pt x="201168" y="70104"/>
                </a:lnTo>
                <a:lnTo>
                  <a:pt x="201168" y="292608"/>
                </a:lnTo>
                <a:lnTo>
                  <a:pt x="219456" y="292608"/>
                </a:lnTo>
                <a:lnTo>
                  <a:pt x="219456" y="248412"/>
                </a:lnTo>
                <a:lnTo>
                  <a:pt x="220980" y="237744"/>
                </a:lnTo>
                <a:lnTo>
                  <a:pt x="242316" y="0"/>
                </a:lnTo>
                <a:close/>
              </a:path>
              <a:path w="256539" h="292735">
                <a:moveTo>
                  <a:pt x="86868" y="284988"/>
                </a:moveTo>
                <a:lnTo>
                  <a:pt x="77724" y="283464"/>
                </a:lnTo>
                <a:lnTo>
                  <a:pt x="71628" y="281940"/>
                </a:lnTo>
                <a:lnTo>
                  <a:pt x="65532" y="275844"/>
                </a:lnTo>
                <a:lnTo>
                  <a:pt x="62484" y="271272"/>
                </a:lnTo>
                <a:lnTo>
                  <a:pt x="62484" y="292608"/>
                </a:lnTo>
                <a:lnTo>
                  <a:pt x="83820" y="292608"/>
                </a:lnTo>
                <a:lnTo>
                  <a:pt x="86868" y="284988"/>
                </a:lnTo>
                <a:close/>
              </a:path>
              <a:path w="256539" h="292735">
                <a:moveTo>
                  <a:pt x="201168" y="292608"/>
                </a:moveTo>
                <a:lnTo>
                  <a:pt x="201168" y="70104"/>
                </a:lnTo>
                <a:lnTo>
                  <a:pt x="190500" y="182880"/>
                </a:lnTo>
                <a:lnTo>
                  <a:pt x="118872" y="182880"/>
                </a:lnTo>
                <a:lnTo>
                  <a:pt x="118872" y="198120"/>
                </a:lnTo>
                <a:lnTo>
                  <a:pt x="188976" y="198120"/>
                </a:lnTo>
                <a:lnTo>
                  <a:pt x="188976" y="292608"/>
                </a:lnTo>
                <a:lnTo>
                  <a:pt x="201168" y="292608"/>
                </a:lnTo>
                <a:close/>
              </a:path>
              <a:path w="256539" h="292735">
                <a:moveTo>
                  <a:pt x="188976" y="292608"/>
                </a:moveTo>
                <a:lnTo>
                  <a:pt x="188976" y="198120"/>
                </a:lnTo>
                <a:lnTo>
                  <a:pt x="185928" y="234696"/>
                </a:lnTo>
                <a:lnTo>
                  <a:pt x="184785" y="245244"/>
                </a:lnTo>
                <a:lnTo>
                  <a:pt x="166116" y="281940"/>
                </a:lnTo>
                <a:lnTo>
                  <a:pt x="158496" y="284988"/>
                </a:lnTo>
                <a:lnTo>
                  <a:pt x="144780" y="284988"/>
                </a:lnTo>
                <a:lnTo>
                  <a:pt x="141732" y="292608"/>
                </a:lnTo>
                <a:lnTo>
                  <a:pt x="188976" y="292608"/>
                </a:lnTo>
                <a:close/>
              </a:path>
              <a:path w="256539" h="292735">
                <a:moveTo>
                  <a:pt x="256032" y="284988"/>
                </a:moveTo>
                <a:lnTo>
                  <a:pt x="245364" y="284988"/>
                </a:lnTo>
                <a:lnTo>
                  <a:pt x="237744" y="283464"/>
                </a:lnTo>
                <a:lnTo>
                  <a:pt x="219456" y="265176"/>
                </a:lnTo>
                <a:lnTo>
                  <a:pt x="219456" y="292608"/>
                </a:lnTo>
                <a:lnTo>
                  <a:pt x="254508" y="292608"/>
                </a:lnTo>
                <a:lnTo>
                  <a:pt x="25603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0332" y="1877568"/>
            <a:ext cx="274320" cy="393700"/>
          </a:xfrm>
          <a:custGeom>
            <a:avLst/>
            <a:gdLst/>
            <a:ahLst/>
            <a:cxnLst/>
            <a:rect l="l" t="t" r="r" b="b"/>
            <a:pathLst>
              <a:path w="274320" h="393700">
                <a:moveTo>
                  <a:pt x="202692" y="117662"/>
                </a:moveTo>
                <a:lnTo>
                  <a:pt x="202692" y="94488"/>
                </a:lnTo>
                <a:lnTo>
                  <a:pt x="0" y="393192"/>
                </a:lnTo>
                <a:lnTo>
                  <a:pt x="13716" y="393192"/>
                </a:lnTo>
                <a:lnTo>
                  <a:pt x="202692" y="117662"/>
                </a:lnTo>
                <a:close/>
              </a:path>
              <a:path w="274320" h="393700">
                <a:moveTo>
                  <a:pt x="274320" y="0"/>
                </a:moveTo>
                <a:lnTo>
                  <a:pt x="158496" y="64008"/>
                </a:lnTo>
                <a:lnTo>
                  <a:pt x="202692" y="94488"/>
                </a:lnTo>
                <a:lnTo>
                  <a:pt x="202692" y="117662"/>
                </a:lnTo>
                <a:lnTo>
                  <a:pt x="213360" y="102108"/>
                </a:lnTo>
                <a:lnTo>
                  <a:pt x="257556" y="132588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316" y="209245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692" y="2270760"/>
            <a:ext cx="562610" cy="806450"/>
          </a:xfrm>
          <a:custGeom>
            <a:avLst/>
            <a:gdLst/>
            <a:ahLst/>
            <a:cxnLst/>
            <a:rect l="l" t="t" r="r" b="b"/>
            <a:pathLst>
              <a:path w="562610" h="806450">
                <a:moveTo>
                  <a:pt x="562356" y="0"/>
                </a:moveTo>
                <a:lnTo>
                  <a:pt x="548640" y="0"/>
                </a:lnTo>
                <a:lnTo>
                  <a:pt x="0" y="806196"/>
                </a:lnTo>
                <a:lnTo>
                  <a:pt x="15240" y="806196"/>
                </a:lnTo>
                <a:lnTo>
                  <a:pt x="562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0920" y="2558796"/>
            <a:ext cx="192024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3355" y="2270760"/>
            <a:ext cx="120650" cy="806450"/>
          </a:xfrm>
          <a:custGeom>
            <a:avLst/>
            <a:gdLst/>
            <a:ahLst/>
            <a:cxnLst/>
            <a:rect l="l" t="t" r="r" b="b"/>
            <a:pathLst>
              <a:path w="120650" h="806450">
                <a:moveTo>
                  <a:pt x="120396" y="705612"/>
                </a:moveTo>
                <a:lnTo>
                  <a:pt x="67056" y="705612"/>
                </a:lnTo>
                <a:lnTo>
                  <a:pt x="67056" y="0"/>
                </a:lnTo>
                <a:lnTo>
                  <a:pt x="54864" y="0"/>
                </a:lnTo>
                <a:lnTo>
                  <a:pt x="54864" y="705612"/>
                </a:lnTo>
                <a:lnTo>
                  <a:pt x="0" y="705612"/>
                </a:lnTo>
                <a:lnTo>
                  <a:pt x="51816" y="806196"/>
                </a:lnTo>
                <a:lnTo>
                  <a:pt x="68580" y="806196"/>
                </a:lnTo>
                <a:lnTo>
                  <a:pt x="120396" y="705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852" y="2415540"/>
            <a:ext cx="192024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7856" y="3520249"/>
            <a:ext cx="658495" cy="363220"/>
          </a:xfrm>
          <a:custGeom>
            <a:avLst/>
            <a:gdLst/>
            <a:ahLst/>
            <a:cxnLst/>
            <a:rect l="l" t="t" r="r" b="b"/>
            <a:pathLst>
              <a:path w="658495" h="363220">
                <a:moveTo>
                  <a:pt x="658368" y="344614"/>
                </a:moveTo>
                <a:lnTo>
                  <a:pt x="658368" y="311086"/>
                </a:lnTo>
                <a:lnTo>
                  <a:pt x="656844" y="294322"/>
                </a:lnTo>
                <a:lnTo>
                  <a:pt x="648066" y="250705"/>
                </a:lnTo>
                <a:lnTo>
                  <a:pt x="635319" y="210590"/>
                </a:lnTo>
                <a:lnTo>
                  <a:pt x="618934" y="173975"/>
                </a:lnTo>
                <a:lnTo>
                  <a:pt x="599244" y="140859"/>
                </a:lnTo>
                <a:lnTo>
                  <a:pt x="551273" y="85117"/>
                </a:lnTo>
                <a:lnTo>
                  <a:pt x="494063" y="43351"/>
                </a:lnTo>
                <a:lnTo>
                  <a:pt x="430269" y="15549"/>
                </a:lnTo>
                <a:lnTo>
                  <a:pt x="362546" y="1697"/>
                </a:lnTo>
                <a:lnTo>
                  <a:pt x="328041" y="0"/>
                </a:lnTo>
                <a:lnTo>
                  <a:pt x="293549" y="1785"/>
                </a:lnTo>
                <a:lnTo>
                  <a:pt x="225934" y="15798"/>
                </a:lnTo>
                <a:lnTo>
                  <a:pt x="162356" y="43726"/>
                </a:lnTo>
                <a:lnTo>
                  <a:pt x="105470" y="85554"/>
                </a:lnTo>
                <a:lnTo>
                  <a:pt x="57933" y="141271"/>
                </a:lnTo>
                <a:lnTo>
                  <a:pt x="38500" y="174334"/>
                </a:lnTo>
                <a:lnTo>
                  <a:pt x="22399" y="210865"/>
                </a:lnTo>
                <a:lnTo>
                  <a:pt x="9963" y="250861"/>
                </a:lnTo>
                <a:lnTo>
                  <a:pt x="1524" y="294322"/>
                </a:lnTo>
                <a:lnTo>
                  <a:pt x="0" y="311086"/>
                </a:lnTo>
                <a:lnTo>
                  <a:pt x="0" y="344614"/>
                </a:lnTo>
                <a:lnTo>
                  <a:pt x="1524" y="362902"/>
                </a:lnTo>
                <a:lnTo>
                  <a:pt x="12192" y="362902"/>
                </a:lnTo>
                <a:lnTo>
                  <a:pt x="12192" y="312610"/>
                </a:lnTo>
                <a:lnTo>
                  <a:pt x="13716" y="295846"/>
                </a:lnTo>
                <a:lnTo>
                  <a:pt x="22310" y="252958"/>
                </a:lnTo>
                <a:lnTo>
                  <a:pt x="34855" y="213620"/>
                </a:lnTo>
                <a:lnTo>
                  <a:pt x="51015" y="177823"/>
                </a:lnTo>
                <a:lnTo>
                  <a:pt x="92834" y="116817"/>
                </a:lnTo>
                <a:lnTo>
                  <a:pt x="145072" y="69875"/>
                </a:lnTo>
                <a:lnTo>
                  <a:pt x="205036" y="36929"/>
                </a:lnTo>
                <a:lnTo>
                  <a:pt x="270035" y="17914"/>
                </a:lnTo>
                <a:lnTo>
                  <a:pt x="337375" y="12763"/>
                </a:lnTo>
                <a:lnTo>
                  <a:pt x="371081" y="15365"/>
                </a:lnTo>
                <a:lnTo>
                  <a:pt x="436884" y="30885"/>
                </a:lnTo>
                <a:lnTo>
                  <a:pt x="498295" y="60102"/>
                </a:lnTo>
                <a:lnTo>
                  <a:pt x="552623" y="102949"/>
                </a:lnTo>
                <a:lnTo>
                  <a:pt x="597174" y="159361"/>
                </a:lnTo>
                <a:lnTo>
                  <a:pt x="629256" y="229270"/>
                </a:lnTo>
                <a:lnTo>
                  <a:pt x="639779" y="269265"/>
                </a:lnTo>
                <a:lnTo>
                  <a:pt x="646176" y="312610"/>
                </a:lnTo>
                <a:lnTo>
                  <a:pt x="646176" y="362902"/>
                </a:lnTo>
                <a:lnTo>
                  <a:pt x="655320" y="362902"/>
                </a:lnTo>
                <a:lnTo>
                  <a:pt x="658368" y="344614"/>
                </a:lnTo>
                <a:close/>
              </a:path>
              <a:path w="658495" h="363220">
                <a:moveTo>
                  <a:pt x="13716" y="362902"/>
                </a:moveTo>
                <a:lnTo>
                  <a:pt x="13716" y="359854"/>
                </a:lnTo>
                <a:lnTo>
                  <a:pt x="12192" y="344614"/>
                </a:lnTo>
                <a:lnTo>
                  <a:pt x="12192" y="362902"/>
                </a:lnTo>
                <a:lnTo>
                  <a:pt x="13716" y="362902"/>
                </a:lnTo>
                <a:close/>
              </a:path>
              <a:path w="658495" h="363220">
                <a:moveTo>
                  <a:pt x="646176" y="362902"/>
                </a:moveTo>
                <a:lnTo>
                  <a:pt x="646176" y="344614"/>
                </a:lnTo>
                <a:lnTo>
                  <a:pt x="643128" y="362902"/>
                </a:lnTo>
                <a:lnTo>
                  <a:pt x="646176" y="362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5456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709" y="186834"/>
                </a:lnTo>
                <a:lnTo>
                  <a:pt x="63953" y="151024"/>
                </a:lnTo>
                <a:lnTo>
                  <a:pt x="87734" y="119341"/>
                </a:lnTo>
                <a:lnTo>
                  <a:pt x="114622" y="91776"/>
                </a:lnTo>
                <a:lnTo>
                  <a:pt x="176002" y="48958"/>
                </a:lnTo>
                <a:lnTo>
                  <a:pt x="244656" y="22490"/>
                </a:lnTo>
                <a:lnTo>
                  <a:pt x="317149" y="12294"/>
                </a:lnTo>
                <a:lnTo>
                  <a:pt x="353762" y="13273"/>
                </a:lnTo>
                <a:lnTo>
                  <a:pt x="425571" y="27337"/>
                </a:lnTo>
                <a:lnTo>
                  <a:pt x="492629" y="57475"/>
                </a:lnTo>
                <a:lnTo>
                  <a:pt x="551500" y="103608"/>
                </a:lnTo>
                <a:lnTo>
                  <a:pt x="576791" y="132649"/>
                </a:lnTo>
                <a:lnTo>
                  <a:pt x="598747" y="165658"/>
                </a:lnTo>
                <a:lnTo>
                  <a:pt x="616939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2656" y="3701796"/>
            <a:ext cx="175260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7668" y="3785616"/>
            <a:ext cx="256540" cy="96520"/>
          </a:xfrm>
          <a:custGeom>
            <a:avLst/>
            <a:gdLst/>
            <a:ahLst/>
            <a:cxnLst/>
            <a:rect l="l" t="t" r="r" b="b"/>
            <a:pathLst>
              <a:path w="256540" h="96520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6764" y="7620"/>
                </a:lnTo>
                <a:lnTo>
                  <a:pt x="24384" y="9144"/>
                </a:lnTo>
                <a:lnTo>
                  <a:pt x="33528" y="18288"/>
                </a:lnTo>
                <a:lnTo>
                  <a:pt x="36576" y="22860"/>
                </a:lnTo>
                <a:lnTo>
                  <a:pt x="36576" y="96011"/>
                </a:lnTo>
                <a:lnTo>
                  <a:pt x="66988" y="96011"/>
                </a:lnTo>
                <a:lnTo>
                  <a:pt x="71628" y="48768"/>
                </a:lnTo>
                <a:lnTo>
                  <a:pt x="76200" y="22860"/>
                </a:lnTo>
                <a:lnTo>
                  <a:pt x="77724" y="16764"/>
                </a:lnTo>
                <a:lnTo>
                  <a:pt x="86868" y="10668"/>
                </a:lnTo>
                <a:lnTo>
                  <a:pt x="91440" y="9144"/>
                </a:lnTo>
                <a:lnTo>
                  <a:pt x="99060" y="7620"/>
                </a:lnTo>
                <a:lnTo>
                  <a:pt x="111252" y="7620"/>
                </a:lnTo>
                <a:lnTo>
                  <a:pt x="114300" y="0"/>
                </a:lnTo>
                <a:close/>
              </a:path>
              <a:path w="256540" h="96520">
                <a:moveTo>
                  <a:pt x="36576" y="96011"/>
                </a:moveTo>
                <a:lnTo>
                  <a:pt x="36576" y="33528"/>
                </a:lnTo>
                <a:lnTo>
                  <a:pt x="35052" y="41148"/>
                </a:lnTo>
                <a:lnTo>
                  <a:pt x="35052" y="53340"/>
                </a:lnTo>
                <a:lnTo>
                  <a:pt x="30675" y="96011"/>
                </a:lnTo>
                <a:lnTo>
                  <a:pt x="36576" y="96011"/>
                </a:lnTo>
                <a:close/>
              </a:path>
              <a:path w="256540" h="96520">
                <a:moveTo>
                  <a:pt x="192024" y="54864"/>
                </a:moveTo>
                <a:lnTo>
                  <a:pt x="192024" y="25908"/>
                </a:lnTo>
                <a:lnTo>
                  <a:pt x="190500" y="28956"/>
                </a:lnTo>
                <a:lnTo>
                  <a:pt x="187452" y="33528"/>
                </a:lnTo>
                <a:lnTo>
                  <a:pt x="184546" y="39195"/>
                </a:lnTo>
                <a:lnTo>
                  <a:pt x="180213" y="46863"/>
                </a:lnTo>
                <a:lnTo>
                  <a:pt x="174164" y="56245"/>
                </a:lnTo>
                <a:lnTo>
                  <a:pt x="166116" y="67056"/>
                </a:lnTo>
                <a:lnTo>
                  <a:pt x="144978" y="96011"/>
                </a:lnTo>
                <a:lnTo>
                  <a:pt x="161522" y="96011"/>
                </a:lnTo>
                <a:lnTo>
                  <a:pt x="178308" y="73152"/>
                </a:lnTo>
                <a:lnTo>
                  <a:pt x="190023" y="57435"/>
                </a:lnTo>
                <a:lnTo>
                  <a:pt x="192024" y="54864"/>
                </a:lnTo>
                <a:close/>
              </a:path>
              <a:path w="256540" h="96520">
                <a:moveTo>
                  <a:pt x="256032" y="0"/>
                </a:moveTo>
                <a:lnTo>
                  <a:pt x="170688" y="0"/>
                </a:lnTo>
                <a:lnTo>
                  <a:pt x="169164" y="7620"/>
                </a:lnTo>
                <a:lnTo>
                  <a:pt x="176784" y="7620"/>
                </a:lnTo>
                <a:lnTo>
                  <a:pt x="182880" y="9144"/>
                </a:lnTo>
                <a:lnTo>
                  <a:pt x="192024" y="18288"/>
                </a:lnTo>
                <a:lnTo>
                  <a:pt x="192024" y="54864"/>
                </a:lnTo>
                <a:lnTo>
                  <a:pt x="200025" y="44577"/>
                </a:lnTo>
                <a:lnTo>
                  <a:pt x="232029" y="14144"/>
                </a:lnTo>
                <a:lnTo>
                  <a:pt x="248412" y="7620"/>
                </a:lnTo>
                <a:lnTo>
                  <a:pt x="254508" y="7620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7776" y="3752088"/>
            <a:ext cx="646430" cy="120650"/>
          </a:xfrm>
          <a:custGeom>
            <a:avLst/>
            <a:gdLst/>
            <a:ahLst/>
            <a:cxnLst/>
            <a:rect l="l" t="t" r="r" b="b"/>
            <a:pathLst>
              <a:path w="646430" h="120650">
                <a:moveTo>
                  <a:pt x="525780" y="67056"/>
                </a:moveTo>
                <a:lnTo>
                  <a:pt x="525780" y="54864"/>
                </a:lnTo>
                <a:lnTo>
                  <a:pt x="0" y="54864"/>
                </a:lnTo>
                <a:lnTo>
                  <a:pt x="0" y="67056"/>
                </a:lnTo>
                <a:lnTo>
                  <a:pt x="525780" y="67056"/>
                </a:lnTo>
                <a:close/>
              </a:path>
              <a:path w="646430" h="120650">
                <a:moveTo>
                  <a:pt x="646176" y="59436"/>
                </a:moveTo>
                <a:lnTo>
                  <a:pt x="525780" y="0"/>
                </a:lnTo>
                <a:lnTo>
                  <a:pt x="525780" y="120396"/>
                </a:lnTo>
                <a:lnTo>
                  <a:pt x="64617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2404" y="3076956"/>
            <a:ext cx="414655" cy="596265"/>
          </a:xfrm>
          <a:custGeom>
            <a:avLst/>
            <a:gdLst/>
            <a:ahLst/>
            <a:cxnLst/>
            <a:rect l="l" t="t" r="r" b="b"/>
            <a:pathLst>
              <a:path w="414654" h="596264">
                <a:moveTo>
                  <a:pt x="414528" y="0"/>
                </a:moveTo>
                <a:lnTo>
                  <a:pt x="399288" y="0"/>
                </a:lnTo>
                <a:lnTo>
                  <a:pt x="0" y="589788"/>
                </a:lnTo>
                <a:lnTo>
                  <a:pt x="9144" y="595884"/>
                </a:lnTo>
                <a:lnTo>
                  <a:pt x="4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3336" y="3091053"/>
            <a:ext cx="441959" cy="440055"/>
          </a:xfrm>
          <a:custGeom>
            <a:avLst/>
            <a:gdLst/>
            <a:ahLst/>
            <a:cxnLst/>
            <a:rect l="l" t="t" r="r" b="b"/>
            <a:pathLst>
              <a:path w="441960" h="440054">
                <a:moveTo>
                  <a:pt x="441960" y="219075"/>
                </a:moveTo>
                <a:lnTo>
                  <a:pt x="440436" y="208407"/>
                </a:lnTo>
                <a:lnTo>
                  <a:pt x="440436" y="197739"/>
                </a:lnTo>
                <a:lnTo>
                  <a:pt x="431391" y="156238"/>
                </a:lnTo>
                <a:lnTo>
                  <a:pt x="416904" y="119619"/>
                </a:lnTo>
                <a:lnTo>
                  <a:pt x="374333" y="61030"/>
                </a:lnTo>
                <a:lnTo>
                  <a:pt x="318177" y="21971"/>
                </a:lnTo>
                <a:lnTo>
                  <a:pt x="253893" y="2441"/>
                </a:lnTo>
                <a:lnTo>
                  <a:pt x="220408" y="0"/>
                </a:lnTo>
                <a:lnTo>
                  <a:pt x="186937" y="2441"/>
                </a:lnTo>
                <a:lnTo>
                  <a:pt x="122766" y="21971"/>
                </a:lnTo>
                <a:lnTo>
                  <a:pt x="66836" y="61030"/>
                </a:lnTo>
                <a:lnTo>
                  <a:pt x="24603" y="119619"/>
                </a:lnTo>
                <a:lnTo>
                  <a:pt x="10328" y="156238"/>
                </a:lnTo>
                <a:lnTo>
                  <a:pt x="1524" y="197739"/>
                </a:lnTo>
                <a:lnTo>
                  <a:pt x="0" y="220599"/>
                </a:lnTo>
                <a:lnTo>
                  <a:pt x="0" y="231267"/>
                </a:lnTo>
                <a:lnTo>
                  <a:pt x="1524" y="241935"/>
                </a:lnTo>
                <a:lnTo>
                  <a:pt x="3048" y="254127"/>
                </a:lnTo>
                <a:lnTo>
                  <a:pt x="12192" y="288041"/>
                </a:lnTo>
                <a:lnTo>
                  <a:pt x="12192" y="197739"/>
                </a:lnTo>
                <a:lnTo>
                  <a:pt x="22074" y="155321"/>
                </a:lnTo>
                <a:lnTo>
                  <a:pt x="37746" y="118416"/>
                </a:lnTo>
                <a:lnTo>
                  <a:pt x="83297" y="61048"/>
                </a:lnTo>
                <a:lnTo>
                  <a:pt x="142517" y="25441"/>
                </a:lnTo>
                <a:lnTo>
                  <a:pt x="209078" y="11402"/>
                </a:lnTo>
                <a:lnTo>
                  <a:pt x="243133" y="12409"/>
                </a:lnTo>
                <a:lnTo>
                  <a:pt x="308839" y="30358"/>
                </a:lnTo>
                <a:lnTo>
                  <a:pt x="366065" y="69390"/>
                </a:lnTo>
                <a:lnTo>
                  <a:pt x="408484" y="129312"/>
                </a:lnTo>
                <a:lnTo>
                  <a:pt x="422163" y="167046"/>
                </a:lnTo>
                <a:lnTo>
                  <a:pt x="429768" y="209931"/>
                </a:lnTo>
                <a:lnTo>
                  <a:pt x="429768" y="288223"/>
                </a:lnTo>
                <a:lnTo>
                  <a:pt x="437126" y="262287"/>
                </a:lnTo>
                <a:lnTo>
                  <a:pt x="441960" y="219075"/>
                </a:lnTo>
                <a:close/>
              </a:path>
              <a:path w="441960" h="440054">
                <a:moveTo>
                  <a:pt x="429768" y="288223"/>
                </a:moveTo>
                <a:lnTo>
                  <a:pt x="429768" y="231267"/>
                </a:lnTo>
                <a:lnTo>
                  <a:pt x="422506" y="272961"/>
                </a:lnTo>
                <a:lnTo>
                  <a:pt x="409296" y="309804"/>
                </a:lnTo>
                <a:lnTo>
                  <a:pt x="368069" y="368761"/>
                </a:lnTo>
                <a:lnTo>
                  <a:pt x="312161" y="407796"/>
                </a:lnTo>
                <a:lnTo>
                  <a:pt x="247647" y="426567"/>
                </a:lnTo>
                <a:lnTo>
                  <a:pt x="214061" y="428246"/>
                </a:lnTo>
                <a:lnTo>
                  <a:pt x="180601" y="424730"/>
                </a:lnTo>
                <a:lnTo>
                  <a:pt x="117100" y="401945"/>
                </a:lnTo>
                <a:lnTo>
                  <a:pt x="63216" y="357867"/>
                </a:lnTo>
                <a:lnTo>
                  <a:pt x="25027" y="292155"/>
                </a:lnTo>
                <a:lnTo>
                  <a:pt x="13716" y="251079"/>
                </a:lnTo>
                <a:lnTo>
                  <a:pt x="12192" y="240411"/>
                </a:lnTo>
                <a:lnTo>
                  <a:pt x="12192" y="288041"/>
                </a:lnTo>
                <a:lnTo>
                  <a:pt x="31044" y="332549"/>
                </a:lnTo>
                <a:lnTo>
                  <a:pt x="77667" y="389309"/>
                </a:lnTo>
                <a:lnTo>
                  <a:pt x="137160" y="424871"/>
                </a:lnTo>
                <a:lnTo>
                  <a:pt x="203764" y="439699"/>
                </a:lnTo>
                <a:lnTo>
                  <a:pt x="237934" y="439483"/>
                </a:lnTo>
                <a:lnTo>
                  <a:pt x="304411" y="424080"/>
                </a:lnTo>
                <a:lnTo>
                  <a:pt x="363608" y="389104"/>
                </a:lnTo>
                <a:lnTo>
                  <a:pt x="409765" y="335018"/>
                </a:lnTo>
                <a:lnTo>
                  <a:pt x="426155" y="300954"/>
                </a:lnTo>
                <a:lnTo>
                  <a:pt x="429768" y="28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4316" y="352501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3192" y="3849623"/>
            <a:ext cx="140970" cy="35560"/>
          </a:xfrm>
          <a:custGeom>
            <a:avLst/>
            <a:gdLst/>
            <a:ahLst/>
            <a:cxnLst/>
            <a:rect l="l" t="t" r="r" b="b"/>
            <a:pathLst>
              <a:path w="140970" h="35560">
                <a:moveTo>
                  <a:pt x="140683" y="0"/>
                </a:moveTo>
                <a:lnTo>
                  <a:pt x="107155" y="4572"/>
                </a:lnTo>
                <a:lnTo>
                  <a:pt x="99535" y="28956"/>
                </a:lnTo>
                <a:lnTo>
                  <a:pt x="97845" y="21526"/>
                </a:lnTo>
                <a:lnTo>
                  <a:pt x="75151" y="0"/>
                </a:lnTo>
                <a:lnTo>
                  <a:pt x="66007" y="0"/>
                </a:lnTo>
                <a:lnTo>
                  <a:pt x="20287" y="16764"/>
                </a:lnTo>
                <a:lnTo>
                  <a:pt x="0" y="35051"/>
                </a:lnTo>
                <a:lnTo>
                  <a:pt x="25535" y="35051"/>
                </a:lnTo>
                <a:lnTo>
                  <a:pt x="27026" y="33123"/>
                </a:lnTo>
                <a:lnTo>
                  <a:pt x="37051" y="22860"/>
                </a:lnTo>
                <a:lnTo>
                  <a:pt x="44790" y="17740"/>
                </a:lnTo>
                <a:lnTo>
                  <a:pt x="52101" y="13906"/>
                </a:lnTo>
                <a:lnTo>
                  <a:pt x="59126" y="11501"/>
                </a:lnTo>
                <a:lnTo>
                  <a:pt x="66007" y="10668"/>
                </a:lnTo>
                <a:lnTo>
                  <a:pt x="73627" y="10668"/>
                </a:lnTo>
                <a:lnTo>
                  <a:pt x="91486" y="35051"/>
                </a:lnTo>
                <a:lnTo>
                  <a:pt x="130507" y="35051"/>
                </a:lnTo>
                <a:lnTo>
                  <a:pt x="140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3448811"/>
            <a:ext cx="939165" cy="434340"/>
          </a:xfrm>
          <a:custGeom>
            <a:avLst/>
            <a:gdLst/>
            <a:ahLst/>
            <a:cxnLst/>
            <a:rect l="l" t="t" r="r" b="b"/>
            <a:pathLst>
              <a:path w="939165" h="434339">
                <a:moveTo>
                  <a:pt x="473964" y="12192"/>
                </a:moveTo>
                <a:lnTo>
                  <a:pt x="473964" y="1524"/>
                </a:lnTo>
                <a:lnTo>
                  <a:pt x="469392" y="0"/>
                </a:lnTo>
                <a:lnTo>
                  <a:pt x="457200" y="0"/>
                </a:lnTo>
                <a:lnTo>
                  <a:pt x="407301" y="3876"/>
                </a:lnTo>
                <a:lnTo>
                  <a:pt x="359019" y="12720"/>
                </a:lnTo>
                <a:lnTo>
                  <a:pt x="312617" y="26277"/>
                </a:lnTo>
                <a:lnTo>
                  <a:pt x="268357" y="44289"/>
                </a:lnTo>
                <a:lnTo>
                  <a:pt x="226503" y="66500"/>
                </a:lnTo>
                <a:lnTo>
                  <a:pt x="187318" y="92652"/>
                </a:lnTo>
                <a:lnTo>
                  <a:pt x="151066" y="122491"/>
                </a:lnTo>
                <a:lnTo>
                  <a:pt x="118010" y="155759"/>
                </a:lnTo>
                <a:lnTo>
                  <a:pt x="88412" y="192198"/>
                </a:lnTo>
                <a:lnTo>
                  <a:pt x="62537" y="231554"/>
                </a:lnTo>
                <a:lnTo>
                  <a:pt x="40647" y="273569"/>
                </a:lnTo>
                <a:lnTo>
                  <a:pt x="23006" y="317987"/>
                </a:lnTo>
                <a:lnTo>
                  <a:pt x="9877" y="364550"/>
                </a:lnTo>
                <a:lnTo>
                  <a:pt x="1524" y="413004"/>
                </a:lnTo>
                <a:lnTo>
                  <a:pt x="0" y="434340"/>
                </a:lnTo>
                <a:lnTo>
                  <a:pt x="10668" y="434340"/>
                </a:lnTo>
                <a:lnTo>
                  <a:pt x="12192" y="414528"/>
                </a:lnTo>
                <a:lnTo>
                  <a:pt x="20498" y="367616"/>
                </a:lnTo>
                <a:lnTo>
                  <a:pt x="33483" y="322421"/>
                </a:lnTo>
                <a:lnTo>
                  <a:pt x="50880" y="279212"/>
                </a:lnTo>
                <a:lnTo>
                  <a:pt x="72423" y="238259"/>
                </a:lnTo>
                <a:lnTo>
                  <a:pt x="97844" y="199832"/>
                </a:lnTo>
                <a:lnTo>
                  <a:pt x="126878" y="164201"/>
                </a:lnTo>
                <a:lnTo>
                  <a:pt x="159258" y="131635"/>
                </a:lnTo>
                <a:lnTo>
                  <a:pt x="194716" y="102405"/>
                </a:lnTo>
                <a:lnTo>
                  <a:pt x="232987" y="76781"/>
                </a:lnTo>
                <a:lnTo>
                  <a:pt x="273804" y="55032"/>
                </a:lnTo>
                <a:lnTo>
                  <a:pt x="316900" y="37429"/>
                </a:lnTo>
                <a:lnTo>
                  <a:pt x="362009" y="24241"/>
                </a:lnTo>
                <a:lnTo>
                  <a:pt x="408865" y="15739"/>
                </a:lnTo>
                <a:lnTo>
                  <a:pt x="457200" y="12192"/>
                </a:lnTo>
                <a:lnTo>
                  <a:pt x="463296" y="12192"/>
                </a:lnTo>
                <a:lnTo>
                  <a:pt x="463296" y="9144"/>
                </a:lnTo>
                <a:lnTo>
                  <a:pt x="464820" y="9144"/>
                </a:lnTo>
                <a:lnTo>
                  <a:pt x="464820" y="9906"/>
                </a:lnTo>
                <a:lnTo>
                  <a:pt x="469392" y="12192"/>
                </a:lnTo>
                <a:lnTo>
                  <a:pt x="473964" y="12192"/>
                </a:lnTo>
                <a:close/>
              </a:path>
              <a:path w="939165" h="434339">
                <a:moveTo>
                  <a:pt x="469392" y="12192"/>
                </a:moveTo>
                <a:lnTo>
                  <a:pt x="463296" y="9144"/>
                </a:lnTo>
                <a:lnTo>
                  <a:pt x="463296" y="12192"/>
                </a:lnTo>
                <a:lnTo>
                  <a:pt x="464820" y="12192"/>
                </a:lnTo>
                <a:lnTo>
                  <a:pt x="464820" y="10668"/>
                </a:lnTo>
                <a:lnTo>
                  <a:pt x="467868" y="12192"/>
                </a:lnTo>
                <a:lnTo>
                  <a:pt x="469392" y="12192"/>
                </a:lnTo>
                <a:close/>
              </a:path>
              <a:path w="939165" h="434339">
                <a:moveTo>
                  <a:pt x="467868" y="12192"/>
                </a:moveTo>
                <a:lnTo>
                  <a:pt x="464820" y="10668"/>
                </a:lnTo>
                <a:lnTo>
                  <a:pt x="464820" y="12192"/>
                </a:lnTo>
                <a:lnTo>
                  <a:pt x="467868" y="12192"/>
                </a:lnTo>
                <a:close/>
              </a:path>
              <a:path w="939165" h="434339">
                <a:moveTo>
                  <a:pt x="938784" y="434340"/>
                </a:moveTo>
                <a:lnTo>
                  <a:pt x="929863" y="371063"/>
                </a:lnTo>
                <a:lnTo>
                  <a:pt x="918212" y="327104"/>
                </a:lnTo>
                <a:lnTo>
                  <a:pt x="902435" y="284505"/>
                </a:lnTo>
                <a:lnTo>
                  <a:pt x="882662" y="243595"/>
                </a:lnTo>
                <a:lnTo>
                  <a:pt x="859024" y="204705"/>
                </a:lnTo>
                <a:lnTo>
                  <a:pt x="831650" y="168164"/>
                </a:lnTo>
                <a:lnTo>
                  <a:pt x="800671" y="134302"/>
                </a:lnTo>
                <a:lnTo>
                  <a:pt x="766216" y="103449"/>
                </a:lnTo>
                <a:lnTo>
                  <a:pt x="728415" y="75936"/>
                </a:lnTo>
                <a:lnTo>
                  <a:pt x="687399" y="52091"/>
                </a:lnTo>
                <a:lnTo>
                  <a:pt x="643297" y="32245"/>
                </a:lnTo>
                <a:lnTo>
                  <a:pt x="596239" y="16728"/>
                </a:lnTo>
                <a:lnTo>
                  <a:pt x="546355" y="5869"/>
                </a:lnTo>
                <a:lnTo>
                  <a:pt x="493776" y="0"/>
                </a:lnTo>
                <a:lnTo>
                  <a:pt x="469392" y="0"/>
                </a:lnTo>
                <a:lnTo>
                  <a:pt x="473964" y="1524"/>
                </a:lnTo>
                <a:lnTo>
                  <a:pt x="473964" y="12192"/>
                </a:lnTo>
                <a:lnTo>
                  <a:pt x="493776" y="12192"/>
                </a:lnTo>
                <a:lnTo>
                  <a:pt x="544770" y="17993"/>
                </a:lnTo>
                <a:lnTo>
                  <a:pt x="593169" y="28649"/>
                </a:lnTo>
                <a:lnTo>
                  <a:pt x="638848" y="43837"/>
                </a:lnTo>
                <a:lnTo>
                  <a:pt x="681685" y="63234"/>
                </a:lnTo>
                <a:lnTo>
                  <a:pt x="721556" y="86517"/>
                </a:lnTo>
                <a:lnTo>
                  <a:pt x="758338" y="113362"/>
                </a:lnTo>
                <a:lnTo>
                  <a:pt x="791908" y="143446"/>
                </a:lnTo>
                <a:lnTo>
                  <a:pt x="822142" y="176446"/>
                </a:lnTo>
                <a:lnTo>
                  <a:pt x="848917" y="212038"/>
                </a:lnTo>
                <a:lnTo>
                  <a:pt x="872110" y="249900"/>
                </a:lnTo>
                <a:lnTo>
                  <a:pt x="891597" y="289708"/>
                </a:lnTo>
                <a:lnTo>
                  <a:pt x="907255" y="331138"/>
                </a:lnTo>
                <a:lnTo>
                  <a:pt x="918961" y="373869"/>
                </a:lnTo>
                <a:lnTo>
                  <a:pt x="926592" y="417576"/>
                </a:lnTo>
                <a:lnTo>
                  <a:pt x="926592" y="434340"/>
                </a:lnTo>
                <a:lnTo>
                  <a:pt x="938784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9380" y="3881627"/>
            <a:ext cx="4454652" cy="809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0080" y="4690872"/>
            <a:ext cx="658495" cy="417830"/>
          </a:xfrm>
          <a:custGeom>
            <a:avLst/>
            <a:gdLst/>
            <a:ahLst/>
            <a:cxnLst/>
            <a:rect l="l" t="t" r="r" b="b"/>
            <a:pathLst>
              <a:path w="658495" h="417829">
                <a:moveTo>
                  <a:pt x="25908" y="0"/>
                </a:moveTo>
                <a:lnTo>
                  <a:pt x="13716" y="0"/>
                </a:lnTo>
                <a:lnTo>
                  <a:pt x="1524" y="56388"/>
                </a:lnTo>
                <a:lnTo>
                  <a:pt x="0" y="73152"/>
                </a:lnTo>
                <a:lnTo>
                  <a:pt x="0" y="106680"/>
                </a:lnTo>
                <a:lnTo>
                  <a:pt x="3048" y="138684"/>
                </a:lnTo>
                <a:lnTo>
                  <a:pt x="6096" y="155448"/>
                </a:lnTo>
                <a:lnTo>
                  <a:pt x="12192" y="177180"/>
                </a:lnTo>
                <a:lnTo>
                  <a:pt x="12192" y="73152"/>
                </a:lnTo>
                <a:lnTo>
                  <a:pt x="13716" y="56388"/>
                </a:lnTo>
                <a:lnTo>
                  <a:pt x="25908" y="0"/>
                </a:lnTo>
                <a:close/>
              </a:path>
              <a:path w="658495" h="417829">
                <a:moveTo>
                  <a:pt x="646176" y="174155"/>
                </a:moveTo>
                <a:lnTo>
                  <a:pt x="646176" y="105156"/>
                </a:lnTo>
                <a:lnTo>
                  <a:pt x="639843" y="149168"/>
                </a:lnTo>
                <a:lnTo>
                  <a:pt x="629135" y="189754"/>
                </a:lnTo>
                <a:lnTo>
                  <a:pt x="614418" y="226897"/>
                </a:lnTo>
                <a:lnTo>
                  <a:pt x="596055" y="260577"/>
                </a:lnTo>
                <a:lnTo>
                  <a:pt x="549857" y="317484"/>
                </a:lnTo>
                <a:lnTo>
                  <a:pt x="493462" y="360333"/>
                </a:lnTo>
                <a:lnTo>
                  <a:pt x="429792" y="388985"/>
                </a:lnTo>
                <a:lnTo>
                  <a:pt x="361768" y="403300"/>
                </a:lnTo>
                <a:lnTo>
                  <a:pt x="327036" y="405036"/>
                </a:lnTo>
                <a:lnTo>
                  <a:pt x="292311" y="403136"/>
                </a:lnTo>
                <a:lnTo>
                  <a:pt x="224342" y="388353"/>
                </a:lnTo>
                <a:lnTo>
                  <a:pt x="160784" y="358812"/>
                </a:lnTo>
                <a:lnTo>
                  <a:pt x="104558" y="314370"/>
                </a:lnTo>
                <a:lnTo>
                  <a:pt x="58585" y="254889"/>
                </a:lnTo>
                <a:lnTo>
                  <a:pt x="40356" y="219464"/>
                </a:lnTo>
                <a:lnTo>
                  <a:pt x="25786" y="180227"/>
                </a:lnTo>
                <a:lnTo>
                  <a:pt x="15240" y="137160"/>
                </a:lnTo>
                <a:lnTo>
                  <a:pt x="12192" y="105156"/>
                </a:lnTo>
                <a:lnTo>
                  <a:pt x="12192" y="177180"/>
                </a:lnTo>
                <a:lnTo>
                  <a:pt x="38221" y="244449"/>
                </a:lnTo>
                <a:lnTo>
                  <a:pt x="63085" y="283692"/>
                </a:lnTo>
                <a:lnTo>
                  <a:pt x="93024" y="318820"/>
                </a:lnTo>
                <a:lnTo>
                  <a:pt x="127444" y="349377"/>
                </a:lnTo>
                <a:lnTo>
                  <a:pt x="165750" y="374904"/>
                </a:lnTo>
                <a:lnTo>
                  <a:pt x="207347" y="394944"/>
                </a:lnTo>
                <a:lnTo>
                  <a:pt x="251642" y="409041"/>
                </a:lnTo>
                <a:lnTo>
                  <a:pt x="298041" y="416737"/>
                </a:lnTo>
                <a:lnTo>
                  <a:pt x="345948" y="417576"/>
                </a:lnTo>
                <a:lnTo>
                  <a:pt x="362712" y="416052"/>
                </a:lnTo>
                <a:lnTo>
                  <a:pt x="423781" y="403357"/>
                </a:lnTo>
                <a:lnTo>
                  <a:pt x="465819" y="387583"/>
                </a:lnTo>
                <a:lnTo>
                  <a:pt x="505059" y="366232"/>
                </a:lnTo>
                <a:lnTo>
                  <a:pt x="540971" y="339852"/>
                </a:lnTo>
                <a:lnTo>
                  <a:pt x="573024" y="308991"/>
                </a:lnTo>
                <a:lnTo>
                  <a:pt x="600687" y="274198"/>
                </a:lnTo>
                <a:lnTo>
                  <a:pt x="623431" y="236021"/>
                </a:lnTo>
                <a:lnTo>
                  <a:pt x="640726" y="195011"/>
                </a:lnTo>
                <a:lnTo>
                  <a:pt x="646176" y="174155"/>
                </a:lnTo>
                <a:close/>
              </a:path>
              <a:path w="658495" h="417829">
                <a:moveTo>
                  <a:pt x="658368" y="88392"/>
                </a:moveTo>
                <a:lnTo>
                  <a:pt x="656844" y="73152"/>
                </a:lnTo>
                <a:lnTo>
                  <a:pt x="656844" y="54864"/>
                </a:lnTo>
                <a:lnTo>
                  <a:pt x="643128" y="0"/>
                </a:lnTo>
                <a:lnTo>
                  <a:pt x="630936" y="0"/>
                </a:lnTo>
                <a:lnTo>
                  <a:pt x="633984" y="4572"/>
                </a:lnTo>
                <a:lnTo>
                  <a:pt x="638032" y="20859"/>
                </a:lnTo>
                <a:lnTo>
                  <a:pt x="641223" y="37719"/>
                </a:lnTo>
                <a:lnTo>
                  <a:pt x="643842" y="55149"/>
                </a:lnTo>
                <a:lnTo>
                  <a:pt x="646176" y="73152"/>
                </a:lnTo>
                <a:lnTo>
                  <a:pt x="646176" y="174155"/>
                </a:lnTo>
                <a:lnTo>
                  <a:pt x="652040" y="151714"/>
                </a:lnTo>
                <a:lnTo>
                  <a:pt x="656844" y="106680"/>
                </a:lnTo>
                <a:lnTo>
                  <a:pt x="65836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9244" y="4689347"/>
            <a:ext cx="264160" cy="234950"/>
          </a:xfrm>
          <a:custGeom>
            <a:avLst/>
            <a:gdLst/>
            <a:ahLst/>
            <a:cxnLst/>
            <a:rect l="l" t="t" r="r" b="b"/>
            <a:pathLst>
              <a:path w="264160" h="234950">
                <a:moveTo>
                  <a:pt x="139107" y="0"/>
                </a:moveTo>
                <a:lnTo>
                  <a:pt x="103467" y="0"/>
                </a:lnTo>
                <a:lnTo>
                  <a:pt x="50292" y="178308"/>
                </a:lnTo>
                <a:lnTo>
                  <a:pt x="46863" y="190881"/>
                </a:lnTo>
                <a:lnTo>
                  <a:pt x="43434" y="201168"/>
                </a:lnTo>
                <a:lnTo>
                  <a:pt x="40005" y="209169"/>
                </a:lnTo>
                <a:lnTo>
                  <a:pt x="36576" y="214884"/>
                </a:lnTo>
                <a:lnTo>
                  <a:pt x="35052" y="217932"/>
                </a:lnTo>
                <a:lnTo>
                  <a:pt x="25908" y="224028"/>
                </a:lnTo>
                <a:lnTo>
                  <a:pt x="21336" y="225552"/>
                </a:lnTo>
                <a:lnTo>
                  <a:pt x="13716" y="227076"/>
                </a:lnTo>
                <a:lnTo>
                  <a:pt x="3048" y="227076"/>
                </a:lnTo>
                <a:lnTo>
                  <a:pt x="0" y="234696"/>
                </a:lnTo>
                <a:lnTo>
                  <a:pt x="74676" y="234696"/>
                </a:lnTo>
                <a:lnTo>
                  <a:pt x="74676" y="216408"/>
                </a:lnTo>
                <a:lnTo>
                  <a:pt x="111252" y="91440"/>
                </a:lnTo>
                <a:lnTo>
                  <a:pt x="115824" y="91440"/>
                </a:lnTo>
                <a:lnTo>
                  <a:pt x="115824" y="76200"/>
                </a:lnTo>
                <a:lnTo>
                  <a:pt x="139107" y="0"/>
                </a:lnTo>
                <a:close/>
              </a:path>
              <a:path w="264160" h="234950">
                <a:moveTo>
                  <a:pt x="193548" y="218575"/>
                </a:moveTo>
                <a:lnTo>
                  <a:pt x="193548" y="146304"/>
                </a:lnTo>
                <a:lnTo>
                  <a:pt x="192095" y="161711"/>
                </a:lnTo>
                <a:lnTo>
                  <a:pt x="187642" y="175831"/>
                </a:lnTo>
                <a:lnTo>
                  <a:pt x="156043" y="207883"/>
                </a:lnTo>
                <a:lnTo>
                  <a:pt x="111252" y="219456"/>
                </a:lnTo>
                <a:lnTo>
                  <a:pt x="103467" y="219165"/>
                </a:lnTo>
                <a:lnTo>
                  <a:pt x="95250" y="218503"/>
                </a:lnTo>
                <a:lnTo>
                  <a:pt x="85534" y="217527"/>
                </a:lnTo>
                <a:lnTo>
                  <a:pt x="74676" y="216408"/>
                </a:lnTo>
                <a:lnTo>
                  <a:pt x="74676" y="234696"/>
                </a:lnTo>
                <a:lnTo>
                  <a:pt x="122062" y="234434"/>
                </a:lnTo>
                <a:lnTo>
                  <a:pt x="170497" y="228171"/>
                </a:lnTo>
                <a:lnTo>
                  <a:pt x="191071" y="220075"/>
                </a:lnTo>
                <a:lnTo>
                  <a:pt x="193548" y="218575"/>
                </a:lnTo>
                <a:close/>
              </a:path>
              <a:path w="264160" h="234950">
                <a:moveTo>
                  <a:pt x="222504" y="71874"/>
                </a:moveTo>
                <a:lnTo>
                  <a:pt x="222504" y="9144"/>
                </a:lnTo>
                <a:lnTo>
                  <a:pt x="221099" y="23169"/>
                </a:lnTo>
                <a:lnTo>
                  <a:pt x="216979" y="35623"/>
                </a:lnTo>
                <a:lnTo>
                  <a:pt x="189428" y="65270"/>
                </a:lnTo>
                <a:lnTo>
                  <a:pt x="136398" y="76158"/>
                </a:lnTo>
                <a:lnTo>
                  <a:pt x="115824" y="76200"/>
                </a:lnTo>
                <a:lnTo>
                  <a:pt x="115824" y="91440"/>
                </a:lnTo>
                <a:lnTo>
                  <a:pt x="128016" y="91440"/>
                </a:lnTo>
                <a:lnTo>
                  <a:pt x="144018" y="92297"/>
                </a:lnTo>
                <a:lnTo>
                  <a:pt x="185189" y="112871"/>
                </a:lnTo>
                <a:lnTo>
                  <a:pt x="188976" y="120405"/>
                </a:lnTo>
                <a:lnTo>
                  <a:pt x="188976" y="83820"/>
                </a:lnTo>
                <a:lnTo>
                  <a:pt x="207240" y="78438"/>
                </a:lnTo>
                <a:lnTo>
                  <a:pt x="222504" y="71874"/>
                </a:lnTo>
                <a:close/>
              </a:path>
              <a:path w="264160" h="234950">
                <a:moveTo>
                  <a:pt x="239268" y="144780"/>
                </a:moveTo>
                <a:lnTo>
                  <a:pt x="219622" y="102036"/>
                </a:lnTo>
                <a:lnTo>
                  <a:pt x="188976" y="83820"/>
                </a:lnTo>
                <a:lnTo>
                  <a:pt x="188976" y="120405"/>
                </a:lnTo>
                <a:lnTo>
                  <a:pt x="189928" y="122301"/>
                </a:lnTo>
                <a:lnTo>
                  <a:pt x="192666" y="133445"/>
                </a:lnTo>
                <a:lnTo>
                  <a:pt x="193548" y="146304"/>
                </a:lnTo>
                <a:lnTo>
                  <a:pt x="193548" y="218575"/>
                </a:lnTo>
                <a:lnTo>
                  <a:pt x="199644" y="214884"/>
                </a:lnTo>
                <a:lnTo>
                  <a:pt x="228600" y="185928"/>
                </a:lnTo>
                <a:lnTo>
                  <a:pt x="238458" y="155067"/>
                </a:lnTo>
                <a:lnTo>
                  <a:pt x="239268" y="144780"/>
                </a:lnTo>
                <a:close/>
              </a:path>
              <a:path w="264160" h="234950">
                <a:moveTo>
                  <a:pt x="263652" y="10668"/>
                </a:moveTo>
                <a:lnTo>
                  <a:pt x="263080" y="2691"/>
                </a:lnTo>
                <a:lnTo>
                  <a:pt x="262491" y="0"/>
                </a:lnTo>
                <a:lnTo>
                  <a:pt x="221738" y="0"/>
                </a:lnTo>
                <a:lnTo>
                  <a:pt x="222504" y="9144"/>
                </a:lnTo>
                <a:lnTo>
                  <a:pt x="222504" y="71874"/>
                </a:lnTo>
                <a:lnTo>
                  <a:pt x="254650" y="44315"/>
                </a:lnTo>
                <a:lnTo>
                  <a:pt x="262747" y="22074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3836" y="4953000"/>
            <a:ext cx="1126490" cy="544195"/>
          </a:xfrm>
          <a:custGeom>
            <a:avLst/>
            <a:gdLst/>
            <a:ahLst/>
            <a:cxnLst/>
            <a:rect l="l" t="t" r="r" b="b"/>
            <a:pathLst>
              <a:path w="1126489" h="544195">
                <a:moveTo>
                  <a:pt x="1126236" y="544068"/>
                </a:moveTo>
                <a:lnTo>
                  <a:pt x="1126236" y="541020"/>
                </a:lnTo>
                <a:lnTo>
                  <a:pt x="1125950" y="527327"/>
                </a:lnTo>
                <a:lnTo>
                  <a:pt x="1121664" y="487680"/>
                </a:lnTo>
                <a:lnTo>
                  <a:pt x="1112520" y="446532"/>
                </a:lnTo>
                <a:lnTo>
                  <a:pt x="1100657" y="405519"/>
                </a:lnTo>
                <a:lnTo>
                  <a:pt x="1082129" y="367534"/>
                </a:lnTo>
                <a:lnTo>
                  <a:pt x="1057662" y="332423"/>
                </a:lnTo>
                <a:lnTo>
                  <a:pt x="1027985" y="300037"/>
                </a:lnTo>
                <a:lnTo>
                  <a:pt x="993825" y="270222"/>
                </a:lnTo>
                <a:lnTo>
                  <a:pt x="955911" y="242827"/>
                </a:lnTo>
                <a:lnTo>
                  <a:pt x="914969" y="217701"/>
                </a:lnTo>
                <a:lnTo>
                  <a:pt x="871728" y="194691"/>
                </a:lnTo>
                <a:lnTo>
                  <a:pt x="826915" y="173645"/>
                </a:lnTo>
                <a:lnTo>
                  <a:pt x="781258" y="154412"/>
                </a:lnTo>
                <a:lnTo>
                  <a:pt x="735485" y="136840"/>
                </a:lnTo>
                <a:lnTo>
                  <a:pt x="690324" y="120777"/>
                </a:lnTo>
                <a:lnTo>
                  <a:pt x="646502" y="106071"/>
                </a:lnTo>
                <a:lnTo>
                  <a:pt x="604748" y="92571"/>
                </a:lnTo>
                <a:lnTo>
                  <a:pt x="565788" y="80124"/>
                </a:lnTo>
                <a:lnTo>
                  <a:pt x="530352" y="68580"/>
                </a:lnTo>
                <a:lnTo>
                  <a:pt x="470916" y="51816"/>
                </a:lnTo>
                <a:lnTo>
                  <a:pt x="411480" y="33528"/>
                </a:lnTo>
                <a:lnTo>
                  <a:pt x="289560" y="0"/>
                </a:lnTo>
                <a:lnTo>
                  <a:pt x="284988" y="12192"/>
                </a:lnTo>
                <a:lnTo>
                  <a:pt x="408432" y="45720"/>
                </a:lnTo>
                <a:lnTo>
                  <a:pt x="467868" y="62484"/>
                </a:lnTo>
                <a:lnTo>
                  <a:pt x="527304" y="80772"/>
                </a:lnTo>
                <a:lnTo>
                  <a:pt x="585216" y="97536"/>
                </a:lnTo>
                <a:lnTo>
                  <a:pt x="633847" y="113802"/>
                </a:lnTo>
                <a:lnTo>
                  <a:pt x="683371" y="130802"/>
                </a:lnTo>
                <a:lnTo>
                  <a:pt x="733252" y="148837"/>
                </a:lnTo>
                <a:lnTo>
                  <a:pt x="782955" y="168211"/>
                </a:lnTo>
                <a:lnTo>
                  <a:pt x="831943" y="189229"/>
                </a:lnTo>
                <a:lnTo>
                  <a:pt x="879681" y="212193"/>
                </a:lnTo>
                <a:lnTo>
                  <a:pt x="925633" y="237407"/>
                </a:lnTo>
                <a:lnTo>
                  <a:pt x="969264" y="265176"/>
                </a:lnTo>
                <a:lnTo>
                  <a:pt x="986028" y="278892"/>
                </a:lnTo>
                <a:lnTo>
                  <a:pt x="1001268" y="291084"/>
                </a:lnTo>
                <a:lnTo>
                  <a:pt x="1037986" y="325921"/>
                </a:lnTo>
                <a:lnTo>
                  <a:pt x="1065276" y="361759"/>
                </a:lnTo>
                <a:lnTo>
                  <a:pt x="1085707" y="401883"/>
                </a:lnTo>
                <a:lnTo>
                  <a:pt x="1101852" y="449580"/>
                </a:lnTo>
                <a:lnTo>
                  <a:pt x="1104900" y="469392"/>
                </a:lnTo>
                <a:lnTo>
                  <a:pt x="1109472" y="489204"/>
                </a:lnTo>
                <a:lnTo>
                  <a:pt x="1112520" y="510540"/>
                </a:lnTo>
                <a:lnTo>
                  <a:pt x="1114044" y="544068"/>
                </a:lnTo>
                <a:lnTo>
                  <a:pt x="1126236" y="544068"/>
                </a:lnTo>
                <a:close/>
              </a:path>
              <a:path w="1126489" h="544195">
                <a:moveTo>
                  <a:pt x="115824" y="242316"/>
                </a:moveTo>
                <a:lnTo>
                  <a:pt x="28956" y="140208"/>
                </a:lnTo>
                <a:lnTo>
                  <a:pt x="0" y="271272"/>
                </a:lnTo>
                <a:lnTo>
                  <a:pt x="51816" y="259080"/>
                </a:lnTo>
                <a:lnTo>
                  <a:pt x="64008" y="306832"/>
                </a:lnTo>
                <a:lnTo>
                  <a:pt x="64008" y="256032"/>
                </a:lnTo>
                <a:lnTo>
                  <a:pt x="115824" y="242316"/>
                </a:lnTo>
                <a:close/>
              </a:path>
              <a:path w="1126489" h="544195">
                <a:moveTo>
                  <a:pt x="141732" y="544068"/>
                </a:moveTo>
                <a:lnTo>
                  <a:pt x="118872" y="461772"/>
                </a:lnTo>
                <a:lnTo>
                  <a:pt x="97536" y="388620"/>
                </a:lnTo>
                <a:lnTo>
                  <a:pt x="80772" y="327660"/>
                </a:lnTo>
                <a:lnTo>
                  <a:pt x="64008" y="256032"/>
                </a:lnTo>
                <a:lnTo>
                  <a:pt x="64008" y="306832"/>
                </a:lnTo>
                <a:lnTo>
                  <a:pt x="85344" y="391668"/>
                </a:lnTo>
                <a:lnTo>
                  <a:pt x="103131" y="450389"/>
                </a:lnTo>
                <a:lnTo>
                  <a:pt x="109728" y="470916"/>
                </a:lnTo>
                <a:lnTo>
                  <a:pt x="131064" y="544068"/>
                </a:lnTo>
                <a:lnTo>
                  <a:pt x="141732" y="54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75604" y="5497068"/>
            <a:ext cx="189230" cy="302260"/>
          </a:xfrm>
          <a:custGeom>
            <a:avLst/>
            <a:gdLst/>
            <a:ahLst/>
            <a:cxnLst/>
            <a:rect l="l" t="t" r="r" b="b"/>
            <a:pathLst>
              <a:path w="189229" h="302260">
                <a:moveTo>
                  <a:pt x="188976" y="164592"/>
                </a:moveTo>
                <a:lnTo>
                  <a:pt x="175260" y="123444"/>
                </a:lnTo>
                <a:lnTo>
                  <a:pt x="138684" y="108327"/>
                </a:lnTo>
                <a:lnTo>
                  <a:pt x="135969" y="108253"/>
                </a:lnTo>
                <a:lnTo>
                  <a:pt x="129159" y="108537"/>
                </a:lnTo>
                <a:lnTo>
                  <a:pt x="89344" y="126111"/>
                </a:lnTo>
                <a:lnTo>
                  <a:pt x="70104" y="143256"/>
                </a:lnTo>
                <a:lnTo>
                  <a:pt x="70104" y="28956"/>
                </a:lnTo>
                <a:lnTo>
                  <a:pt x="0" y="278892"/>
                </a:lnTo>
                <a:lnTo>
                  <a:pt x="16216" y="288893"/>
                </a:lnTo>
                <a:lnTo>
                  <a:pt x="30480" y="295121"/>
                </a:lnTo>
                <a:lnTo>
                  <a:pt x="30480" y="280416"/>
                </a:lnTo>
                <a:lnTo>
                  <a:pt x="57912" y="185928"/>
                </a:lnTo>
                <a:lnTo>
                  <a:pt x="76771" y="151852"/>
                </a:lnTo>
                <a:lnTo>
                  <a:pt x="113418" y="128897"/>
                </a:lnTo>
                <a:lnTo>
                  <a:pt x="123444" y="128016"/>
                </a:lnTo>
                <a:lnTo>
                  <a:pt x="131064" y="128016"/>
                </a:lnTo>
                <a:lnTo>
                  <a:pt x="154852" y="159686"/>
                </a:lnTo>
                <a:lnTo>
                  <a:pt x="155448" y="169164"/>
                </a:lnTo>
                <a:lnTo>
                  <a:pt x="155448" y="252647"/>
                </a:lnTo>
                <a:lnTo>
                  <a:pt x="160067" y="247030"/>
                </a:lnTo>
                <a:lnTo>
                  <a:pt x="170688" y="231648"/>
                </a:lnTo>
                <a:lnTo>
                  <a:pt x="178689" y="214741"/>
                </a:lnTo>
                <a:lnTo>
                  <a:pt x="184404" y="198120"/>
                </a:lnTo>
                <a:lnTo>
                  <a:pt x="187833" y="181498"/>
                </a:lnTo>
                <a:lnTo>
                  <a:pt x="188976" y="164592"/>
                </a:lnTo>
                <a:close/>
              </a:path>
              <a:path w="189229" h="302260">
                <a:moveTo>
                  <a:pt x="155448" y="252647"/>
                </a:moveTo>
                <a:lnTo>
                  <a:pt x="155448" y="169164"/>
                </a:lnTo>
                <a:lnTo>
                  <a:pt x="154352" y="185166"/>
                </a:lnTo>
                <a:lnTo>
                  <a:pt x="151257" y="201168"/>
                </a:lnTo>
                <a:lnTo>
                  <a:pt x="132826" y="248031"/>
                </a:lnTo>
                <a:lnTo>
                  <a:pt x="106680" y="278892"/>
                </a:lnTo>
                <a:lnTo>
                  <a:pt x="68580" y="292608"/>
                </a:lnTo>
                <a:lnTo>
                  <a:pt x="60269" y="291774"/>
                </a:lnTo>
                <a:lnTo>
                  <a:pt x="51244" y="289369"/>
                </a:lnTo>
                <a:lnTo>
                  <a:pt x="41362" y="285535"/>
                </a:lnTo>
                <a:lnTo>
                  <a:pt x="30480" y="280416"/>
                </a:lnTo>
                <a:lnTo>
                  <a:pt x="30480" y="295121"/>
                </a:lnTo>
                <a:lnTo>
                  <a:pt x="32575" y="296037"/>
                </a:lnTo>
                <a:lnTo>
                  <a:pt x="48648" y="300323"/>
                </a:lnTo>
                <a:lnTo>
                  <a:pt x="64008" y="301752"/>
                </a:lnTo>
                <a:lnTo>
                  <a:pt x="78628" y="300609"/>
                </a:lnTo>
                <a:lnTo>
                  <a:pt x="121920" y="283464"/>
                </a:lnTo>
                <a:lnTo>
                  <a:pt x="148590" y="260985"/>
                </a:lnTo>
                <a:lnTo>
                  <a:pt x="155448" y="252647"/>
                </a:lnTo>
                <a:close/>
              </a:path>
              <a:path w="189229" h="302260">
                <a:moveTo>
                  <a:pt x="112776" y="0"/>
                </a:moveTo>
                <a:lnTo>
                  <a:pt x="39624" y="10668"/>
                </a:lnTo>
                <a:lnTo>
                  <a:pt x="39624" y="18288"/>
                </a:lnTo>
                <a:lnTo>
                  <a:pt x="45720" y="18288"/>
                </a:lnTo>
                <a:lnTo>
                  <a:pt x="50292" y="16764"/>
                </a:lnTo>
                <a:lnTo>
                  <a:pt x="59436" y="16764"/>
                </a:lnTo>
                <a:lnTo>
                  <a:pt x="64008" y="18288"/>
                </a:lnTo>
                <a:lnTo>
                  <a:pt x="67056" y="21336"/>
                </a:lnTo>
                <a:lnTo>
                  <a:pt x="70104" y="22860"/>
                </a:lnTo>
                <a:lnTo>
                  <a:pt x="70104" y="143256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4900" y="5497068"/>
            <a:ext cx="995680" cy="497840"/>
          </a:xfrm>
          <a:custGeom>
            <a:avLst/>
            <a:gdLst/>
            <a:ahLst/>
            <a:cxnLst/>
            <a:rect l="l" t="t" r="r" b="b"/>
            <a:pathLst>
              <a:path w="995679" h="497839">
                <a:moveTo>
                  <a:pt x="984504" y="152332"/>
                </a:moveTo>
                <a:lnTo>
                  <a:pt x="984504" y="16764"/>
                </a:lnTo>
                <a:lnTo>
                  <a:pt x="983643" y="65942"/>
                </a:lnTo>
                <a:lnTo>
                  <a:pt x="978765" y="117586"/>
                </a:lnTo>
                <a:lnTo>
                  <a:pt x="969850" y="170158"/>
                </a:lnTo>
                <a:lnTo>
                  <a:pt x="956881" y="222123"/>
                </a:lnTo>
                <a:lnTo>
                  <a:pt x="939840" y="271944"/>
                </a:lnTo>
                <a:lnTo>
                  <a:pt x="918710" y="318087"/>
                </a:lnTo>
                <a:lnTo>
                  <a:pt x="893471" y="359015"/>
                </a:lnTo>
                <a:lnTo>
                  <a:pt x="864108" y="393192"/>
                </a:lnTo>
                <a:lnTo>
                  <a:pt x="853440" y="402336"/>
                </a:lnTo>
                <a:lnTo>
                  <a:pt x="848868" y="406908"/>
                </a:lnTo>
                <a:lnTo>
                  <a:pt x="801627" y="433628"/>
                </a:lnTo>
                <a:lnTo>
                  <a:pt x="756720" y="451689"/>
                </a:lnTo>
                <a:lnTo>
                  <a:pt x="707736" y="465781"/>
                </a:lnTo>
                <a:lnTo>
                  <a:pt x="655880" y="476024"/>
                </a:lnTo>
                <a:lnTo>
                  <a:pt x="602361" y="482536"/>
                </a:lnTo>
                <a:lnTo>
                  <a:pt x="548383" y="485436"/>
                </a:lnTo>
                <a:lnTo>
                  <a:pt x="495156" y="484843"/>
                </a:lnTo>
                <a:lnTo>
                  <a:pt x="443886" y="480876"/>
                </a:lnTo>
                <a:lnTo>
                  <a:pt x="395779" y="473654"/>
                </a:lnTo>
                <a:lnTo>
                  <a:pt x="352044" y="463296"/>
                </a:lnTo>
                <a:lnTo>
                  <a:pt x="310896" y="448056"/>
                </a:lnTo>
                <a:lnTo>
                  <a:pt x="269451" y="429687"/>
                </a:lnTo>
                <a:lnTo>
                  <a:pt x="231441" y="404264"/>
                </a:lnTo>
                <a:lnTo>
                  <a:pt x="196675" y="372664"/>
                </a:lnTo>
                <a:lnTo>
                  <a:pt x="164958" y="335767"/>
                </a:lnTo>
                <a:lnTo>
                  <a:pt x="136099" y="294453"/>
                </a:lnTo>
                <a:lnTo>
                  <a:pt x="109906" y="249601"/>
                </a:lnTo>
                <a:lnTo>
                  <a:pt x="86186" y="202090"/>
                </a:lnTo>
                <a:lnTo>
                  <a:pt x="64747" y="152800"/>
                </a:lnTo>
                <a:lnTo>
                  <a:pt x="45397" y="102610"/>
                </a:lnTo>
                <a:lnTo>
                  <a:pt x="27942" y="52399"/>
                </a:lnTo>
                <a:lnTo>
                  <a:pt x="12192" y="3048"/>
                </a:lnTo>
                <a:lnTo>
                  <a:pt x="10668" y="0"/>
                </a:lnTo>
                <a:lnTo>
                  <a:pt x="0" y="0"/>
                </a:lnTo>
                <a:lnTo>
                  <a:pt x="4572" y="16764"/>
                </a:lnTo>
                <a:lnTo>
                  <a:pt x="19689" y="63679"/>
                </a:lnTo>
                <a:lnTo>
                  <a:pt x="36230" y="111033"/>
                </a:lnTo>
                <a:lnTo>
                  <a:pt x="54411" y="158186"/>
                </a:lnTo>
                <a:lnTo>
                  <a:pt x="74450" y="204498"/>
                </a:lnTo>
                <a:lnTo>
                  <a:pt x="96563" y="249328"/>
                </a:lnTo>
                <a:lnTo>
                  <a:pt x="120967" y="292036"/>
                </a:lnTo>
                <a:lnTo>
                  <a:pt x="147880" y="331982"/>
                </a:lnTo>
                <a:lnTo>
                  <a:pt x="177517" y="368525"/>
                </a:lnTo>
                <a:lnTo>
                  <a:pt x="210097" y="401026"/>
                </a:lnTo>
                <a:lnTo>
                  <a:pt x="245836" y="428843"/>
                </a:lnTo>
                <a:lnTo>
                  <a:pt x="284951" y="451337"/>
                </a:lnTo>
                <a:lnTo>
                  <a:pt x="327660" y="467868"/>
                </a:lnTo>
                <a:lnTo>
                  <a:pt x="370332" y="480060"/>
                </a:lnTo>
                <a:lnTo>
                  <a:pt x="414392" y="489050"/>
                </a:lnTo>
                <a:lnTo>
                  <a:pt x="462576" y="494922"/>
                </a:lnTo>
                <a:lnTo>
                  <a:pt x="513705" y="497575"/>
                </a:lnTo>
                <a:lnTo>
                  <a:pt x="566598" y="496909"/>
                </a:lnTo>
                <a:lnTo>
                  <a:pt x="620077" y="492823"/>
                </a:lnTo>
                <a:lnTo>
                  <a:pt x="672961" y="485217"/>
                </a:lnTo>
                <a:lnTo>
                  <a:pt x="724072" y="473989"/>
                </a:lnTo>
                <a:lnTo>
                  <a:pt x="772229" y="459041"/>
                </a:lnTo>
                <a:lnTo>
                  <a:pt x="816252" y="440269"/>
                </a:lnTo>
                <a:lnTo>
                  <a:pt x="854964" y="417576"/>
                </a:lnTo>
                <a:lnTo>
                  <a:pt x="867156" y="406908"/>
                </a:lnTo>
                <a:lnTo>
                  <a:pt x="873252" y="402336"/>
                </a:lnTo>
                <a:lnTo>
                  <a:pt x="877824" y="396240"/>
                </a:lnTo>
                <a:lnTo>
                  <a:pt x="907117" y="360299"/>
                </a:lnTo>
                <a:lnTo>
                  <a:pt x="932279" y="317534"/>
                </a:lnTo>
                <a:lnTo>
                  <a:pt x="953282" y="269516"/>
                </a:lnTo>
                <a:lnTo>
                  <a:pt x="970099" y="217820"/>
                </a:lnTo>
                <a:lnTo>
                  <a:pt x="982704" y="164018"/>
                </a:lnTo>
                <a:lnTo>
                  <a:pt x="984504" y="152332"/>
                </a:lnTo>
                <a:close/>
              </a:path>
              <a:path w="995679" h="497839">
                <a:moveTo>
                  <a:pt x="995172" y="56388"/>
                </a:moveTo>
                <a:lnTo>
                  <a:pt x="995172" y="0"/>
                </a:lnTo>
                <a:lnTo>
                  <a:pt x="982980" y="0"/>
                </a:lnTo>
                <a:lnTo>
                  <a:pt x="984504" y="16764"/>
                </a:lnTo>
                <a:lnTo>
                  <a:pt x="984504" y="152332"/>
                </a:lnTo>
                <a:lnTo>
                  <a:pt x="991071" y="109683"/>
                </a:lnTo>
                <a:lnTo>
                  <a:pt x="9951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04304" y="6356604"/>
            <a:ext cx="1049020" cy="303530"/>
          </a:xfrm>
          <a:custGeom>
            <a:avLst/>
            <a:gdLst/>
            <a:ahLst/>
            <a:cxnLst/>
            <a:rect l="l" t="t" r="r" b="b"/>
            <a:pathLst>
              <a:path w="1049020" h="303529">
                <a:moveTo>
                  <a:pt x="190500" y="108204"/>
                </a:moveTo>
                <a:lnTo>
                  <a:pt x="156972" y="112776"/>
                </a:lnTo>
                <a:lnTo>
                  <a:pt x="149352" y="137160"/>
                </a:lnTo>
                <a:lnTo>
                  <a:pt x="147018" y="129730"/>
                </a:lnTo>
                <a:lnTo>
                  <a:pt x="124968" y="108204"/>
                </a:lnTo>
                <a:lnTo>
                  <a:pt x="115824" y="108204"/>
                </a:lnTo>
                <a:lnTo>
                  <a:pt x="70104" y="124968"/>
                </a:lnTo>
                <a:lnTo>
                  <a:pt x="30670" y="166973"/>
                </a:lnTo>
                <a:lnTo>
                  <a:pt x="10929" y="202644"/>
                </a:lnTo>
                <a:lnTo>
                  <a:pt x="0" y="254508"/>
                </a:lnTo>
                <a:lnTo>
                  <a:pt x="595" y="265342"/>
                </a:lnTo>
                <a:lnTo>
                  <a:pt x="23050" y="299847"/>
                </a:lnTo>
                <a:lnTo>
                  <a:pt x="33528" y="302893"/>
                </a:lnTo>
                <a:lnTo>
                  <a:pt x="33528" y="246888"/>
                </a:lnTo>
                <a:lnTo>
                  <a:pt x="34432" y="232624"/>
                </a:lnTo>
                <a:lnTo>
                  <a:pt x="50292" y="184404"/>
                </a:lnTo>
                <a:lnTo>
                  <a:pt x="77509" y="141327"/>
                </a:lnTo>
                <a:lnTo>
                  <a:pt x="108966" y="119705"/>
                </a:lnTo>
                <a:lnTo>
                  <a:pt x="115824" y="118872"/>
                </a:lnTo>
                <a:lnTo>
                  <a:pt x="123444" y="118872"/>
                </a:lnTo>
                <a:lnTo>
                  <a:pt x="141732" y="152400"/>
                </a:lnTo>
                <a:lnTo>
                  <a:pt x="141732" y="300176"/>
                </a:lnTo>
                <a:lnTo>
                  <a:pt x="142113" y="300037"/>
                </a:lnTo>
                <a:lnTo>
                  <a:pt x="144780" y="298606"/>
                </a:lnTo>
                <a:lnTo>
                  <a:pt x="144780" y="269748"/>
                </a:lnTo>
                <a:lnTo>
                  <a:pt x="149352" y="249936"/>
                </a:lnTo>
                <a:lnTo>
                  <a:pt x="190500" y="108204"/>
                </a:lnTo>
                <a:close/>
              </a:path>
              <a:path w="1049020" h="303529">
                <a:moveTo>
                  <a:pt x="141732" y="300176"/>
                </a:moveTo>
                <a:lnTo>
                  <a:pt x="141732" y="152400"/>
                </a:lnTo>
                <a:lnTo>
                  <a:pt x="139469" y="176117"/>
                </a:lnTo>
                <a:lnTo>
                  <a:pt x="132778" y="199263"/>
                </a:lnTo>
                <a:lnTo>
                  <a:pt x="106680" y="243840"/>
                </a:lnTo>
                <a:lnTo>
                  <a:pt x="68103" y="276629"/>
                </a:lnTo>
                <a:lnTo>
                  <a:pt x="56388" y="278892"/>
                </a:lnTo>
                <a:lnTo>
                  <a:pt x="50292" y="278892"/>
                </a:lnTo>
                <a:lnTo>
                  <a:pt x="45720" y="275844"/>
                </a:lnTo>
                <a:lnTo>
                  <a:pt x="35052" y="265176"/>
                </a:lnTo>
                <a:lnTo>
                  <a:pt x="33528" y="257556"/>
                </a:lnTo>
                <a:lnTo>
                  <a:pt x="33528" y="302893"/>
                </a:lnTo>
                <a:lnTo>
                  <a:pt x="35052" y="303084"/>
                </a:lnTo>
                <a:lnTo>
                  <a:pt x="37338" y="303199"/>
                </a:lnTo>
                <a:lnTo>
                  <a:pt x="44600" y="302466"/>
                </a:lnTo>
                <a:lnTo>
                  <a:pt x="81819" y="284321"/>
                </a:lnTo>
                <a:lnTo>
                  <a:pt x="120396" y="242316"/>
                </a:lnTo>
                <a:lnTo>
                  <a:pt x="120396" y="302260"/>
                </a:lnTo>
                <a:lnTo>
                  <a:pt x="123444" y="303276"/>
                </a:lnTo>
                <a:lnTo>
                  <a:pt x="129540" y="303276"/>
                </a:lnTo>
                <a:lnTo>
                  <a:pt x="135540" y="302442"/>
                </a:lnTo>
                <a:lnTo>
                  <a:pt x="141732" y="300176"/>
                </a:lnTo>
                <a:close/>
              </a:path>
              <a:path w="1049020" h="303529">
                <a:moveTo>
                  <a:pt x="120396" y="302260"/>
                </a:moveTo>
                <a:lnTo>
                  <a:pt x="120396" y="242316"/>
                </a:lnTo>
                <a:lnTo>
                  <a:pt x="115824" y="257556"/>
                </a:lnTo>
                <a:lnTo>
                  <a:pt x="113823" y="266128"/>
                </a:lnTo>
                <a:lnTo>
                  <a:pt x="112395" y="273558"/>
                </a:lnTo>
                <a:lnTo>
                  <a:pt x="111537" y="279844"/>
                </a:lnTo>
                <a:lnTo>
                  <a:pt x="111252" y="284988"/>
                </a:lnTo>
                <a:lnTo>
                  <a:pt x="111252" y="291084"/>
                </a:lnTo>
                <a:lnTo>
                  <a:pt x="112776" y="295656"/>
                </a:lnTo>
                <a:lnTo>
                  <a:pt x="118872" y="301752"/>
                </a:lnTo>
                <a:lnTo>
                  <a:pt x="120396" y="302260"/>
                </a:lnTo>
                <a:close/>
              </a:path>
              <a:path w="1049020" h="303529">
                <a:moveTo>
                  <a:pt x="187452" y="257556"/>
                </a:moveTo>
                <a:lnTo>
                  <a:pt x="179832" y="252984"/>
                </a:lnTo>
                <a:lnTo>
                  <a:pt x="173283" y="261508"/>
                </a:lnTo>
                <a:lnTo>
                  <a:pt x="167449" y="268605"/>
                </a:lnTo>
                <a:lnTo>
                  <a:pt x="162472" y="273986"/>
                </a:lnTo>
                <a:lnTo>
                  <a:pt x="158496" y="277368"/>
                </a:lnTo>
                <a:lnTo>
                  <a:pt x="155448" y="280416"/>
                </a:lnTo>
                <a:lnTo>
                  <a:pt x="152400" y="281940"/>
                </a:lnTo>
                <a:lnTo>
                  <a:pt x="149256" y="281844"/>
                </a:lnTo>
                <a:lnTo>
                  <a:pt x="144780" y="277368"/>
                </a:lnTo>
                <a:lnTo>
                  <a:pt x="144780" y="298606"/>
                </a:lnTo>
                <a:lnTo>
                  <a:pt x="179689" y="268152"/>
                </a:lnTo>
                <a:lnTo>
                  <a:pt x="187452" y="257556"/>
                </a:lnTo>
                <a:close/>
              </a:path>
              <a:path w="1049020" h="303529">
                <a:moveTo>
                  <a:pt x="405384" y="108204"/>
                </a:moveTo>
                <a:lnTo>
                  <a:pt x="371856" y="112776"/>
                </a:lnTo>
                <a:lnTo>
                  <a:pt x="364236" y="137160"/>
                </a:lnTo>
                <a:lnTo>
                  <a:pt x="361688" y="129730"/>
                </a:lnTo>
                <a:lnTo>
                  <a:pt x="338328" y="108204"/>
                </a:lnTo>
                <a:lnTo>
                  <a:pt x="330708" y="108204"/>
                </a:lnTo>
                <a:lnTo>
                  <a:pt x="284988" y="124968"/>
                </a:lnTo>
                <a:lnTo>
                  <a:pt x="256413" y="151257"/>
                </a:lnTo>
                <a:lnTo>
                  <a:pt x="234696" y="184404"/>
                </a:lnTo>
                <a:lnTo>
                  <a:pt x="218884" y="220599"/>
                </a:lnTo>
                <a:lnTo>
                  <a:pt x="213360" y="254508"/>
                </a:lnTo>
                <a:lnTo>
                  <a:pt x="214193" y="265342"/>
                </a:lnTo>
                <a:lnTo>
                  <a:pt x="237363" y="299847"/>
                </a:lnTo>
                <a:lnTo>
                  <a:pt x="246888" y="302751"/>
                </a:lnTo>
                <a:lnTo>
                  <a:pt x="246888" y="246888"/>
                </a:lnTo>
                <a:lnTo>
                  <a:pt x="248007" y="232624"/>
                </a:lnTo>
                <a:lnTo>
                  <a:pt x="263652" y="184404"/>
                </a:lnTo>
                <a:lnTo>
                  <a:pt x="291726" y="141327"/>
                </a:lnTo>
                <a:lnTo>
                  <a:pt x="323826" y="119705"/>
                </a:lnTo>
                <a:lnTo>
                  <a:pt x="330708" y="118872"/>
                </a:lnTo>
                <a:lnTo>
                  <a:pt x="338328" y="118872"/>
                </a:lnTo>
                <a:lnTo>
                  <a:pt x="356616" y="152400"/>
                </a:lnTo>
                <a:lnTo>
                  <a:pt x="356616" y="300102"/>
                </a:lnTo>
                <a:lnTo>
                  <a:pt x="356806" y="300037"/>
                </a:lnTo>
                <a:lnTo>
                  <a:pt x="359664" y="298538"/>
                </a:lnTo>
                <a:lnTo>
                  <a:pt x="359664" y="269748"/>
                </a:lnTo>
                <a:lnTo>
                  <a:pt x="364236" y="249936"/>
                </a:lnTo>
                <a:lnTo>
                  <a:pt x="405384" y="108204"/>
                </a:lnTo>
                <a:close/>
              </a:path>
              <a:path w="1049020" h="303529">
                <a:moveTo>
                  <a:pt x="356616" y="300102"/>
                </a:moveTo>
                <a:lnTo>
                  <a:pt x="356616" y="152400"/>
                </a:lnTo>
                <a:lnTo>
                  <a:pt x="354330" y="176117"/>
                </a:lnTo>
                <a:lnTo>
                  <a:pt x="347472" y="199263"/>
                </a:lnTo>
                <a:lnTo>
                  <a:pt x="320040" y="243840"/>
                </a:lnTo>
                <a:lnTo>
                  <a:pt x="282963" y="276629"/>
                </a:lnTo>
                <a:lnTo>
                  <a:pt x="271272" y="278892"/>
                </a:lnTo>
                <a:lnTo>
                  <a:pt x="265176" y="278892"/>
                </a:lnTo>
                <a:lnTo>
                  <a:pt x="259080" y="275844"/>
                </a:lnTo>
                <a:lnTo>
                  <a:pt x="254508" y="269748"/>
                </a:lnTo>
                <a:lnTo>
                  <a:pt x="249936" y="265176"/>
                </a:lnTo>
                <a:lnTo>
                  <a:pt x="246888" y="257556"/>
                </a:lnTo>
                <a:lnTo>
                  <a:pt x="246888" y="302751"/>
                </a:lnTo>
                <a:lnTo>
                  <a:pt x="251460" y="303276"/>
                </a:lnTo>
                <a:lnTo>
                  <a:pt x="259461" y="302466"/>
                </a:lnTo>
                <a:lnTo>
                  <a:pt x="295179" y="284321"/>
                </a:lnTo>
                <a:lnTo>
                  <a:pt x="333756" y="242316"/>
                </a:lnTo>
                <a:lnTo>
                  <a:pt x="333756" y="302260"/>
                </a:lnTo>
                <a:lnTo>
                  <a:pt x="336804" y="303276"/>
                </a:lnTo>
                <a:lnTo>
                  <a:pt x="342900" y="303276"/>
                </a:lnTo>
                <a:lnTo>
                  <a:pt x="349781" y="302442"/>
                </a:lnTo>
                <a:lnTo>
                  <a:pt x="356616" y="300102"/>
                </a:lnTo>
                <a:close/>
              </a:path>
              <a:path w="1049020" h="303529">
                <a:moveTo>
                  <a:pt x="333756" y="302260"/>
                </a:moveTo>
                <a:lnTo>
                  <a:pt x="333756" y="242316"/>
                </a:lnTo>
                <a:lnTo>
                  <a:pt x="329184" y="257556"/>
                </a:lnTo>
                <a:lnTo>
                  <a:pt x="327183" y="266128"/>
                </a:lnTo>
                <a:lnTo>
                  <a:pt x="325755" y="273558"/>
                </a:lnTo>
                <a:lnTo>
                  <a:pt x="324897" y="279844"/>
                </a:lnTo>
                <a:lnTo>
                  <a:pt x="324612" y="284988"/>
                </a:lnTo>
                <a:lnTo>
                  <a:pt x="324612" y="291084"/>
                </a:lnTo>
                <a:lnTo>
                  <a:pt x="326136" y="295656"/>
                </a:lnTo>
                <a:lnTo>
                  <a:pt x="332232" y="301752"/>
                </a:lnTo>
                <a:lnTo>
                  <a:pt x="333756" y="302260"/>
                </a:lnTo>
                <a:close/>
              </a:path>
              <a:path w="1049020" h="303529">
                <a:moveTo>
                  <a:pt x="400812" y="257556"/>
                </a:moveTo>
                <a:lnTo>
                  <a:pt x="394716" y="252984"/>
                </a:lnTo>
                <a:lnTo>
                  <a:pt x="388143" y="261508"/>
                </a:lnTo>
                <a:lnTo>
                  <a:pt x="382143" y="268605"/>
                </a:lnTo>
                <a:lnTo>
                  <a:pt x="376713" y="273986"/>
                </a:lnTo>
                <a:lnTo>
                  <a:pt x="371856" y="277368"/>
                </a:lnTo>
                <a:lnTo>
                  <a:pt x="367284" y="281940"/>
                </a:lnTo>
                <a:lnTo>
                  <a:pt x="364116" y="281820"/>
                </a:lnTo>
                <a:lnTo>
                  <a:pt x="359664" y="277368"/>
                </a:lnTo>
                <a:lnTo>
                  <a:pt x="359664" y="298538"/>
                </a:lnTo>
                <a:lnTo>
                  <a:pt x="393715" y="268152"/>
                </a:lnTo>
                <a:lnTo>
                  <a:pt x="400812" y="257556"/>
                </a:lnTo>
                <a:close/>
              </a:path>
              <a:path w="1049020" h="303529">
                <a:moveTo>
                  <a:pt x="618744" y="108204"/>
                </a:moveTo>
                <a:lnTo>
                  <a:pt x="586740" y="112776"/>
                </a:lnTo>
                <a:lnTo>
                  <a:pt x="579120" y="137160"/>
                </a:lnTo>
                <a:lnTo>
                  <a:pt x="576548" y="129730"/>
                </a:lnTo>
                <a:lnTo>
                  <a:pt x="553212" y="108204"/>
                </a:lnTo>
                <a:lnTo>
                  <a:pt x="544068" y="108204"/>
                </a:lnTo>
                <a:lnTo>
                  <a:pt x="498348" y="124968"/>
                </a:lnTo>
                <a:lnTo>
                  <a:pt x="458914" y="166973"/>
                </a:lnTo>
                <a:lnTo>
                  <a:pt x="439173" y="202644"/>
                </a:lnTo>
                <a:lnTo>
                  <a:pt x="428244" y="254508"/>
                </a:lnTo>
                <a:lnTo>
                  <a:pt x="428839" y="265342"/>
                </a:lnTo>
                <a:lnTo>
                  <a:pt x="451485" y="299847"/>
                </a:lnTo>
                <a:lnTo>
                  <a:pt x="461772" y="302768"/>
                </a:lnTo>
                <a:lnTo>
                  <a:pt x="461772" y="246888"/>
                </a:lnTo>
                <a:lnTo>
                  <a:pt x="462891" y="232624"/>
                </a:lnTo>
                <a:lnTo>
                  <a:pt x="478536" y="184404"/>
                </a:lnTo>
                <a:lnTo>
                  <a:pt x="506396" y="141327"/>
                </a:lnTo>
                <a:lnTo>
                  <a:pt x="538495" y="119705"/>
                </a:lnTo>
                <a:lnTo>
                  <a:pt x="545592" y="118872"/>
                </a:lnTo>
                <a:lnTo>
                  <a:pt x="553212" y="118872"/>
                </a:lnTo>
                <a:lnTo>
                  <a:pt x="569976" y="152400"/>
                </a:lnTo>
                <a:lnTo>
                  <a:pt x="569976" y="300571"/>
                </a:lnTo>
                <a:lnTo>
                  <a:pt x="571500" y="300037"/>
                </a:lnTo>
                <a:lnTo>
                  <a:pt x="573024" y="299185"/>
                </a:lnTo>
                <a:lnTo>
                  <a:pt x="573024" y="271272"/>
                </a:lnTo>
                <a:lnTo>
                  <a:pt x="574548" y="269748"/>
                </a:lnTo>
                <a:lnTo>
                  <a:pt x="579120" y="249936"/>
                </a:lnTo>
                <a:lnTo>
                  <a:pt x="618744" y="108204"/>
                </a:lnTo>
                <a:close/>
              </a:path>
              <a:path w="1049020" h="303529">
                <a:moveTo>
                  <a:pt x="569976" y="300571"/>
                </a:moveTo>
                <a:lnTo>
                  <a:pt x="569976" y="152400"/>
                </a:lnTo>
                <a:lnTo>
                  <a:pt x="567928" y="176117"/>
                </a:lnTo>
                <a:lnTo>
                  <a:pt x="561594" y="199263"/>
                </a:lnTo>
                <a:lnTo>
                  <a:pt x="534924" y="243840"/>
                </a:lnTo>
                <a:lnTo>
                  <a:pt x="496347" y="276629"/>
                </a:lnTo>
                <a:lnTo>
                  <a:pt x="484632" y="278892"/>
                </a:lnTo>
                <a:lnTo>
                  <a:pt x="478536" y="278892"/>
                </a:lnTo>
                <a:lnTo>
                  <a:pt x="473964" y="275844"/>
                </a:lnTo>
                <a:lnTo>
                  <a:pt x="469392" y="269748"/>
                </a:lnTo>
                <a:lnTo>
                  <a:pt x="464820" y="265176"/>
                </a:lnTo>
                <a:lnTo>
                  <a:pt x="461772" y="257556"/>
                </a:lnTo>
                <a:lnTo>
                  <a:pt x="461772" y="302768"/>
                </a:lnTo>
                <a:lnTo>
                  <a:pt x="466344" y="303276"/>
                </a:lnTo>
                <a:lnTo>
                  <a:pt x="474345" y="302466"/>
                </a:lnTo>
                <a:lnTo>
                  <a:pt x="510063" y="284321"/>
                </a:lnTo>
                <a:lnTo>
                  <a:pt x="548640" y="242316"/>
                </a:lnTo>
                <a:lnTo>
                  <a:pt x="548640" y="302260"/>
                </a:lnTo>
                <a:lnTo>
                  <a:pt x="551688" y="303276"/>
                </a:lnTo>
                <a:lnTo>
                  <a:pt x="557784" y="303276"/>
                </a:lnTo>
                <a:lnTo>
                  <a:pt x="564642" y="302442"/>
                </a:lnTo>
                <a:lnTo>
                  <a:pt x="569976" y="300571"/>
                </a:lnTo>
                <a:close/>
              </a:path>
              <a:path w="1049020" h="303529">
                <a:moveTo>
                  <a:pt x="548640" y="302260"/>
                </a:moveTo>
                <a:lnTo>
                  <a:pt x="548640" y="242316"/>
                </a:lnTo>
                <a:lnTo>
                  <a:pt x="544068" y="257556"/>
                </a:lnTo>
                <a:lnTo>
                  <a:pt x="542067" y="266128"/>
                </a:lnTo>
                <a:lnTo>
                  <a:pt x="540639" y="273558"/>
                </a:lnTo>
                <a:lnTo>
                  <a:pt x="539781" y="279844"/>
                </a:lnTo>
                <a:lnTo>
                  <a:pt x="539496" y="284988"/>
                </a:lnTo>
                <a:lnTo>
                  <a:pt x="539496" y="291084"/>
                </a:lnTo>
                <a:lnTo>
                  <a:pt x="541020" y="295656"/>
                </a:lnTo>
                <a:lnTo>
                  <a:pt x="547116" y="301752"/>
                </a:lnTo>
                <a:lnTo>
                  <a:pt x="548640" y="302260"/>
                </a:lnTo>
                <a:close/>
              </a:path>
              <a:path w="1049020" h="303529">
                <a:moveTo>
                  <a:pt x="615696" y="257556"/>
                </a:moveTo>
                <a:lnTo>
                  <a:pt x="608076" y="252984"/>
                </a:lnTo>
                <a:lnTo>
                  <a:pt x="601741" y="261508"/>
                </a:lnTo>
                <a:lnTo>
                  <a:pt x="596265" y="268605"/>
                </a:lnTo>
                <a:lnTo>
                  <a:pt x="591359" y="273986"/>
                </a:lnTo>
                <a:lnTo>
                  <a:pt x="586740" y="277368"/>
                </a:lnTo>
                <a:lnTo>
                  <a:pt x="582168" y="281940"/>
                </a:lnTo>
                <a:lnTo>
                  <a:pt x="577596" y="281940"/>
                </a:lnTo>
                <a:lnTo>
                  <a:pt x="576072" y="280416"/>
                </a:lnTo>
                <a:lnTo>
                  <a:pt x="576072" y="278892"/>
                </a:lnTo>
                <a:lnTo>
                  <a:pt x="573024" y="275844"/>
                </a:lnTo>
                <a:lnTo>
                  <a:pt x="573024" y="299185"/>
                </a:lnTo>
                <a:lnTo>
                  <a:pt x="578358" y="296203"/>
                </a:lnTo>
                <a:lnTo>
                  <a:pt x="585216" y="291084"/>
                </a:lnTo>
                <a:lnTo>
                  <a:pt x="593193" y="284773"/>
                </a:lnTo>
                <a:lnTo>
                  <a:pt x="601027" y="277177"/>
                </a:lnTo>
                <a:lnTo>
                  <a:pt x="608576" y="268152"/>
                </a:lnTo>
                <a:lnTo>
                  <a:pt x="615696" y="257556"/>
                </a:lnTo>
                <a:close/>
              </a:path>
              <a:path w="1049020" h="303529">
                <a:moveTo>
                  <a:pt x="833628" y="164592"/>
                </a:moveTo>
                <a:lnTo>
                  <a:pt x="818388" y="123444"/>
                </a:lnTo>
                <a:lnTo>
                  <a:pt x="781812" y="108204"/>
                </a:lnTo>
                <a:lnTo>
                  <a:pt x="773811" y="108751"/>
                </a:lnTo>
                <a:lnTo>
                  <a:pt x="733996" y="126873"/>
                </a:lnTo>
                <a:lnTo>
                  <a:pt x="714756" y="144780"/>
                </a:lnTo>
                <a:lnTo>
                  <a:pt x="714756" y="30480"/>
                </a:lnTo>
                <a:lnTo>
                  <a:pt x="714208" y="33932"/>
                </a:lnTo>
                <a:lnTo>
                  <a:pt x="712660" y="39814"/>
                </a:lnTo>
                <a:lnTo>
                  <a:pt x="707136" y="59436"/>
                </a:lnTo>
                <a:lnTo>
                  <a:pt x="643128" y="278892"/>
                </a:lnTo>
                <a:lnTo>
                  <a:pt x="660011" y="289131"/>
                </a:lnTo>
                <a:lnTo>
                  <a:pt x="675132" y="296177"/>
                </a:lnTo>
                <a:lnTo>
                  <a:pt x="675132" y="281940"/>
                </a:lnTo>
                <a:lnTo>
                  <a:pt x="702564" y="187452"/>
                </a:lnTo>
                <a:lnTo>
                  <a:pt x="719923" y="152090"/>
                </a:lnTo>
                <a:lnTo>
                  <a:pt x="757404" y="128897"/>
                </a:lnTo>
                <a:lnTo>
                  <a:pt x="775716" y="128016"/>
                </a:lnTo>
                <a:lnTo>
                  <a:pt x="783336" y="131064"/>
                </a:lnTo>
                <a:lnTo>
                  <a:pt x="798576" y="169164"/>
                </a:lnTo>
                <a:lnTo>
                  <a:pt x="798576" y="254121"/>
                </a:lnTo>
                <a:lnTo>
                  <a:pt x="803862" y="247673"/>
                </a:lnTo>
                <a:lnTo>
                  <a:pt x="813816" y="231648"/>
                </a:lnTo>
                <a:lnTo>
                  <a:pt x="822698" y="215384"/>
                </a:lnTo>
                <a:lnTo>
                  <a:pt x="828865" y="198691"/>
                </a:lnTo>
                <a:lnTo>
                  <a:pt x="832461" y="181713"/>
                </a:lnTo>
                <a:lnTo>
                  <a:pt x="833628" y="164592"/>
                </a:lnTo>
                <a:close/>
              </a:path>
              <a:path w="1049020" h="303529">
                <a:moveTo>
                  <a:pt x="798576" y="254121"/>
                </a:moveTo>
                <a:lnTo>
                  <a:pt x="798576" y="169164"/>
                </a:lnTo>
                <a:lnTo>
                  <a:pt x="797718" y="185166"/>
                </a:lnTo>
                <a:lnTo>
                  <a:pt x="795147" y="201168"/>
                </a:lnTo>
                <a:lnTo>
                  <a:pt x="776811" y="248031"/>
                </a:lnTo>
                <a:lnTo>
                  <a:pt x="749808" y="278892"/>
                </a:lnTo>
                <a:lnTo>
                  <a:pt x="710255" y="292503"/>
                </a:lnTo>
                <a:lnTo>
                  <a:pt x="703421" y="292012"/>
                </a:lnTo>
                <a:lnTo>
                  <a:pt x="694563" y="290131"/>
                </a:lnTo>
                <a:lnTo>
                  <a:pt x="685133" y="286821"/>
                </a:lnTo>
                <a:lnTo>
                  <a:pt x="675132" y="281940"/>
                </a:lnTo>
                <a:lnTo>
                  <a:pt x="675132" y="296177"/>
                </a:lnTo>
                <a:lnTo>
                  <a:pt x="676465" y="296799"/>
                </a:lnTo>
                <a:lnTo>
                  <a:pt x="692634" y="301609"/>
                </a:lnTo>
                <a:lnTo>
                  <a:pt x="708660" y="303276"/>
                </a:lnTo>
                <a:lnTo>
                  <a:pt x="722637" y="301894"/>
                </a:lnTo>
                <a:lnTo>
                  <a:pt x="766572" y="283464"/>
                </a:lnTo>
                <a:lnTo>
                  <a:pt x="792480" y="261556"/>
                </a:lnTo>
                <a:lnTo>
                  <a:pt x="798576" y="254121"/>
                </a:lnTo>
                <a:close/>
              </a:path>
              <a:path w="1049020" h="303529">
                <a:moveTo>
                  <a:pt x="755904" y="0"/>
                </a:moveTo>
                <a:lnTo>
                  <a:pt x="684276" y="12192"/>
                </a:lnTo>
                <a:lnTo>
                  <a:pt x="684276" y="19812"/>
                </a:lnTo>
                <a:lnTo>
                  <a:pt x="690372" y="18288"/>
                </a:lnTo>
                <a:lnTo>
                  <a:pt x="704088" y="18288"/>
                </a:lnTo>
                <a:lnTo>
                  <a:pt x="708660" y="19812"/>
                </a:lnTo>
                <a:lnTo>
                  <a:pt x="711708" y="21336"/>
                </a:lnTo>
                <a:lnTo>
                  <a:pt x="713232" y="24384"/>
                </a:lnTo>
                <a:lnTo>
                  <a:pt x="714756" y="25908"/>
                </a:lnTo>
                <a:lnTo>
                  <a:pt x="714756" y="144780"/>
                </a:lnTo>
                <a:lnTo>
                  <a:pt x="755904" y="0"/>
                </a:lnTo>
                <a:close/>
              </a:path>
              <a:path w="1049020" h="303529">
                <a:moveTo>
                  <a:pt x="1048512" y="108204"/>
                </a:moveTo>
                <a:lnTo>
                  <a:pt x="1014984" y="112776"/>
                </a:lnTo>
                <a:lnTo>
                  <a:pt x="1007364" y="137160"/>
                </a:lnTo>
                <a:lnTo>
                  <a:pt x="1004792" y="129730"/>
                </a:lnTo>
                <a:lnTo>
                  <a:pt x="1001649" y="123444"/>
                </a:lnTo>
                <a:lnTo>
                  <a:pt x="997934" y="118300"/>
                </a:lnTo>
                <a:lnTo>
                  <a:pt x="993648" y="114300"/>
                </a:lnTo>
                <a:lnTo>
                  <a:pt x="989076" y="109728"/>
                </a:lnTo>
                <a:lnTo>
                  <a:pt x="981456" y="108204"/>
                </a:lnTo>
                <a:lnTo>
                  <a:pt x="973836" y="108204"/>
                </a:lnTo>
                <a:lnTo>
                  <a:pt x="928116" y="124968"/>
                </a:lnTo>
                <a:lnTo>
                  <a:pt x="899350" y="151257"/>
                </a:lnTo>
                <a:lnTo>
                  <a:pt x="876300" y="184404"/>
                </a:lnTo>
                <a:lnTo>
                  <a:pt x="861822" y="220599"/>
                </a:lnTo>
                <a:lnTo>
                  <a:pt x="856488" y="254508"/>
                </a:lnTo>
                <a:lnTo>
                  <a:pt x="857321" y="265342"/>
                </a:lnTo>
                <a:lnTo>
                  <a:pt x="879919" y="299847"/>
                </a:lnTo>
                <a:lnTo>
                  <a:pt x="890016" y="302766"/>
                </a:lnTo>
                <a:lnTo>
                  <a:pt x="890016" y="246888"/>
                </a:lnTo>
                <a:lnTo>
                  <a:pt x="891135" y="232624"/>
                </a:lnTo>
                <a:lnTo>
                  <a:pt x="906780" y="184404"/>
                </a:lnTo>
                <a:lnTo>
                  <a:pt x="934640" y="141327"/>
                </a:lnTo>
                <a:lnTo>
                  <a:pt x="966954" y="119705"/>
                </a:lnTo>
                <a:lnTo>
                  <a:pt x="973836" y="118872"/>
                </a:lnTo>
                <a:lnTo>
                  <a:pt x="981456" y="118872"/>
                </a:lnTo>
                <a:lnTo>
                  <a:pt x="999744" y="152400"/>
                </a:lnTo>
                <a:lnTo>
                  <a:pt x="999744" y="300102"/>
                </a:lnTo>
                <a:lnTo>
                  <a:pt x="999934" y="300037"/>
                </a:lnTo>
                <a:lnTo>
                  <a:pt x="1001268" y="299338"/>
                </a:lnTo>
                <a:lnTo>
                  <a:pt x="1001268" y="272796"/>
                </a:lnTo>
                <a:lnTo>
                  <a:pt x="1002792" y="271272"/>
                </a:lnTo>
                <a:lnTo>
                  <a:pt x="1002792" y="269748"/>
                </a:lnTo>
                <a:lnTo>
                  <a:pt x="1007364" y="249936"/>
                </a:lnTo>
                <a:lnTo>
                  <a:pt x="1048512" y="108204"/>
                </a:lnTo>
                <a:close/>
              </a:path>
              <a:path w="1049020" h="303529">
                <a:moveTo>
                  <a:pt x="999744" y="300102"/>
                </a:moveTo>
                <a:lnTo>
                  <a:pt x="999744" y="152400"/>
                </a:lnTo>
                <a:lnTo>
                  <a:pt x="997458" y="176117"/>
                </a:lnTo>
                <a:lnTo>
                  <a:pt x="990600" y="199263"/>
                </a:lnTo>
                <a:lnTo>
                  <a:pt x="963168" y="243840"/>
                </a:lnTo>
                <a:lnTo>
                  <a:pt x="925877" y="276629"/>
                </a:lnTo>
                <a:lnTo>
                  <a:pt x="914400" y="278892"/>
                </a:lnTo>
                <a:lnTo>
                  <a:pt x="908304" y="278892"/>
                </a:lnTo>
                <a:lnTo>
                  <a:pt x="902208" y="275844"/>
                </a:lnTo>
                <a:lnTo>
                  <a:pt x="897636" y="269748"/>
                </a:lnTo>
                <a:lnTo>
                  <a:pt x="893064" y="265176"/>
                </a:lnTo>
                <a:lnTo>
                  <a:pt x="890016" y="257556"/>
                </a:lnTo>
                <a:lnTo>
                  <a:pt x="890016" y="302766"/>
                </a:lnTo>
                <a:lnTo>
                  <a:pt x="894588" y="303276"/>
                </a:lnTo>
                <a:lnTo>
                  <a:pt x="902589" y="302466"/>
                </a:lnTo>
                <a:lnTo>
                  <a:pt x="938307" y="284321"/>
                </a:lnTo>
                <a:lnTo>
                  <a:pt x="976884" y="242316"/>
                </a:lnTo>
                <a:lnTo>
                  <a:pt x="976884" y="302260"/>
                </a:lnTo>
                <a:lnTo>
                  <a:pt x="979932" y="303276"/>
                </a:lnTo>
                <a:lnTo>
                  <a:pt x="986028" y="303276"/>
                </a:lnTo>
                <a:lnTo>
                  <a:pt x="992909" y="302442"/>
                </a:lnTo>
                <a:lnTo>
                  <a:pt x="999744" y="300102"/>
                </a:lnTo>
                <a:close/>
              </a:path>
              <a:path w="1049020" h="303529">
                <a:moveTo>
                  <a:pt x="976884" y="302260"/>
                </a:moveTo>
                <a:lnTo>
                  <a:pt x="976884" y="242316"/>
                </a:lnTo>
                <a:lnTo>
                  <a:pt x="972312" y="257556"/>
                </a:lnTo>
                <a:lnTo>
                  <a:pt x="970311" y="266128"/>
                </a:lnTo>
                <a:lnTo>
                  <a:pt x="968883" y="273558"/>
                </a:lnTo>
                <a:lnTo>
                  <a:pt x="968025" y="279844"/>
                </a:lnTo>
                <a:lnTo>
                  <a:pt x="967740" y="284988"/>
                </a:lnTo>
                <a:lnTo>
                  <a:pt x="967740" y="291084"/>
                </a:lnTo>
                <a:lnTo>
                  <a:pt x="969264" y="295656"/>
                </a:lnTo>
                <a:lnTo>
                  <a:pt x="975360" y="301752"/>
                </a:lnTo>
                <a:lnTo>
                  <a:pt x="976884" y="302260"/>
                </a:lnTo>
                <a:close/>
              </a:path>
              <a:path w="1049020" h="303529">
                <a:moveTo>
                  <a:pt x="1043940" y="257556"/>
                </a:moveTo>
                <a:lnTo>
                  <a:pt x="1037844" y="252984"/>
                </a:lnTo>
                <a:lnTo>
                  <a:pt x="1031271" y="261508"/>
                </a:lnTo>
                <a:lnTo>
                  <a:pt x="1025271" y="268605"/>
                </a:lnTo>
                <a:lnTo>
                  <a:pt x="1019841" y="273986"/>
                </a:lnTo>
                <a:lnTo>
                  <a:pt x="1014984" y="277368"/>
                </a:lnTo>
                <a:lnTo>
                  <a:pt x="1010412" y="281940"/>
                </a:lnTo>
                <a:lnTo>
                  <a:pt x="1005840" y="281940"/>
                </a:lnTo>
                <a:lnTo>
                  <a:pt x="1005840" y="280416"/>
                </a:lnTo>
                <a:lnTo>
                  <a:pt x="1001268" y="275844"/>
                </a:lnTo>
                <a:lnTo>
                  <a:pt x="1001268" y="299338"/>
                </a:lnTo>
                <a:lnTo>
                  <a:pt x="1007244" y="296203"/>
                </a:lnTo>
                <a:lnTo>
                  <a:pt x="1014984" y="291084"/>
                </a:lnTo>
                <a:lnTo>
                  <a:pt x="1022080" y="284773"/>
                </a:lnTo>
                <a:lnTo>
                  <a:pt x="1029462" y="277177"/>
                </a:lnTo>
                <a:lnTo>
                  <a:pt x="1036843" y="268152"/>
                </a:lnTo>
                <a:lnTo>
                  <a:pt x="104394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71516" y="6356604"/>
            <a:ext cx="1100328" cy="303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5136" y="6370320"/>
            <a:ext cx="885825" cy="289560"/>
          </a:xfrm>
          <a:custGeom>
            <a:avLst/>
            <a:gdLst/>
            <a:ahLst/>
            <a:cxnLst/>
            <a:rect l="l" t="t" r="r" b="b"/>
            <a:pathLst>
              <a:path w="885825" h="289559">
                <a:moveTo>
                  <a:pt x="190500" y="94488"/>
                </a:moveTo>
                <a:lnTo>
                  <a:pt x="156972" y="99060"/>
                </a:lnTo>
                <a:lnTo>
                  <a:pt x="149352" y="123444"/>
                </a:lnTo>
                <a:lnTo>
                  <a:pt x="147661" y="116014"/>
                </a:lnTo>
                <a:lnTo>
                  <a:pt x="124968" y="94488"/>
                </a:lnTo>
                <a:lnTo>
                  <a:pt x="115824" y="94488"/>
                </a:lnTo>
                <a:lnTo>
                  <a:pt x="70104" y="111252"/>
                </a:lnTo>
                <a:lnTo>
                  <a:pt x="30670" y="153257"/>
                </a:lnTo>
                <a:lnTo>
                  <a:pt x="10929" y="188928"/>
                </a:lnTo>
                <a:lnTo>
                  <a:pt x="0" y="240792"/>
                </a:lnTo>
                <a:lnTo>
                  <a:pt x="595" y="251626"/>
                </a:lnTo>
                <a:lnTo>
                  <a:pt x="23050" y="286131"/>
                </a:lnTo>
                <a:lnTo>
                  <a:pt x="33528" y="289177"/>
                </a:lnTo>
                <a:lnTo>
                  <a:pt x="33528" y="233172"/>
                </a:lnTo>
                <a:lnTo>
                  <a:pt x="34432" y="218908"/>
                </a:lnTo>
                <a:lnTo>
                  <a:pt x="50292" y="170688"/>
                </a:lnTo>
                <a:lnTo>
                  <a:pt x="77509" y="127611"/>
                </a:lnTo>
                <a:lnTo>
                  <a:pt x="108966" y="105989"/>
                </a:lnTo>
                <a:lnTo>
                  <a:pt x="115824" y="105156"/>
                </a:lnTo>
                <a:lnTo>
                  <a:pt x="124968" y="105156"/>
                </a:lnTo>
                <a:lnTo>
                  <a:pt x="141732" y="138684"/>
                </a:lnTo>
                <a:lnTo>
                  <a:pt x="141732" y="286652"/>
                </a:lnTo>
                <a:lnTo>
                  <a:pt x="142684" y="286321"/>
                </a:lnTo>
                <a:lnTo>
                  <a:pt x="144780" y="285208"/>
                </a:lnTo>
                <a:lnTo>
                  <a:pt x="144780" y="256032"/>
                </a:lnTo>
                <a:lnTo>
                  <a:pt x="149352" y="236220"/>
                </a:lnTo>
                <a:lnTo>
                  <a:pt x="190500" y="94488"/>
                </a:lnTo>
                <a:close/>
              </a:path>
              <a:path w="885825" h="289559">
                <a:moveTo>
                  <a:pt x="141732" y="286652"/>
                </a:moveTo>
                <a:lnTo>
                  <a:pt x="141732" y="138684"/>
                </a:lnTo>
                <a:lnTo>
                  <a:pt x="139469" y="162401"/>
                </a:lnTo>
                <a:lnTo>
                  <a:pt x="132778" y="185547"/>
                </a:lnTo>
                <a:lnTo>
                  <a:pt x="106680" y="230124"/>
                </a:lnTo>
                <a:lnTo>
                  <a:pt x="68103" y="262913"/>
                </a:lnTo>
                <a:lnTo>
                  <a:pt x="56388" y="265176"/>
                </a:lnTo>
                <a:lnTo>
                  <a:pt x="50292" y="265176"/>
                </a:lnTo>
                <a:lnTo>
                  <a:pt x="45720" y="262128"/>
                </a:lnTo>
                <a:lnTo>
                  <a:pt x="35052" y="251460"/>
                </a:lnTo>
                <a:lnTo>
                  <a:pt x="33528" y="243840"/>
                </a:lnTo>
                <a:lnTo>
                  <a:pt x="33528" y="289177"/>
                </a:lnTo>
                <a:lnTo>
                  <a:pt x="35052" y="289368"/>
                </a:lnTo>
                <a:lnTo>
                  <a:pt x="37338" y="289483"/>
                </a:lnTo>
                <a:lnTo>
                  <a:pt x="44600" y="288750"/>
                </a:lnTo>
                <a:lnTo>
                  <a:pt x="81819" y="270605"/>
                </a:lnTo>
                <a:lnTo>
                  <a:pt x="120396" y="228600"/>
                </a:lnTo>
                <a:lnTo>
                  <a:pt x="120396" y="288544"/>
                </a:lnTo>
                <a:lnTo>
                  <a:pt x="123444" y="289560"/>
                </a:lnTo>
                <a:lnTo>
                  <a:pt x="129540" y="289560"/>
                </a:lnTo>
                <a:lnTo>
                  <a:pt x="135755" y="288726"/>
                </a:lnTo>
                <a:lnTo>
                  <a:pt x="141732" y="286652"/>
                </a:lnTo>
                <a:close/>
              </a:path>
              <a:path w="885825" h="289559">
                <a:moveTo>
                  <a:pt x="120396" y="288544"/>
                </a:moveTo>
                <a:lnTo>
                  <a:pt x="120396" y="228600"/>
                </a:lnTo>
                <a:lnTo>
                  <a:pt x="115824" y="243840"/>
                </a:lnTo>
                <a:lnTo>
                  <a:pt x="113823" y="252412"/>
                </a:lnTo>
                <a:lnTo>
                  <a:pt x="112395" y="259842"/>
                </a:lnTo>
                <a:lnTo>
                  <a:pt x="111537" y="266128"/>
                </a:lnTo>
                <a:lnTo>
                  <a:pt x="111252" y="271272"/>
                </a:lnTo>
                <a:lnTo>
                  <a:pt x="111252" y="277368"/>
                </a:lnTo>
                <a:lnTo>
                  <a:pt x="112776" y="281940"/>
                </a:lnTo>
                <a:lnTo>
                  <a:pt x="118872" y="288036"/>
                </a:lnTo>
                <a:lnTo>
                  <a:pt x="120396" y="288544"/>
                </a:lnTo>
                <a:close/>
              </a:path>
              <a:path w="885825" h="289559">
                <a:moveTo>
                  <a:pt x="187452" y="243840"/>
                </a:moveTo>
                <a:lnTo>
                  <a:pt x="179832" y="239268"/>
                </a:lnTo>
                <a:lnTo>
                  <a:pt x="173283" y="247792"/>
                </a:lnTo>
                <a:lnTo>
                  <a:pt x="167449" y="254889"/>
                </a:lnTo>
                <a:lnTo>
                  <a:pt x="162472" y="260270"/>
                </a:lnTo>
                <a:lnTo>
                  <a:pt x="158496" y="263652"/>
                </a:lnTo>
                <a:lnTo>
                  <a:pt x="155448" y="266700"/>
                </a:lnTo>
                <a:lnTo>
                  <a:pt x="152400" y="268224"/>
                </a:lnTo>
                <a:lnTo>
                  <a:pt x="149352" y="268224"/>
                </a:lnTo>
                <a:lnTo>
                  <a:pt x="144780" y="263652"/>
                </a:lnTo>
                <a:lnTo>
                  <a:pt x="144780" y="285208"/>
                </a:lnTo>
                <a:lnTo>
                  <a:pt x="179689" y="254436"/>
                </a:lnTo>
                <a:lnTo>
                  <a:pt x="187452" y="243840"/>
                </a:lnTo>
                <a:close/>
              </a:path>
              <a:path w="885825" h="289559">
                <a:moveTo>
                  <a:pt x="405384" y="94488"/>
                </a:moveTo>
                <a:lnTo>
                  <a:pt x="371856" y="99060"/>
                </a:lnTo>
                <a:lnTo>
                  <a:pt x="364236" y="123444"/>
                </a:lnTo>
                <a:lnTo>
                  <a:pt x="361688" y="116014"/>
                </a:lnTo>
                <a:lnTo>
                  <a:pt x="338328" y="94488"/>
                </a:lnTo>
                <a:lnTo>
                  <a:pt x="330708" y="94488"/>
                </a:lnTo>
                <a:lnTo>
                  <a:pt x="284988" y="111252"/>
                </a:lnTo>
                <a:lnTo>
                  <a:pt x="256413" y="137541"/>
                </a:lnTo>
                <a:lnTo>
                  <a:pt x="234696" y="170688"/>
                </a:lnTo>
                <a:lnTo>
                  <a:pt x="218884" y="206883"/>
                </a:lnTo>
                <a:lnTo>
                  <a:pt x="213360" y="240792"/>
                </a:lnTo>
                <a:lnTo>
                  <a:pt x="214193" y="251626"/>
                </a:lnTo>
                <a:lnTo>
                  <a:pt x="237363" y="286131"/>
                </a:lnTo>
                <a:lnTo>
                  <a:pt x="246888" y="289035"/>
                </a:lnTo>
                <a:lnTo>
                  <a:pt x="246888" y="233172"/>
                </a:lnTo>
                <a:lnTo>
                  <a:pt x="248007" y="218908"/>
                </a:lnTo>
                <a:lnTo>
                  <a:pt x="263652" y="170688"/>
                </a:lnTo>
                <a:lnTo>
                  <a:pt x="291726" y="127611"/>
                </a:lnTo>
                <a:lnTo>
                  <a:pt x="323826" y="105989"/>
                </a:lnTo>
                <a:lnTo>
                  <a:pt x="330708" y="105156"/>
                </a:lnTo>
                <a:lnTo>
                  <a:pt x="338328" y="105156"/>
                </a:lnTo>
                <a:lnTo>
                  <a:pt x="356616" y="138684"/>
                </a:lnTo>
                <a:lnTo>
                  <a:pt x="356616" y="286386"/>
                </a:lnTo>
                <a:lnTo>
                  <a:pt x="356806" y="286321"/>
                </a:lnTo>
                <a:lnTo>
                  <a:pt x="359664" y="284822"/>
                </a:lnTo>
                <a:lnTo>
                  <a:pt x="359664" y="256032"/>
                </a:lnTo>
                <a:lnTo>
                  <a:pt x="364236" y="236220"/>
                </a:lnTo>
                <a:lnTo>
                  <a:pt x="405384" y="94488"/>
                </a:lnTo>
                <a:close/>
              </a:path>
              <a:path w="885825" h="289559">
                <a:moveTo>
                  <a:pt x="356616" y="286386"/>
                </a:moveTo>
                <a:lnTo>
                  <a:pt x="356616" y="138684"/>
                </a:lnTo>
                <a:lnTo>
                  <a:pt x="354330" y="162401"/>
                </a:lnTo>
                <a:lnTo>
                  <a:pt x="347472" y="185547"/>
                </a:lnTo>
                <a:lnTo>
                  <a:pt x="320040" y="230124"/>
                </a:lnTo>
                <a:lnTo>
                  <a:pt x="282963" y="262913"/>
                </a:lnTo>
                <a:lnTo>
                  <a:pt x="271272" y="265176"/>
                </a:lnTo>
                <a:lnTo>
                  <a:pt x="265176" y="265176"/>
                </a:lnTo>
                <a:lnTo>
                  <a:pt x="259080" y="262128"/>
                </a:lnTo>
                <a:lnTo>
                  <a:pt x="254508" y="256032"/>
                </a:lnTo>
                <a:lnTo>
                  <a:pt x="249936" y="251460"/>
                </a:lnTo>
                <a:lnTo>
                  <a:pt x="246888" y="243840"/>
                </a:lnTo>
                <a:lnTo>
                  <a:pt x="246888" y="289035"/>
                </a:lnTo>
                <a:lnTo>
                  <a:pt x="251460" y="289560"/>
                </a:lnTo>
                <a:lnTo>
                  <a:pt x="259461" y="288750"/>
                </a:lnTo>
                <a:lnTo>
                  <a:pt x="295179" y="270605"/>
                </a:lnTo>
                <a:lnTo>
                  <a:pt x="333756" y="228600"/>
                </a:lnTo>
                <a:lnTo>
                  <a:pt x="333756" y="288544"/>
                </a:lnTo>
                <a:lnTo>
                  <a:pt x="336804" y="289560"/>
                </a:lnTo>
                <a:lnTo>
                  <a:pt x="342900" y="289560"/>
                </a:lnTo>
                <a:lnTo>
                  <a:pt x="349781" y="288726"/>
                </a:lnTo>
                <a:lnTo>
                  <a:pt x="356616" y="286386"/>
                </a:lnTo>
                <a:close/>
              </a:path>
              <a:path w="885825" h="289559">
                <a:moveTo>
                  <a:pt x="333756" y="288544"/>
                </a:moveTo>
                <a:lnTo>
                  <a:pt x="333756" y="228600"/>
                </a:lnTo>
                <a:lnTo>
                  <a:pt x="330708" y="243840"/>
                </a:lnTo>
                <a:lnTo>
                  <a:pt x="328707" y="252412"/>
                </a:lnTo>
                <a:lnTo>
                  <a:pt x="327279" y="259842"/>
                </a:lnTo>
                <a:lnTo>
                  <a:pt x="326421" y="266128"/>
                </a:lnTo>
                <a:lnTo>
                  <a:pt x="326136" y="271272"/>
                </a:lnTo>
                <a:lnTo>
                  <a:pt x="326136" y="277368"/>
                </a:lnTo>
                <a:lnTo>
                  <a:pt x="327660" y="281940"/>
                </a:lnTo>
                <a:lnTo>
                  <a:pt x="330708" y="284988"/>
                </a:lnTo>
                <a:lnTo>
                  <a:pt x="332232" y="288036"/>
                </a:lnTo>
                <a:lnTo>
                  <a:pt x="333756" y="288544"/>
                </a:lnTo>
                <a:close/>
              </a:path>
              <a:path w="885825" h="289559">
                <a:moveTo>
                  <a:pt x="400812" y="243840"/>
                </a:moveTo>
                <a:lnTo>
                  <a:pt x="394716" y="239268"/>
                </a:lnTo>
                <a:lnTo>
                  <a:pt x="388143" y="247792"/>
                </a:lnTo>
                <a:lnTo>
                  <a:pt x="382143" y="254889"/>
                </a:lnTo>
                <a:lnTo>
                  <a:pt x="376713" y="260270"/>
                </a:lnTo>
                <a:lnTo>
                  <a:pt x="371856" y="263652"/>
                </a:lnTo>
                <a:lnTo>
                  <a:pt x="370332" y="266700"/>
                </a:lnTo>
                <a:lnTo>
                  <a:pt x="367284" y="268224"/>
                </a:lnTo>
                <a:lnTo>
                  <a:pt x="364116" y="268104"/>
                </a:lnTo>
                <a:lnTo>
                  <a:pt x="359664" y="263652"/>
                </a:lnTo>
                <a:lnTo>
                  <a:pt x="359664" y="284822"/>
                </a:lnTo>
                <a:lnTo>
                  <a:pt x="393930" y="254436"/>
                </a:lnTo>
                <a:lnTo>
                  <a:pt x="400812" y="243840"/>
                </a:lnTo>
                <a:close/>
              </a:path>
              <a:path w="885825" h="289559">
                <a:moveTo>
                  <a:pt x="620268" y="94488"/>
                </a:moveTo>
                <a:lnTo>
                  <a:pt x="586740" y="99060"/>
                </a:lnTo>
                <a:lnTo>
                  <a:pt x="579120" y="123444"/>
                </a:lnTo>
                <a:lnTo>
                  <a:pt x="576548" y="116014"/>
                </a:lnTo>
                <a:lnTo>
                  <a:pt x="573405" y="109728"/>
                </a:lnTo>
                <a:lnTo>
                  <a:pt x="569690" y="104584"/>
                </a:lnTo>
                <a:lnTo>
                  <a:pt x="565404" y="100584"/>
                </a:lnTo>
                <a:lnTo>
                  <a:pt x="560832" y="96012"/>
                </a:lnTo>
                <a:lnTo>
                  <a:pt x="553212" y="94488"/>
                </a:lnTo>
                <a:lnTo>
                  <a:pt x="544068" y="94488"/>
                </a:lnTo>
                <a:lnTo>
                  <a:pt x="499872" y="111252"/>
                </a:lnTo>
                <a:lnTo>
                  <a:pt x="471106" y="137541"/>
                </a:lnTo>
                <a:lnTo>
                  <a:pt x="448056" y="170688"/>
                </a:lnTo>
                <a:lnTo>
                  <a:pt x="433578" y="206883"/>
                </a:lnTo>
                <a:lnTo>
                  <a:pt x="428244" y="240792"/>
                </a:lnTo>
                <a:lnTo>
                  <a:pt x="429053" y="251626"/>
                </a:lnTo>
                <a:lnTo>
                  <a:pt x="451485" y="286131"/>
                </a:lnTo>
                <a:lnTo>
                  <a:pt x="461772" y="289052"/>
                </a:lnTo>
                <a:lnTo>
                  <a:pt x="461772" y="233172"/>
                </a:lnTo>
                <a:lnTo>
                  <a:pt x="462891" y="218908"/>
                </a:lnTo>
                <a:lnTo>
                  <a:pt x="478536" y="170688"/>
                </a:lnTo>
                <a:lnTo>
                  <a:pt x="506396" y="127611"/>
                </a:lnTo>
                <a:lnTo>
                  <a:pt x="538710" y="105989"/>
                </a:lnTo>
                <a:lnTo>
                  <a:pt x="545592" y="105156"/>
                </a:lnTo>
                <a:lnTo>
                  <a:pt x="553212" y="105156"/>
                </a:lnTo>
                <a:lnTo>
                  <a:pt x="571500" y="138684"/>
                </a:lnTo>
                <a:lnTo>
                  <a:pt x="571500" y="286386"/>
                </a:lnTo>
                <a:lnTo>
                  <a:pt x="571690" y="286321"/>
                </a:lnTo>
                <a:lnTo>
                  <a:pt x="573024" y="285622"/>
                </a:lnTo>
                <a:lnTo>
                  <a:pt x="573024" y="257556"/>
                </a:lnTo>
                <a:lnTo>
                  <a:pt x="574548" y="256032"/>
                </a:lnTo>
                <a:lnTo>
                  <a:pt x="579120" y="236220"/>
                </a:lnTo>
                <a:lnTo>
                  <a:pt x="620268" y="94488"/>
                </a:lnTo>
                <a:close/>
              </a:path>
              <a:path w="885825" h="289559">
                <a:moveTo>
                  <a:pt x="571500" y="286386"/>
                </a:moveTo>
                <a:lnTo>
                  <a:pt x="571500" y="138684"/>
                </a:lnTo>
                <a:lnTo>
                  <a:pt x="569214" y="162401"/>
                </a:lnTo>
                <a:lnTo>
                  <a:pt x="562356" y="185547"/>
                </a:lnTo>
                <a:lnTo>
                  <a:pt x="534924" y="230124"/>
                </a:lnTo>
                <a:lnTo>
                  <a:pt x="496347" y="262913"/>
                </a:lnTo>
                <a:lnTo>
                  <a:pt x="478536" y="265176"/>
                </a:lnTo>
                <a:lnTo>
                  <a:pt x="473964" y="262128"/>
                </a:lnTo>
                <a:lnTo>
                  <a:pt x="469392" y="256032"/>
                </a:lnTo>
                <a:lnTo>
                  <a:pt x="464820" y="251460"/>
                </a:lnTo>
                <a:lnTo>
                  <a:pt x="461772" y="243840"/>
                </a:lnTo>
                <a:lnTo>
                  <a:pt x="461772" y="289052"/>
                </a:lnTo>
                <a:lnTo>
                  <a:pt x="466344" y="289560"/>
                </a:lnTo>
                <a:lnTo>
                  <a:pt x="474345" y="288750"/>
                </a:lnTo>
                <a:lnTo>
                  <a:pt x="510063" y="270605"/>
                </a:lnTo>
                <a:lnTo>
                  <a:pt x="548640" y="228600"/>
                </a:lnTo>
                <a:lnTo>
                  <a:pt x="548640" y="288544"/>
                </a:lnTo>
                <a:lnTo>
                  <a:pt x="551688" y="289560"/>
                </a:lnTo>
                <a:lnTo>
                  <a:pt x="557784" y="289560"/>
                </a:lnTo>
                <a:lnTo>
                  <a:pt x="564665" y="288726"/>
                </a:lnTo>
                <a:lnTo>
                  <a:pt x="571500" y="286386"/>
                </a:lnTo>
                <a:close/>
              </a:path>
              <a:path w="885825" h="289559">
                <a:moveTo>
                  <a:pt x="548640" y="288544"/>
                </a:moveTo>
                <a:lnTo>
                  <a:pt x="548640" y="228600"/>
                </a:lnTo>
                <a:lnTo>
                  <a:pt x="544068" y="243840"/>
                </a:lnTo>
                <a:lnTo>
                  <a:pt x="542067" y="252412"/>
                </a:lnTo>
                <a:lnTo>
                  <a:pt x="540639" y="259842"/>
                </a:lnTo>
                <a:lnTo>
                  <a:pt x="539781" y="266128"/>
                </a:lnTo>
                <a:lnTo>
                  <a:pt x="539496" y="271272"/>
                </a:lnTo>
                <a:lnTo>
                  <a:pt x="539496" y="277368"/>
                </a:lnTo>
                <a:lnTo>
                  <a:pt x="541020" y="281940"/>
                </a:lnTo>
                <a:lnTo>
                  <a:pt x="547116" y="288036"/>
                </a:lnTo>
                <a:lnTo>
                  <a:pt x="548640" y="288544"/>
                </a:lnTo>
                <a:close/>
              </a:path>
              <a:path w="885825" h="289559">
                <a:moveTo>
                  <a:pt x="615696" y="243840"/>
                </a:moveTo>
                <a:lnTo>
                  <a:pt x="608076" y="239268"/>
                </a:lnTo>
                <a:lnTo>
                  <a:pt x="601741" y="247792"/>
                </a:lnTo>
                <a:lnTo>
                  <a:pt x="596265" y="254889"/>
                </a:lnTo>
                <a:lnTo>
                  <a:pt x="591359" y="260270"/>
                </a:lnTo>
                <a:lnTo>
                  <a:pt x="586740" y="263652"/>
                </a:lnTo>
                <a:lnTo>
                  <a:pt x="582168" y="268224"/>
                </a:lnTo>
                <a:lnTo>
                  <a:pt x="577596" y="268224"/>
                </a:lnTo>
                <a:lnTo>
                  <a:pt x="576072" y="266700"/>
                </a:lnTo>
                <a:lnTo>
                  <a:pt x="576072" y="265176"/>
                </a:lnTo>
                <a:lnTo>
                  <a:pt x="573024" y="262128"/>
                </a:lnTo>
                <a:lnTo>
                  <a:pt x="573024" y="285622"/>
                </a:lnTo>
                <a:lnTo>
                  <a:pt x="579000" y="282487"/>
                </a:lnTo>
                <a:lnTo>
                  <a:pt x="586740" y="277368"/>
                </a:lnTo>
                <a:lnTo>
                  <a:pt x="593836" y="271057"/>
                </a:lnTo>
                <a:lnTo>
                  <a:pt x="601218" y="263461"/>
                </a:lnTo>
                <a:lnTo>
                  <a:pt x="608599" y="254436"/>
                </a:lnTo>
                <a:lnTo>
                  <a:pt x="615696" y="243840"/>
                </a:lnTo>
                <a:close/>
              </a:path>
              <a:path w="885825" h="289559">
                <a:moveTo>
                  <a:pt x="729996" y="152466"/>
                </a:moveTo>
                <a:lnTo>
                  <a:pt x="729996" y="24384"/>
                </a:lnTo>
                <a:lnTo>
                  <a:pt x="729686" y="29789"/>
                </a:lnTo>
                <a:lnTo>
                  <a:pt x="728662" y="36766"/>
                </a:lnTo>
                <a:lnTo>
                  <a:pt x="673608" y="227076"/>
                </a:lnTo>
                <a:lnTo>
                  <a:pt x="659892" y="263652"/>
                </a:lnTo>
                <a:lnTo>
                  <a:pt x="656844" y="266700"/>
                </a:lnTo>
                <a:lnTo>
                  <a:pt x="653796" y="271272"/>
                </a:lnTo>
                <a:lnTo>
                  <a:pt x="647700" y="272796"/>
                </a:lnTo>
                <a:lnTo>
                  <a:pt x="644652" y="274320"/>
                </a:lnTo>
                <a:lnTo>
                  <a:pt x="637032" y="275844"/>
                </a:lnTo>
                <a:lnTo>
                  <a:pt x="626364" y="275844"/>
                </a:lnTo>
                <a:lnTo>
                  <a:pt x="623316" y="283464"/>
                </a:lnTo>
                <a:lnTo>
                  <a:pt x="697992" y="283464"/>
                </a:lnTo>
                <a:lnTo>
                  <a:pt x="697992" y="265176"/>
                </a:lnTo>
                <a:lnTo>
                  <a:pt x="729996" y="152466"/>
                </a:lnTo>
                <a:close/>
              </a:path>
              <a:path w="885825" h="289559">
                <a:moveTo>
                  <a:pt x="885444" y="60960"/>
                </a:moveTo>
                <a:lnTo>
                  <a:pt x="870251" y="23907"/>
                </a:lnTo>
                <a:lnTo>
                  <a:pt x="835247" y="4500"/>
                </a:lnTo>
                <a:lnTo>
                  <a:pt x="699516" y="0"/>
                </a:lnTo>
                <a:lnTo>
                  <a:pt x="696468" y="7620"/>
                </a:lnTo>
                <a:lnTo>
                  <a:pt x="713232" y="7620"/>
                </a:lnTo>
                <a:lnTo>
                  <a:pt x="720852" y="9144"/>
                </a:lnTo>
                <a:lnTo>
                  <a:pt x="725424" y="12192"/>
                </a:lnTo>
                <a:lnTo>
                  <a:pt x="728472" y="15240"/>
                </a:lnTo>
                <a:lnTo>
                  <a:pt x="729996" y="19812"/>
                </a:lnTo>
                <a:lnTo>
                  <a:pt x="729996" y="152466"/>
                </a:lnTo>
                <a:lnTo>
                  <a:pt x="733044" y="141732"/>
                </a:lnTo>
                <a:lnTo>
                  <a:pt x="739140" y="140512"/>
                </a:lnTo>
                <a:lnTo>
                  <a:pt x="739140" y="124968"/>
                </a:lnTo>
                <a:lnTo>
                  <a:pt x="771144" y="16764"/>
                </a:lnTo>
                <a:lnTo>
                  <a:pt x="778764" y="15240"/>
                </a:lnTo>
                <a:lnTo>
                  <a:pt x="784860" y="13716"/>
                </a:lnTo>
                <a:lnTo>
                  <a:pt x="790956" y="13808"/>
                </a:lnTo>
                <a:lnTo>
                  <a:pt x="832104" y="25908"/>
                </a:lnTo>
                <a:lnTo>
                  <a:pt x="844296" y="59436"/>
                </a:lnTo>
                <a:lnTo>
                  <a:pt x="844296" y="122165"/>
                </a:lnTo>
                <a:lnTo>
                  <a:pt x="844867" y="121920"/>
                </a:lnTo>
                <a:lnTo>
                  <a:pt x="875799" y="94607"/>
                </a:lnTo>
                <a:lnTo>
                  <a:pt x="884324" y="72366"/>
                </a:lnTo>
                <a:lnTo>
                  <a:pt x="885444" y="60960"/>
                </a:lnTo>
                <a:close/>
              </a:path>
              <a:path w="885825" h="289559">
                <a:moveTo>
                  <a:pt x="815340" y="268393"/>
                </a:moveTo>
                <a:lnTo>
                  <a:pt x="815340" y="195072"/>
                </a:lnTo>
                <a:lnTo>
                  <a:pt x="813887" y="211335"/>
                </a:lnTo>
                <a:lnTo>
                  <a:pt x="809434" y="225742"/>
                </a:lnTo>
                <a:lnTo>
                  <a:pt x="777835" y="257294"/>
                </a:lnTo>
                <a:lnTo>
                  <a:pt x="733044" y="268224"/>
                </a:lnTo>
                <a:lnTo>
                  <a:pt x="726948" y="268001"/>
                </a:lnTo>
                <a:lnTo>
                  <a:pt x="725424" y="267925"/>
                </a:lnTo>
                <a:lnTo>
                  <a:pt x="717804" y="267271"/>
                </a:lnTo>
                <a:lnTo>
                  <a:pt x="697992" y="265176"/>
                </a:lnTo>
                <a:lnTo>
                  <a:pt x="697992" y="283464"/>
                </a:lnTo>
                <a:lnTo>
                  <a:pt x="744069" y="283202"/>
                </a:lnTo>
                <a:lnTo>
                  <a:pt x="792289" y="277606"/>
                </a:lnTo>
                <a:lnTo>
                  <a:pt x="812863" y="269700"/>
                </a:lnTo>
                <a:lnTo>
                  <a:pt x="815340" y="268393"/>
                </a:lnTo>
                <a:close/>
              </a:path>
              <a:path w="885825" h="289559">
                <a:moveTo>
                  <a:pt x="844296" y="122165"/>
                </a:moveTo>
                <a:lnTo>
                  <a:pt x="844296" y="59436"/>
                </a:lnTo>
                <a:lnTo>
                  <a:pt x="842891" y="73461"/>
                </a:lnTo>
                <a:lnTo>
                  <a:pt x="838771" y="85915"/>
                </a:lnTo>
                <a:lnTo>
                  <a:pt x="811244" y="115562"/>
                </a:lnTo>
                <a:lnTo>
                  <a:pt x="758952" y="126492"/>
                </a:lnTo>
                <a:lnTo>
                  <a:pt x="748284" y="126492"/>
                </a:lnTo>
                <a:lnTo>
                  <a:pt x="739140" y="124968"/>
                </a:lnTo>
                <a:lnTo>
                  <a:pt x="739140" y="140512"/>
                </a:lnTo>
                <a:lnTo>
                  <a:pt x="740664" y="140208"/>
                </a:lnTo>
                <a:lnTo>
                  <a:pt x="749808" y="140208"/>
                </a:lnTo>
                <a:lnTo>
                  <a:pt x="790956" y="148566"/>
                </a:lnTo>
                <a:lnTo>
                  <a:pt x="810768" y="170540"/>
                </a:lnTo>
                <a:lnTo>
                  <a:pt x="810768" y="134112"/>
                </a:lnTo>
                <a:lnTo>
                  <a:pt x="829032" y="128730"/>
                </a:lnTo>
                <a:lnTo>
                  <a:pt x="844296" y="122165"/>
                </a:lnTo>
                <a:close/>
              </a:path>
              <a:path w="885825" h="289559">
                <a:moveTo>
                  <a:pt x="861060" y="193548"/>
                </a:moveTo>
                <a:lnTo>
                  <a:pt x="841414" y="152328"/>
                </a:lnTo>
                <a:lnTo>
                  <a:pt x="810768" y="134112"/>
                </a:lnTo>
                <a:lnTo>
                  <a:pt x="810768" y="170540"/>
                </a:lnTo>
                <a:lnTo>
                  <a:pt x="811720" y="172402"/>
                </a:lnTo>
                <a:lnTo>
                  <a:pt x="814458" y="183094"/>
                </a:lnTo>
                <a:lnTo>
                  <a:pt x="815340" y="195072"/>
                </a:lnTo>
                <a:lnTo>
                  <a:pt x="815340" y="268393"/>
                </a:lnTo>
                <a:lnTo>
                  <a:pt x="821436" y="265176"/>
                </a:lnTo>
                <a:lnTo>
                  <a:pt x="848868" y="234696"/>
                </a:lnTo>
                <a:lnTo>
                  <a:pt x="860226" y="204692"/>
                </a:lnTo>
                <a:lnTo>
                  <a:pt x="861060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88336" y="6364224"/>
            <a:ext cx="439420" cy="295910"/>
          </a:xfrm>
          <a:custGeom>
            <a:avLst/>
            <a:gdLst/>
            <a:ahLst/>
            <a:cxnLst/>
            <a:rect l="l" t="t" r="r" b="b"/>
            <a:pathLst>
              <a:path w="439419" h="295909">
                <a:moveTo>
                  <a:pt x="190500" y="100584"/>
                </a:moveTo>
                <a:lnTo>
                  <a:pt x="158496" y="105156"/>
                </a:lnTo>
                <a:lnTo>
                  <a:pt x="150876" y="129540"/>
                </a:lnTo>
                <a:lnTo>
                  <a:pt x="148304" y="122110"/>
                </a:lnTo>
                <a:lnTo>
                  <a:pt x="145161" y="115824"/>
                </a:lnTo>
                <a:lnTo>
                  <a:pt x="141422" y="110658"/>
                </a:lnTo>
                <a:lnTo>
                  <a:pt x="137160" y="106680"/>
                </a:lnTo>
                <a:lnTo>
                  <a:pt x="132588" y="102108"/>
                </a:lnTo>
                <a:lnTo>
                  <a:pt x="124968" y="100584"/>
                </a:lnTo>
                <a:lnTo>
                  <a:pt x="115824" y="100584"/>
                </a:lnTo>
                <a:lnTo>
                  <a:pt x="70104" y="117348"/>
                </a:lnTo>
                <a:lnTo>
                  <a:pt x="30670" y="159353"/>
                </a:lnTo>
                <a:lnTo>
                  <a:pt x="10929" y="195024"/>
                </a:lnTo>
                <a:lnTo>
                  <a:pt x="0" y="246888"/>
                </a:lnTo>
                <a:lnTo>
                  <a:pt x="595" y="257722"/>
                </a:lnTo>
                <a:lnTo>
                  <a:pt x="23241" y="292227"/>
                </a:lnTo>
                <a:lnTo>
                  <a:pt x="33528" y="295148"/>
                </a:lnTo>
                <a:lnTo>
                  <a:pt x="33528" y="239268"/>
                </a:lnTo>
                <a:lnTo>
                  <a:pt x="34647" y="225004"/>
                </a:lnTo>
                <a:lnTo>
                  <a:pt x="50292" y="176784"/>
                </a:lnTo>
                <a:lnTo>
                  <a:pt x="78152" y="133707"/>
                </a:lnTo>
                <a:lnTo>
                  <a:pt x="110251" y="112085"/>
                </a:lnTo>
                <a:lnTo>
                  <a:pt x="117348" y="111252"/>
                </a:lnTo>
                <a:lnTo>
                  <a:pt x="124968" y="111252"/>
                </a:lnTo>
                <a:lnTo>
                  <a:pt x="141732" y="144780"/>
                </a:lnTo>
                <a:lnTo>
                  <a:pt x="141732" y="292951"/>
                </a:lnTo>
                <a:lnTo>
                  <a:pt x="143256" y="292417"/>
                </a:lnTo>
                <a:lnTo>
                  <a:pt x="144780" y="291565"/>
                </a:lnTo>
                <a:lnTo>
                  <a:pt x="144780" y="263652"/>
                </a:lnTo>
                <a:lnTo>
                  <a:pt x="146304" y="262128"/>
                </a:lnTo>
                <a:lnTo>
                  <a:pt x="150876" y="242316"/>
                </a:lnTo>
                <a:lnTo>
                  <a:pt x="190500" y="100584"/>
                </a:lnTo>
                <a:close/>
              </a:path>
              <a:path w="439419" h="295909">
                <a:moveTo>
                  <a:pt x="141732" y="292951"/>
                </a:moveTo>
                <a:lnTo>
                  <a:pt x="141732" y="144780"/>
                </a:lnTo>
                <a:lnTo>
                  <a:pt x="139684" y="168497"/>
                </a:lnTo>
                <a:lnTo>
                  <a:pt x="133350" y="191643"/>
                </a:lnTo>
                <a:lnTo>
                  <a:pt x="106680" y="236220"/>
                </a:lnTo>
                <a:lnTo>
                  <a:pt x="68103" y="269009"/>
                </a:lnTo>
                <a:lnTo>
                  <a:pt x="56388" y="271272"/>
                </a:lnTo>
                <a:lnTo>
                  <a:pt x="50292" y="271272"/>
                </a:lnTo>
                <a:lnTo>
                  <a:pt x="45720" y="268224"/>
                </a:lnTo>
                <a:lnTo>
                  <a:pt x="41148" y="262128"/>
                </a:lnTo>
                <a:lnTo>
                  <a:pt x="36576" y="257556"/>
                </a:lnTo>
                <a:lnTo>
                  <a:pt x="33528" y="249936"/>
                </a:lnTo>
                <a:lnTo>
                  <a:pt x="33528" y="295148"/>
                </a:lnTo>
                <a:lnTo>
                  <a:pt x="38100" y="295656"/>
                </a:lnTo>
                <a:lnTo>
                  <a:pt x="46101" y="294846"/>
                </a:lnTo>
                <a:lnTo>
                  <a:pt x="81819" y="276701"/>
                </a:lnTo>
                <a:lnTo>
                  <a:pt x="120396" y="234696"/>
                </a:lnTo>
                <a:lnTo>
                  <a:pt x="120396" y="294640"/>
                </a:lnTo>
                <a:lnTo>
                  <a:pt x="123444" y="295656"/>
                </a:lnTo>
                <a:lnTo>
                  <a:pt x="129540" y="295656"/>
                </a:lnTo>
                <a:lnTo>
                  <a:pt x="136398" y="294822"/>
                </a:lnTo>
                <a:lnTo>
                  <a:pt x="141732" y="292951"/>
                </a:lnTo>
                <a:close/>
              </a:path>
              <a:path w="439419" h="295909">
                <a:moveTo>
                  <a:pt x="120396" y="294640"/>
                </a:moveTo>
                <a:lnTo>
                  <a:pt x="120396" y="234696"/>
                </a:lnTo>
                <a:lnTo>
                  <a:pt x="115824" y="249936"/>
                </a:lnTo>
                <a:lnTo>
                  <a:pt x="113823" y="258508"/>
                </a:lnTo>
                <a:lnTo>
                  <a:pt x="112395" y="265938"/>
                </a:lnTo>
                <a:lnTo>
                  <a:pt x="111537" y="272224"/>
                </a:lnTo>
                <a:lnTo>
                  <a:pt x="111252" y="277368"/>
                </a:lnTo>
                <a:lnTo>
                  <a:pt x="111252" y="283464"/>
                </a:lnTo>
                <a:lnTo>
                  <a:pt x="112776" y="288036"/>
                </a:lnTo>
                <a:lnTo>
                  <a:pt x="118872" y="294132"/>
                </a:lnTo>
                <a:lnTo>
                  <a:pt x="120396" y="294640"/>
                </a:lnTo>
                <a:close/>
              </a:path>
              <a:path w="439419" h="295909">
                <a:moveTo>
                  <a:pt x="187452" y="249936"/>
                </a:moveTo>
                <a:lnTo>
                  <a:pt x="179832" y="245364"/>
                </a:lnTo>
                <a:lnTo>
                  <a:pt x="173497" y="253888"/>
                </a:lnTo>
                <a:lnTo>
                  <a:pt x="168021" y="260985"/>
                </a:lnTo>
                <a:lnTo>
                  <a:pt x="163115" y="266366"/>
                </a:lnTo>
                <a:lnTo>
                  <a:pt x="158496" y="269748"/>
                </a:lnTo>
                <a:lnTo>
                  <a:pt x="153924" y="274320"/>
                </a:lnTo>
                <a:lnTo>
                  <a:pt x="149352" y="274320"/>
                </a:lnTo>
                <a:lnTo>
                  <a:pt x="147828" y="272796"/>
                </a:lnTo>
                <a:lnTo>
                  <a:pt x="147828" y="271272"/>
                </a:lnTo>
                <a:lnTo>
                  <a:pt x="144780" y="268224"/>
                </a:lnTo>
                <a:lnTo>
                  <a:pt x="144780" y="291565"/>
                </a:lnTo>
                <a:lnTo>
                  <a:pt x="150114" y="288583"/>
                </a:lnTo>
                <a:lnTo>
                  <a:pt x="156972" y="283464"/>
                </a:lnTo>
                <a:lnTo>
                  <a:pt x="164949" y="277153"/>
                </a:lnTo>
                <a:lnTo>
                  <a:pt x="172783" y="269557"/>
                </a:lnTo>
                <a:lnTo>
                  <a:pt x="180332" y="260532"/>
                </a:lnTo>
                <a:lnTo>
                  <a:pt x="187452" y="249936"/>
                </a:lnTo>
                <a:close/>
              </a:path>
              <a:path w="439419" h="295909">
                <a:moveTo>
                  <a:pt x="425196" y="0"/>
                </a:moveTo>
                <a:lnTo>
                  <a:pt x="417576" y="0"/>
                </a:lnTo>
                <a:lnTo>
                  <a:pt x="237577" y="244697"/>
                </a:lnTo>
                <a:lnTo>
                  <a:pt x="228028" y="256413"/>
                </a:lnTo>
                <a:lnTo>
                  <a:pt x="193643" y="281344"/>
                </a:lnTo>
                <a:lnTo>
                  <a:pt x="185928" y="281940"/>
                </a:lnTo>
                <a:lnTo>
                  <a:pt x="182880" y="289560"/>
                </a:lnTo>
                <a:lnTo>
                  <a:pt x="246888" y="289560"/>
                </a:lnTo>
                <a:lnTo>
                  <a:pt x="246888" y="259080"/>
                </a:lnTo>
                <a:lnTo>
                  <a:pt x="248412" y="254508"/>
                </a:lnTo>
                <a:lnTo>
                  <a:pt x="249936" y="251460"/>
                </a:lnTo>
                <a:lnTo>
                  <a:pt x="254508" y="243840"/>
                </a:lnTo>
                <a:lnTo>
                  <a:pt x="260604" y="236220"/>
                </a:lnTo>
                <a:lnTo>
                  <a:pt x="289560" y="196596"/>
                </a:lnTo>
                <a:lnTo>
                  <a:pt x="301752" y="196596"/>
                </a:lnTo>
                <a:lnTo>
                  <a:pt x="301752" y="181356"/>
                </a:lnTo>
                <a:lnTo>
                  <a:pt x="384048" y="68580"/>
                </a:lnTo>
                <a:lnTo>
                  <a:pt x="384048" y="289560"/>
                </a:lnTo>
                <a:lnTo>
                  <a:pt x="402336" y="289560"/>
                </a:lnTo>
                <a:lnTo>
                  <a:pt x="402336" y="246888"/>
                </a:lnTo>
                <a:lnTo>
                  <a:pt x="403860" y="236220"/>
                </a:lnTo>
                <a:lnTo>
                  <a:pt x="425196" y="0"/>
                </a:lnTo>
                <a:close/>
              </a:path>
              <a:path w="439419" h="295909">
                <a:moveTo>
                  <a:pt x="269748" y="281940"/>
                </a:moveTo>
                <a:lnTo>
                  <a:pt x="260604" y="281940"/>
                </a:lnTo>
                <a:lnTo>
                  <a:pt x="256032" y="280416"/>
                </a:lnTo>
                <a:lnTo>
                  <a:pt x="251460" y="277368"/>
                </a:lnTo>
                <a:lnTo>
                  <a:pt x="248412" y="274320"/>
                </a:lnTo>
                <a:lnTo>
                  <a:pt x="246888" y="269748"/>
                </a:lnTo>
                <a:lnTo>
                  <a:pt x="246888" y="289560"/>
                </a:lnTo>
                <a:lnTo>
                  <a:pt x="266700" y="289560"/>
                </a:lnTo>
                <a:lnTo>
                  <a:pt x="269748" y="281940"/>
                </a:lnTo>
                <a:close/>
              </a:path>
              <a:path w="439419" h="295909">
                <a:moveTo>
                  <a:pt x="384048" y="289560"/>
                </a:moveTo>
                <a:lnTo>
                  <a:pt x="384048" y="68580"/>
                </a:lnTo>
                <a:lnTo>
                  <a:pt x="373380" y="181356"/>
                </a:lnTo>
                <a:lnTo>
                  <a:pt x="301752" y="181356"/>
                </a:lnTo>
                <a:lnTo>
                  <a:pt x="301752" y="196596"/>
                </a:lnTo>
                <a:lnTo>
                  <a:pt x="371856" y="196596"/>
                </a:lnTo>
                <a:lnTo>
                  <a:pt x="371856" y="289560"/>
                </a:lnTo>
                <a:lnTo>
                  <a:pt x="384048" y="289560"/>
                </a:lnTo>
                <a:close/>
              </a:path>
              <a:path w="439419" h="295909">
                <a:moveTo>
                  <a:pt x="371856" y="289560"/>
                </a:moveTo>
                <a:lnTo>
                  <a:pt x="371856" y="196596"/>
                </a:lnTo>
                <a:lnTo>
                  <a:pt x="367284" y="233172"/>
                </a:lnTo>
                <a:lnTo>
                  <a:pt x="366141" y="243720"/>
                </a:lnTo>
                <a:lnTo>
                  <a:pt x="364998" y="252412"/>
                </a:lnTo>
                <a:lnTo>
                  <a:pt x="363855" y="259103"/>
                </a:lnTo>
                <a:lnTo>
                  <a:pt x="361188" y="269748"/>
                </a:lnTo>
                <a:lnTo>
                  <a:pt x="358140" y="274320"/>
                </a:lnTo>
                <a:lnTo>
                  <a:pt x="353568" y="275844"/>
                </a:lnTo>
                <a:lnTo>
                  <a:pt x="348996" y="280416"/>
                </a:lnTo>
                <a:lnTo>
                  <a:pt x="341376" y="281940"/>
                </a:lnTo>
                <a:lnTo>
                  <a:pt x="327660" y="281940"/>
                </a:lnTo>
                <a:lnTo>
                  <a:pt x="324612" y="289560"/>
                </a:lnTo>
                <a:lnTo>
                  <a:pt x="371856" y="289560"/>
                </a:lnTo>
                <a:close/>
              </a:path>
              <a:path w="439419" h="295909">
                <a:moveTo>
                  <a:pt x="438912" y="281940"/>
                </a:moveTo>
                <a:lnTo>
                  <a:pt x="420624" y="281940"/>
                </a:lnTo>
                <a:lnTo>
                  <a:pt x="416052" y="278892"/>
                </a:lnTo>
                <a:lnTo>
                  <a:pt x="411480" y="277368"/>
                </a:lnTo>
                <a:lnTo>
                  <a:pt x="408432" y="274320"/>
                </a:lnTo>
                <a:lnTo>
                  <a:pt x="405384" y="269748"/>
                </a:lnTo>
                <a:lnTo>
                  <a:pt x="402336" y="266700"/>
                </a:lnTo>
                <a:lnTo>
                  <a:pt x="402336" y="289560"/>
                </a:lnTo>
                <a:lnTo>
                  <a:pt x="435864" y="289560"/>
                </a:lnTo>
                <a:lnTo>
                  <a:pt x="438912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30324" y="6364224"/>
            <a:ext cx="228600" cy="295910"/>
          </a:xfrm>
          <a:custGeom>
            <a:avLst/>
            <a:gdLst/>
            <a:ahLst/>
            <a:cxnLst/>
            <a:rect l="l" t="t" r="r" b="b"/>
            <a:pathLst>
              <a:path w="228600" h="295909">
                <a:moveTo>
                  <a:pt x="30480" y="190500"/>
                </a:moveTo>
                <a:lnTo>
                  <a:pt x="22860" y="190500"/>
                </a:lnTo>
                <a:lnTo>
                  <a:pt x="0" y="295656"/>
                </a:lnTo>
                <a:lnTo>
                  <a:pt x="7620" y="295656"/>
                </a:lnTo>
                <a:lnTo>
                  <a:pt x="12192" y="284988"/>
                </a:lnTo>
                <a:lnTo>
                  <a:pt x="18288" y="280416"/>
                </a:lnTo>
                <a:lnTo>
                  <a:pt x="28956" y="280416"/>
                </a:lnTo>
                <a:lnTo>
                  <a:pt x="28956" y="216408"/>
                </a:lnTo>
                <a:lnTo>
                  <a:pt x="28979" y="211288"/>
                </a:lnTo>
                <a:lnTo>
                  <a:pt x="29146" y="205168"/>
                </a:lnTo>
                <a:lnTo>
                  <a:pt x="29598" y="198191"/>
                </a:lnTo>
                <a:lnTo>
                  <a:pt x="30480" y="190500"/>
                </a:lnTo>
                <a:close/>
              </a:path>
              <a:path w="228600" h="295909">
                <a:moveTo>
                  <a:pt x="150876" y="281508"/>
                </a:moveTo>
                <a:lnTo>
                  <a:pt x="150876" y="225552"/>
                </a:lnTo>
                <a:lnTo>
                  <a:pt x="149994" y="236434"/>
                </a:lnTo>
                <a:lnTo>
                  <a:pt x="147256" y="246316"/>
                </a:lnTo>
                <a:lnTo>
                  <a:pt x="118491" y="276606"/>
                </a:lnTo>
                <a:lnTo>
                  <a:pt x="93535" y="280354"/>
                </a:lnTo>
                <a:lnTo>
                  <a:pt x="80462" y="279511"/>
                </a:lnTo>
                <a:lnTo>
                  <a:pt x="39243" y="253912"/>
                </a:lnTo>
                <a:lnTo>
                  <a:pt x="28956" y="216408"/>
                </a:lnTo>
                <a:lnTo>
                  <a:pt x="28956" y="280416"/>
                </a:lnTo>
                <a:lnTo>
                  <a:pt x="35052" y="280416"/>
                </a:lnTo>
                <a:lnTo>
                  <a:pt x="39624" y="283464"/>
                </a:lnTo>
                <a:lnTo>
                  <a:pt x="51101" y="286845"/>
                </a:lnTo>
                <a:lnTo>
                  <a:pt x="68341" y="292465"/>
                </a:lnTo>
                <a:lnTo>
                  <a:pt x="74676" y="294132"/>
                </a:lnTo>
                <a:lnTo>
                  <a:pt x="82034" y="295603"/>
                </a:lnTo>
                <a:lnTo>
                  <a:pt x="99155" y="295651"/>
                </a:lnTo>
                <a:lnTo>
                  <a:pt x="111347" y="295060"/>
                </a:lnTo>
                <a:lnTo>
                  <a:pt x="123063" y="293179"/>
                </a:lnTo>
                <a:lnTo>
                  <a:pt x="134207" y="289869"/>
                </a:lnTo>
                <a:lnTo>
                  <a:pt x="144780" y="284988"/>
                </a:lnTo>
                <a:lnTo>
                  <a:pt x="150876" y="281508"/>
                </a:lnTo>
                <a:close/>
              </a:path>
              <a:path w="228600" h="295909">
                <a:moveTo>
                  <a:pt x="228600" y="0"/>
                </a:moveTo>
                <a:lnTo>
                  <a:pt x="220980" y="0"/>
                </a:lnTo>
                <a:lnTo>
                  <a:pt x="216408" y="6096"/>
                </a:lnTo>
                <a:lnTo>
                  <a:pt x="213360" y="10668"/>
                </a:lnTo>
                <a:lnTo>
                  <a:pt x="210312" y="13716"/>
                </a:lnTo>
                <a:lnTo>
                  <a:pt x="204216" y="16764"/>
                </a:lnTo>
                <a:lnTo>
                  <a:pt x="198120" y="16764"/>
                </a:lnTo>
                <a:lnTo>
                  <a:pt x="195072" y="15240"/>
                </a:lnTo>
                <a:lnTo>
                  <a:pt x="193548" y="15240"/>
                </a:lnTo>
                <a:lnTo>
                  <a:pt x="179832" y="10668"/>
                </a:lnTo>
                <a:lnTo>
                  <a:pt x="169164" y="6096"/>
                </a:lnTo>
                <a:lnTo>
                  <a:pt x="161544" y="3048"/>
                </a:lnTo>
                <a:lnTo>
                  <a:pt x="156972" y="1524"/>
                </a:lnTo>
                <a:lnTo>
                  <a:pt x="149352" y="0"/>
                </a:lnTo>
                <a:lnTo>
                  <a:pt x="134112" y="0"/>
                </a:lnTo>
                <a:lnTo>
                  <a:pt x="89749" y="11572"/>
                </a:lnTo>
                <a:lnTo>
                  <a:pt x="60579" y="44196"/>
                </a:lnTo>
                <a:lnTo>
                  <a:pt x="54864" y="71628"/>
                </a:lnTo>
                <a:lnTo>
                  <a:pt x="55459" y="80748"/>
                </a:lnTo>
                <a:lnTo>
                  <a:pt x="57340" y="89725"/>
                </a:lnTo>
                <a:lnTo>
                  <a:pt x="60650" y="98417"/>
                </a:lnTo>
                <a:lnTo>
                  <a:pt x="65532" y="106680"/>
                </a:lnTo>
                <a:lnTo>
                  <a:pt x="68937" y="112966"/>
                </a:lnTo>
                <a:lnTo>
                  <a:pt x="74485" y="120396"/>
                </a:lnTo>
                <a:lnTo>
                  <a:pt x="82034" y="128968"/>
                </a:lnTo>
                <a:lnTo>
                  <a:pt x="91440" y="138684"/>
                </a:lnTo>
                <a:lnTo>
                  <a:pt x="91440" y="57912"/>
                </a:lnTo>
                <a:lnTo>
                  <a:pt x="92297" y="49958"/>
                </a:lnTo>
                <a:lnTo>
                  <a:pt x="120396" y="18669"/>
                </a:lnTo>
                <a:lnTo>
                  <a:pt x="140208" y="15240"/>
                </a:lnTo>
                <a:lnTo>
                  <a:pt x="153114" y="16359"/>
                </a:lnTo>
                <a:lnTo>
                  <a:pt x="191523" y="40576"/>
                </a:lnTo>
                <a:lnTo>
                  <a:pt x="201168" y="73152"/>
                </a:lnTo>
                <a:lnTo>
                  <a:pt x="201168" y="94488"/>
                </a:lnTo>
                <a:lnTo>
                  <a:pt x="207264" y="94488"/>
                </a:lnTo>
                <a:lnTo>
                  <a:pt x="228600" y="0"/>
                </a:lnTo>
                <a:close/>
              </a:path>
              <a:path w="228600" h="295909">
                <a:moveTo>
                  <a:pt x="188976" y="211836"/>
                </a:moveTo>
                <a:lnTo>
                  <a:pt x="173855" y="167044"/>
                </a:lnTo>
                <a:lnTo>
                  <a:pt x="140208" y="129540"/>
                </a:lnTo>
                <a:lnTo>
                  <a:pt x="125634" y="115585"/>
                </a:lnTo>
                <a:lnTo>
                  <a:pt x="113919" y="103632"/>
                </a:lnTo>
                <a:lnTo>
                  <a:pt x="91987" y="65651"/>
                </a:lnTo>
                <a:lnTo>
                  <a:pt x="91440" y="57912"/>
                </a:lnTo>
                <a:lnTo>
                  <a:pt x="91440" y="138684"/>
                </a:lnTo>
                <a:lnTo>
                  <a:pt x="126111" y="175450"/>
                </a:lnTo>
                <a:lnTo>
                  <a:pt x="148971" y="212026"/>
                </a:lnTo>
                <a:lnTo>
                  <a:pt x="150876" y="225552"/>
                </a:lnTo>
                <a:lnTo>
                  <a:pt x="150876" y="281508"/>
                </a:lnTo>
                <a:lnTo>
                  <a:pt x="155376" y="278939"/>
                </a:lnTo>
                <a:lnTo>
                  <a:pt x="183189" y="244197"/>
                </a:lnTo>
                <a:lnTo>
                  <a:pt x="188380" y="223004"/>
                </a:lnTo>
                <a:lnTo>
                  <a:pt x="188976" y="211836"/>
                </a:lnTo>
                <a:close/>
              </a:path>
              <a:path w="228600" h="295909">
                <a:moveTo>
                  <a:pt x="201168" y="94488"/>
                </a:moveTo>
                <a:lnTo>
                  <a:pt x="201168" y="85344"/>
                </a:lnTo>
                <a:lnTo>
                  <a:pt x="199644" y="94488"/>
                </a:lnTo>
                <a:lnTo>
                  <a:pt x="201168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89192" y="6440424"/>
            <a:ext cx="391795" cy="219710"/>
          </a:xfrm>
          <a:custGeom>
            <a:avLst/>
            <a:gdLst/>
            <a:ahLst/>
            <a:cxnLst/>
            <a:rect l="l" t="t" r="r" b="b"/>
            <a:pathLst>
              <a:path w="391795" h="219709">
                <a:moveTo>
                  <a:pt x="283464" y="64008"/>
                </a:moveTo>
                <a:lnTo>
                  <a:pt x="283464" y="44196"/>
                </a:lnTo>
                <a:lnTo>
                  <a:pt x="0" y="44196"/>
                </a:lnTo>
                <a:lnTo>
                  <a:pt x="0" y="64008"/>
                </a:lnTo>
                <a:lnTo>
                  <a:pt x="283464" y="64008"/>
                </a:lnTo>
                <a:close/>
              </a:path>
              <a:path w="391795" h="219709">
                <a:moveTo>
                  <a:pt x="362712" y="134988"/>
                </a:moveTo>
                <a:lnTo>
                  <a:pt x="362712" y="109728"/>
                </a:lnTo>
                <a:lnTo>
                  <a:pt x="353306" y="116895"/>
                </a:lnTo>
                <a:lnTo>
                  <a:pt x="345757" y="122491"/>
                </a:lnTo>
                <a:lnTo>
                  <a:pt x="340209" y="126658"/>
                </a:lnTo>
                <a:lnTo>
                  <a:pt x="306324" y="155448"/>
                </a:lnTo>
                <a:lnTo>
                  <a:pt x="0" y="155448"/>
                </a:lnTo>
                <a:lnTo>
                  <a:pt x="0" y="176784"/>
                </a:lnTo>
                <a:lnTo>
                  <a:pt x="283464" y="176784"/>
                </a:lnTo>
                <a:lnTo>
                  <a:pt x="283464" y="207370"/>
                </a:lnTo>
                <a:lnTo>
                  <a:pt x="314372" y="176164"/>
                </a:lnTo>
                <a:lnTo>
                  <a:pt x="346662" y="147542"/>
                </a:lnTo>
                <a:lnTo>
                  <a:pt x="362331" y="135255"/>
                </a:lnTo>
                <a:lnTo>
                  <a:pt x="362712" y="134988"/>
                </a:lnTo>
                <a:close/>
              </a:path>
              <a:path w="391795" h="219709">
                <a:moveTo>
                  <a:pt x="391668" y="115824"/>
                </a:moveTo>
                <a:lnTo>
                  <a:pt x="391668" y="103632"/>
                </a:lnTo>
                <a:lnTo>
                  <a:pt x="380261" y="96750"/>
                </a:lnTo>
                <a:lnTo>
                  <a:pt x="366712" y="87439"/>
                </a:lnTo>
                <a:lnTo>
                  <a:pt x="333756" y="60960"/>
                </a:lnTo>
                <a:lnTo>
                  <a:pt x="300418" y="30480"/>
                </a:lnTo>
                <a:lnTo>
                  <a:pt x="272796" y="0"/>
                </a:lnTo>
                <a:lnTo>
                  <a:pt x="248412" y="0"/>
                </a:lnTo>
                <a:lnTo>
                  <a:pt x="255817" y="10548"/>
                </a:lnTo>
                <a:lnTo>
                  <a:pt x="264223" y="21526"/>
                </a:lnTo>
                <a:lnTo>
                  <a:pt x="273486" y="32789"/>
                </a:lnTo>
                <a:lnTo>
                  <a:pt x="283464" y="44196"/>
                </a:lnTo>
                <a:lnTo>
                  <a:pt x="283464" y="64008"/>
                </a:lnTo>
                <a:lnTo>
                  <a:pt x="306324" y="64008"/>
                </a:lnTo>
                <a:lnTo>
                  <a:pt x="316849" y="73723"/>
                </a:lnTo>
                <a:lnTo>
                  <a:pt x="329946" y="84582"/>
                </a:lnTo>
                <a:lnTo>
                  <a:pt x="345328" y="96583"/>
                </a:lnTo>
                <a:lnTo>
                  <a:pt x="362712" y="109728"/>
                </a:lnTo>
                <a:lnTo>
                  <a:pt x="362712" y="134988"/>
                </a:lnTo>
                <a:lnTo>
                  <a:pt x="377428" y="124682"/>
                </a:lnTo>
                <a:lnTo>
                  <a:pt x="391668" y="115824"/>
                </a:lnTo>
                <a:close/>
              </a:path>
              <a:path w="391795" h="219709">
                <a:moveTo>
                  <a:pt x="283464" y="207370"/>
                </a:moveTo>
                <a:lnTo>
                  <a:pt x="283464" y="176784"/>
                </a:lnTo>
                <a:lnTo>
                  <a:pt x="273486" y="187309"/>
                </a:lnTo>
                <a:lnTo>
                  <a:pt x="264223" y="198120"/>
                </a:lnTo>
                <a:lnTo>
                  <a:pt x="255817" y="208930"/>
                </a:lnTo>
                <a:lnTo>
                  <a:pt x="248412" y="219456"/>
                </a:lnTo>
                <a:lnTo>
                  <a:pt x="272796" y="219456"/>
                </a:lnTo>
                <a:lnTo>
                  <a:pt x="283464" y="20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57928" y="6440424"/>
            <a:ext cx="391795" cy="219710"/>
          </a:xfrm>
          <a:custGeom>
            <a:avLst/>
            <a:gdLst/>
            <a:ahLst/>
            <a:cxnLst/>
            <a:rect l="l" t="t" r="r" b="b"/>
            <a:pathLst>
              <a:path w="391795" h="219709">
                <a:moveTo>
                  <a:pt x="283464" y="64008"/>
                </a:moveTo>
                <a:lnTo>
                  <a:pt x="283464" y="44196"/>
                </a:lnTo>
                <a:lnTo>
                  <a:pt x="0" y="44196"/>
                </a:lnTo>
                <a:lnTo>
                  <a:pt x="0" y="64008"/>
                </a:lnTo>
                <a:lnTo>
                  <a:pt x="283464" y="64008"/>
                </a:lnTo>
                <a:close/>
              </a:path>
              <a:path w="391795" h="219709">
                <a:moveTo>
                  <a:pt x="362712" y="134459"/>
                </a:moveTo>
                <a:lnTo>
                  <a:pt x="362712" y="109728"/>
                </a:lnTo>
                <a:lnTo>
                  <a:pt x="353282" y="116895"/>
                </a:lnTo>
                <a:lnTo>
                  <a:pt x="345567" y="122491"/>
                </a:lnTo>
                <a:lnTo>
                  <a:pt x="339566" y="126658"/>
                </a:lnTo>
                <a:lnTo>
                  <a:pt x="335280" y="129540"/>
                </a:lnTo>
                <a:lnTo>
                  <a:pt x="304800" y="155448"/>
                </a:lnTo>
                <a:lnTo>
                  <a:pt x="0" y="155448"/>
                </a:lnTo>
                <a:lnTo>
                  <a:pt x="0" y="176784"/>
                </a:lnTo>
                <a:lnTo>
                  <a:pt x="283464" y="176784"/>
                </a:lnTo>
                <a:lnTo>
                  <a:pt x="283464" y="206712"/>
                </a:lnTo>
                <a:lnTo>
                  <a:pt x="313515" y="176164"/>
                </a:lnTo>
                <a:lnTo>
                  <a:pt x="345805" y="147542"/>
                </a:lnTo>
                <a:lnTo>
                  <a:pt x="361569" y="135255"/>
                </a:lnTo>
                <a:lnTo>
                  <a:pt x="362712" y="134459"/>
                </a:lnTo>
                <a:close/>
              </a:path>
              <a:path w="391795" h="219709">
                <a:moveTo>
                  <a:pt x="391668" y="115824"/>
                </a:moveTo>
                <a:lnTo>
                  <a:pt x="391668" y="103632"/>
                </a:lnTo>
                <a:lnTo>
                  <a:pt x="379618" y="96750"/>
                </a:lnTo>
                <a:lnTo>
                  <a:pt x="366141" y="87439"/>
                </a:lnTo>
                <a:lnTo>
                  <a:pt x="333756" y="60960"/>
                </a:lnTo>
                <a:lnTo>
                  <a:pt x="300418" y="30480"/>
                </a:lnTo>
                <a:lnTo>
                  <a:pt x="272796" y="0"/>
                </a:lnTo>
                <a:lnTo>
                  <a:pt x="248412" y="0"/>
                </a:lnTo>
                <a:lnTo>
                  <a:pt x="255817" y="10548"/>
                </a:lnTo>
                <a:lnTo>
                  <a:pt x="264223" y="21526"/>
                </a:lnTo>
                <a:lnTo>
                  <a:pt x="273486" y="32789"/>
                </a:lnTo>
                <a:lnTo>
                  <a:pt x="283464" y="44196"/>
                </a:lnTo>
                <a:lnTo>
                  <a:pt x="283464" y="64008"/>
                </a:lnTo>
                <a:lnTo>
                  <a:pt x="304800" y="64008"/>
                </a:lnTo>
                <a:lnTo>
                  <a:pt x="315991" y="73723"/>
                </a:lnTo>
                <a:lnTo>
                  <a:pt x="329184" y="84582"/>
                </a:lnTo>
                <a:lnTo>
                  <a:pt x="344662" y="96583"/>
                </a:lnTo>
                <a:lnTo>
                  <a:pt x="362712" y="109728"/>
                </a:lnTo>
                <a:lnTo>
                  <a:pt x="362712" y="134459"/>
                </a:lnTo>
                <a:lnTo>
                  <a:pt x="376761" y="124682"/>
                </a:lnTo>
                <a:lnTo>
                  <a:pt x="391668" y="115824"/>
                </a:lnTo>
                <a:close/>
              </a:path>
              <a:path w="391795" h="219709">
                <a:moveTo>
                  <a:pt x="283464" y="206712"/>
                </a:moveTo>
                <a:lnTo>
                  <a:pt x="283464" y="176784"/>
                </a:lnTo>
                <a:lnTo>
                  <a:pt x="273486" y="187309"/>
                </a:lnTo>
                <a:lnTo>
                  <a:pt x="264223" y="198120"/>
                </a:lnTo>
                <a:lnTo>
                  <a:pt x="255817" y="208930"/>
                </a:lnTo>
                <a:lnTo>
                  <a:pt x="248412" y="219456"/>
                </a:lnTo>
                <a:lnTo>
                  <a:pt x="272796" y="219456"/>
                </a:lnTo>
                <a:lnTo>
                  <a:pt x="283464" y="206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1548" y="6440424"/>
            <a:ext cx="391795" cy="219710"/>
          </a:xfrm>
          <a:custGeom>
            <a:avLst/>
            <a:gdLst/>
            <a:ahLst/>
            <a:cxnLst/>
            <a:rect l="l" t="t" r="r" b="b"/>
            <a:pathLst>
              <a:path w="391795" h="219709">
                <a:moveTo>
                  <a:pt x="283464" y="64008"/>
                </a:moveTo>
                <a:lnTo>
                  <a:pt x="283464" y="44196"/>
                </a:lnTo>
                <a:lnTo>
                  <a:pt x="0" y="44196"/>
                </a:lnTo>
                <a:lnTo>
                  <a:pt x="0" y="64008"/>
                </a:lnTo>
                <a:lnTo>
                  <a:pt x="283464" y="64008"/>
                </a:lnTo>
                <a:close/>
              </a:path>
              <a:path w="391795" h="219709">
                <a:moveTo>
                  <a:pt x="362712" y="134459"/>
                </a:moveTo>
                <a:lnTo>
                  <a:pt x="362712" y="109728"/>
                </a:lnTo>
                <a:lnTo>
                  <a:pt x="353282" y="116895"/>
                </a:lnTo>
                <a:lnTo>
                  <a:pt x="345567" y="122491"/>
                </a:lnTo>
                <a:lnTo>
                  <a:pt x="339566" y="126658"/>
                </a:lnTo>
                <a:lnTo>
                  <a:pt x="335280" y="129540"/>
                </a:lnTo>
                <a:lnTo>
                  <a:pt x="304800" y="155448"/>
                </a:lnTo>
                <a:lnTo>
                  <a:pt x="0" y="155448"/>
                </a:lnTo>
                <a:lnTo>
                  <a:pt x="0" y="176784"/>
                </a:lnTo>
                <a:lnTo>
                  <a:pt x="283464" y="176784"/>
                </a:lnTo>
                <a:lnTo>
                  <a:pt x="283464" y="206712"/>
                </a:lnTo>
                <a:lnTo>
                  <a:pt x="313515" y="176164"/>
                </a:lnTo>
                <a:lnTo>
                  <a:pt x="345805" y="147542"/>
                </a:lnTo>
                <a:lnTo>
                  <a:pt x="361569" y="135255"/>
                </a:lnTo>
                <a:lnTo>
                  <a:pt x="362712" y="134459"/>
                </a:lnTo>
                <a:close/>
              </a:path>
              <a:path w="391795" h="219709">
                <a:moveTo>
                  <a:pt x="391668" y="115824"/>
                </a:moveTo>
                <a:lnTo>
                  <a:pt x="391668" y="103632"/>
                </a:lnTo>
                <a:lnTo>
                  <a:pt x="379618" y="96750"/>
                </a:lnTo>
                <a:lnTo>
                  <a:pt x="366141" y="87439"/>
                </a:lnTo>
                <a:lnTo>
                  <a:pt x="315991" y="45772"/>
                </a:lnTo>
                <a:lnTo>
                  <a:pt x="285321" y="15097"/>
                </a:lnTo>
                <a:lnTo>
                  <a:pt x="272843" y="57"/>
                </a:lnTo>
                <a:lnTo>
                  <a:pt x="248412" y="0"/>
                </a:lnTo>
                <a:lnTo>
                  <a:pt x="255817" y="10548"/>
                </a:lnTo>
                <a:lnTo>
                  <a:pt x="264223" y="21526"/>
                </a:lnTo>
                <a:lnTo>
                  <a:pt x="273486" y="32789"/>
                </a:lnTo>
                <a:lnTo>
                  <a:pt x="283464" y="44196"/>
                </a:lnTo>
                <a:lnTo>
                  <a:pt x="283464" y="64008"/>
                </a:lnTo>
                <a:lnTo>
                  <a:pt x="304800" y="64008"/>
                </a:lnTo>
                <a:lnTo>
                  <a:pt x="316087" y="73801"/>
                </a:lnTo>
                <a:lnTo>
                  <a:pt x="329184" y="84582"/>
                </a:lnTo>
                <a:lnTo>
                  <a:pt x="344662" y="96583"/>
                </a:lnTo>
                <a:lnTo>
                  <a:pt x="362712" y="109728"/>
                </a:lnTo>
                <a:lnTo>
                  <a:pt x="362712" y="134459"/>
                </a:lnTo>
                <a:lnTo>
                  <a:pt x="376761" y="124682"/>
                </a:lnTo>
                <a:lnTo>
                  <a:pt x="391668" y="115824"/>
                </a:lnTo>
                <a:close/>
              </a:path>
              <a:path w="391795" h="219709">
                <a:moveTo>
                  <a:pt x="283464" y="206712"/>
                </a:moveTo>
                <a:lnTo>
                  <a:pt x="283464" y="176784"/>
                </a:lnTo>
                <a:lnTo>
                  <a:pt x="272796" y="187365"/>
                </a:lnTo>
                <a:lnTo>
                  <a:pt x="263652" y="198120"/>
                </a:lnTo>
                <a:lnTo>
                  <a:pt x="255603" y="208930"/>
                </a:lnTo>
                <a:lnTo>
                  <a:pt x="248412" y="219456"/>
                </a:lnTo>
                <a:lnTo>
                  <a:pt x="272843" y="219399"/>
                </a:lnTo>
                <a:lnTo>
                  <a:pt x="283464" y="206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4748" y="6440424"/>
            <a:ext cx="391795" cy="219710"/>
          </a:xfrm>
          <a:custGeom>
            <a:avLst/>
            <a:gdLst/>
            <a:ahLst/>
            <a:cxnLst/>
            <a:rect l="l" t="t" r="r" b="b"/>
            <a:pathLst>
              <a:path w="391794" h="219709">
                <a:moveTo>
                  <a:pt x="283464" y="64008"/>
                </a:moveTo>
                <a:lnTo>
                  <a:pt x="283464" y="44196"/>
                </a:lnTo>
                <a:lnTo>
                  <a:pt x="0" y="44196"/>
                </a:lnTo>
                <a:lnTo>
                  <a:pt x="0" y="64008"/>
                </a:lnTo>
                <a:lnTo>
                  <a:pt x="283464" y="64008"/>
                </a:lnTo>
                <a:close/>
              </a:path>
              <a:path w="391794" h="219709">
                <a:moveTo>
                  <a:pt x="362712" y="134459"/>
                </a:moveTo>
                <a:lnTo>
                  <a:pt x="362712" y="109728"/>
                </a:lnTo>
                <a:lnTo>
                  <a:pt x="353282" y="116895"/>
                </a:lnTo>
                <a:lnTo>
                  <a:pt x="345567" y="122491"/>
                </a:lnTo>
                <a:lnTo>
                  <a:pt x="339566" y="126658"/>
                </a:lnTo>
                <a:lnTo>
                  <a:pt x="335280" y="129540"/>
                </a:lnTo>
                <a:lnTo>
                  <a:pt x="304800" y="155448"/>
                </a:lnTo>
                <a:lnTo>
                  <a:pt x="0" y="155448"/>
                </a:lnTo>
                <a:lnTo>
                  <a:pt x="0" y="176784"/>
                </a:lnTo>
                <a:lnTo>
                  <a:pt x="283464" y="176784"/>
                </a:lnTo>
                <a:lnTo>
                  <a:pt x="283464" y="206712"/>
                </a:lnTo>
                <a:lnTo>
                  <a:pt x="313515" y="176164"/>
                </a:lnTo>
                <a:lnTo>
                  <a:pt x="345805" y="147542"/>
                </a:lnTo>
                <a:lnTo>
                  <a:pt x="361569" y="135255"/>
                </a:lnTo>
                <a:lnTo>
                  <a:pt x="362712" y="134459"/>
                </a:lnTo>
                <a:close/>
              </a:path>
              <a:path w="391794" h="219709">
                <a:moveTo>
                  <a:pt x="391668" y="115824"/>
                </a:moveTo>
                <a:lnTo>
                  <a:pt x="391668" y="103632"/>
                </a:lnTo>
                <a:lnTo>
                  <a:pt x="379618" y="96750"/>
                </a:lnTo>
                <a:lnTo>
                  <a:pt x="366141" y="87439"/>
                </a:lnTo>
                <a:lnTo>
                  <a:pt x="333756" y="60960"/>
                </a:lnTo>
                <a:lnTo>
                  <a:pt x="300418" y="30480"/>
                </a:lnTo>
                <a:lnTo>
                  <a:pt x="272796" y="0"/>
                </a:lnTo>
                <a:lnTo>
                  <a:pt x="248412" y="0"/>
                </a:lnTo>
                <a:lnTo>
                  <a:pt x="255817" y="10548"/>
                </a:lnTo>
                <a:lnTo>
                  <a:pt x="264223" y="21526"/>
                </a:lnTo>
                <a:lnTo>
                  <a:pt x="273486" y="32789"/>
                </a:lnTo>
                <a:lnTo>
                  <a:pt x="283464" y="44196"/>
                </a:lnTo>
                <a:lnTo>
                  <a:pt x="283464" y="64008"/>
                </a:lnTo>
                <a:lnTo>
                  <a:pt x="304800" y="64008"/>
                </a:lnTo>
                <a:lnTo>
                  <a:pt x="315991" y="73723"/>
                </a:lnTo>
                <a:lnTo>
                  <a:pt x="329184" y="84582"/>
                </a:lnTo>
                <a:lnTo>
                  <a:pt x="344662" y="96583"/>
                </a:lnTo>
                <a:lnTo>
                  <a:pt x="362712" y="109728"/>
                </a:lnTo>
                <a:lnTo>
                  <a:pt x="362712" y="134459"/>
                </a:lnTo>
                <a:lnTo>
                  <a:pt x="376761" y="124682"/>
                </a:lnTo>
                <a:lnTo>
                  <a:pt x="391668" y="115824"/>
                </a:lnTo>
                <a:close/>
              </a:path>
              <a:path w="391794" h="219709">
                <a:moveTo>
                  <a:pt x="283464" y="206712"/>
                </a:moveTo>
                <a:lnTo>
                  <a:pt x="283464" y="176784"/>
                </a:lnTo>
                <a:lnTo>
                  <a:pt x="273486" y="187309"/>
                </a:lnTo>
                <a:lnTo>
                  <a:pt x="264223" y="198120"/>
                </a:lnTo>
                <a:lnTo>
                  <a:pt x="255817" y="208930"/>
                </a:lnTo>
                <a:lnTo>
                  <a:pt x="248412" y="219456"/>
                </a:lnTo>
                <a:lnTo>
                  <a:pt x="272796" y="219456"/>
                </a:lnTo>
                <a:lnTo>
                  <a:pt x="283464" y="206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488" y="891540"/>
            <a:ext cx="440690" cy="317500"/>
          </a:xfrm>
          <a:custGeom>
            <a:avLst/>
            <a:gdLst/>
            <a:ahLst/>
            <a:cxnLst/>
            <a:rect l="l" t="t" r="r" b="b"/>
            <a:pathLst>
              <a:path w="440689" h="317500">
                <a:moveTo>
                  <a:pt x="111252" y="80524"/>
                </a:moveTo>
                <a:lnTo>
                  <a:pt x="111252" y="24384"/>
                </a:lnTo>
                <a:lnTo>
                  <a:pt x="42672" y="260604"/>
                </a:lnTo>
                <a:lnTo>
                  <a:pt x="38338" y="273177"/>
                </a:lnTo>
                <a:lnTo>
                  <a:pt x="13335" y="305371"/>
                </a:lnTo>
                <a:lnTo>
                  <a:pt x="0" y="307504"/>
                </a:lnTo>
                <a:lnTo>
                  <a:pt x="0" y="316992"/>
                </a:lnTo>
                <a:lnTo>
                  <a:pt x="54864" y="316992"/>
                </a:lnTo>
                <a:lnTo>
                  <a:pt x="54864" y="288036"/>
                </a:lnTo>
                <a:lnTo>
                  <a:pt x="55173" y="283225"/>
                </a:lnTo>
                <a:lnTo>
                  <a:pt x="56197" y="275844"/>
                </a:lnTo>
                <a:lnTo>
                  <a:pt x="58078" y="266176"/>
                </a:lnTo>
                <a:lnTo>
                  <a:pt x="60960" y="254508"/>
                </a:lnTo>
                <a:lnTo>
                  <a:pt x="111252" y="80524"/>
                </a:lnTo>
                <a:close/>
              </a:path>
              <a:path w="440689" h="317500">
                <a:moveTo>
                  <a:pt x="91440" y="307848"/>
                </a:moveTo>
                <a:lnTo>
                  <a:pt x="54864" y="294132"/>
                </a:lnTo>
                <a:lnTo>
                  <a:pt x="54864" y="316992"/>
                </a:lnTo>
                <a:lnTo>
                  <a:pt x="88392" y="316992"/>
                </a:lnTo>
                <a:lnTo>
                  <a:pt x="91440" y="307848"/>
                </a:lnTo>
                <a:close/>
              </a:path>
              <a:path w="440689" h="317500">
                <a:moveTo>
                  <a:pt x="440436" y="9144"/>
                </a:moveTo>
                <a:lnTo>
                  <a:pt x="440436" y="0"/>
                </a:lnTo>
                <a:lnTo>
                  <a:pt x="364236" y="0"/>
                </a:lnTo>
                <a:lnTo>
                  <a:pt x="179832" y="254508"/>
                </a:lnTo>
                <a:lnTo>
                  <a:pt x="150876" y="0"/>
                </a:lnTo>
                <a:lnTo>
                  <a:pt x="73152" y="0"/>
                </a:lnTo>
                <a:lnTo>
                  <a:pt x="70104" y="9144"/>
                </a:lnTo>
                <a:lnTo>
                  <a:pt x="78652" y="10287"/>
                </a:lnTo>
                <a:lnTo>
                  <a:pt x="85915" y="11430"/>
                </a:lnTo>
                <a:lnTo>
                  <a:pt x="91749" y="12573"/>
                </a:lnTo>
                <a:lnTo>
                  <a:pt x="96012" y="13716"/>
                </a:lnTo>
                <a:lnTo>
                  <a:pt x="100584" y="15240"/>
                </a:lnTo>
                <a:lnTo>
                  <a:pt x="105156" y="19812"/>
                </a:lnTo>
                <a:lnTo>
                  <a:pt x="111252" y="24384"/>
                </a:lnTo>
                <a:lnTo>
                  <a:pt x="111252" y="80524"/>
                </a:lnTo>
                <a:lnTo>
                  <a:pt x="117348" y="59436"/>
                </a:lnTo>
                <a:lnTo>
                  <a:pt x="147828" y="316992"/>
                </a:lnTo>
                <a:lnTo>
                  <a:pt x="156972" y="316992"/>
                </a:lnTo>
                <a:lnTo>
                  <a:pt x="341376" y="59436"/>
                </a:lnTo>
                <a:lnTo>
                  <a:pt x="341376" y="202371"/>
                </a:lnTo>
                <a:lnTo>
                  <a:pt x="382524" y="59436"/>
                </a:lnTo>
                <a:lnTo>
                  <a:pt x="397764" y="24384"/>
                </a:lnTo>
                <a:lnTo>
                  <a:pt x="400812" y="18288"/>
                </a:lnTo>
                <a:lnTo>
                  <a:pt x="405384" y="15240"/>
                </a:lnTo>
                <a:lnTo>
                  <a:pt x="411480" y="12192"/>
                </a:lnTo>
                <a:lnTo>
                  <a:pt x="414933" y="11930"/>
                </a:lnTo>
                <a:lnTo>
                  <a:pt x="429268" y="10263"/>
                </a:lnTo>
                <a:lnTo>
                  <a:pt x="440436" y="9144"/>
                </a:lnTo>
                <a:close/>
              </a:path>
              <a:path w="440689" h="317500">
                <a:moveTo>
                  <a:pt x="341376" y="202371"/>
                </a:moveTo>
                <a:lnTo>
                  <a:pt x="341376" y="59436"/>
                </a:lnTo>
                <a:lnTo>
                  <a:pt x="289560" y="242316"/>
                </a:lnTo>
                <a:lnTo>
                  <a:pt x="284369" y="258913"/>
                </a:lnTo>
                <a:lnTo>
                  <a:pt x="269748" y="295656"/>
                </a:lnTo>
                <a:lnTo>
                  <a:pt x="233172" y="307848"/>
                </a:lnTo>
                <a:lnTo>
                  <a:pt x="227076" y="307848"/>
                </a:lnTo>
                <a:lnTo>
                  <a:pt x="224028" y="316992"/>
                </a:lnTo>
                <a:lnTo>
                  <a:pt x="320040" y="316992"/>
                </a:lnTo>
                <a:lnTo>
                  <a:pt x="320040" y="288036"/>
                </a:lnTo>
                <a:lnTo>
                  <a:pt x="320325" y="282035"/>
                </a:lnTo>
                <a:lnTo>
                  <a:pt x="321183" y="275463"/>
                </a:lnTo>
                <a:lnTo>
                  <a:pt x="322611" y="268319"/>
                </a:lnTo>
                <a:lnTo>
                  <a:pt x="324612" y="260604"/>
                </a:lnTo>
                <a:lnTo>
                  <a:pt x="341376" y="202371"/>
                </a:lnTo>
                <a:close/>
              </a:path>
              <a:path w="440689" h="317500">
                <a:moveTo>
                  <a:pt x="359664" y="307848"/>
                </a:moveTo>
                <a:lnTo>
                  <a:pt x="353568" y="307848"/>
                </a:lnTo>
                <a:lnTo>
                  <a:pt x="344995" y="307538"/>
                </a:lnTo>
                <a:lnTo>
                  <a:pt x="320040" y="294132"/>
                </a:lnTo>
                <a:lnTo>
                  <a:pt x="320040" y="316992"/>
                </a:lnTo>
                <a:lnTo>
                  <a:pt x="356616" y="316992"/>
                </a:lnTo>
                <a:lnTo>
                  <a:pt x="359664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92111" y="986027"/>
            <a:ext cx="1584960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7272" y="914420"/>
            <a:ext cx="765175" cy="312420"/>
          </a:xfrm>
          <a:custGeom>
            <a:avLst/>
            <a:gdLst/>
            <a:ahLst/>
            <a:cxnLst/>
            <a:rect l="l" t="t" r="r" b="b"/>
            <a:pathLst>
              <a:path w="765175" h="312419">
                <a:moveTo>
                  <a:pt x="230124" y="296652"/>
                </a:moveTo>
                <a:lnTo>
                  <a:pt x="230124" y="240771"/>
                </a:lnTo>
                <a:lnTo>
                  <a:pt x="228600" y="245343"/>
                </a:lnTo>
                <a:lnTo>
                  <a:pt x="202882" y="220150"/>
                </a:lnTo>
                <a:lnTo>
                  <a:pt x="154876" y="168620"/>
                </a:lnTo>
                <a:lnTo>
                  <a:pt x="112847" y="116542"/>
                </a:lnTo>
                <a:lnTo>
                  <a:pt x="71080" y="58772"/>
                </a:lnTo>
                <a:lnTo>
                  <a:pt x="48768" y="25887"/>
                </a:lnTo>
                <a:lnTo>
                  <a:pt x="41314" y="16124"/>
                </a:lnTo>
                <a:lnTo>
                  <a:pt x="34861" y="9504"/>
                </a:lnTo>
                <a:lnTo>
                  <a:pt x="29265" y="5742"/>
                </a:lnTo>
                <a:lnTo>
                  <a:pt x="24384" y="4551"/>
                </a:lnTo>
                <a:lnTo>
                  <a:pt x="18288" y="4551"/>
                </a:lnTo>
                <a:lnTo>
                  <a:pt x="12192" y="6075"/>
                </a:lnTo>
                <a:lnTo>
                  <a:pt x="3048" y="15219"/>
                </a:lnTo>
                <a:lnTo>
                  <a:pt x="0" y="21315"/>
                </a:lnTo>
                <a:lnTo>
                  <a:pt x="23" y="33079"/>
                </a:lnTo>
                <a:lnTo>
                  <a:pt x="190" y="41127"/>
                </a:lnTo>
                <a:lnTo>
                  <a:pt x="642" y="50319"/>
                </a:lnTo>
                <a:lnTo>
                  <a:pt x="1524" y="60939"/>
                </a:lnTo>
                <a:lnTo>
                  <a:pt x="3619" y="81894"/>
                </a:lnTo>
                <a:lnTo>
                  <a:pt x="4310" y="89657"/>
                </a:lnTo>
                <a:lnTo>
                  <a:pt x="4572" y="95991"/>
                </a:lnTo>
                <a:lnTo>
                  <a:pt x="4572" y="134091"/>
                </a:lnTo>
                <a:lnTo>
                  <a:pt x="5453" y="145807"/>
                </a:lnTo>
                <a:lnTo>
                  <a:pt x="5905" y="155808"/>
                </a:lnTo>
                <a:lnTo>
                  <a:pt x="6072" y="164095"/>
                </a:lnTo>
                <a:lnTo>
                  <a:pt x="6096" y="300207"/>
                </a:lnTo>
                <a:lnTo>
                  <a:pt x="7620" y="301731"/>
                </a:lnTo>
                <a:lnTo>
                  <a:pt x="10668" y="306303"/>
                </a:lnTo>
                <a:lnTo>
                  <a:pt x="16764" y="307827"/>
                </a:lnTo>
                <a:lnTo>
                  <a:pt x="22860" y="307827"/>
                </a:lnTo>
                <a:lnTo>
                  <a:pt x="31742" y="304684"/>
                </a:lnTo>
                <a:lnTo>
                  <a:pt x="37909" y="295254"/>
                </a:lnTo>
                <a:lnTo>
                  <a:pt x="41148" y="281099"/>
                </a:lnTo>
                <a:lnTo>
                  <a:pt x="41148" y="121899"/>
                </a:lnTo>
                <a:lnTo>
                  <a:pt x="42672" y="79227"/>
                </a:lnTo>
                <a:lnTo>
                  <a:pt x="81076" y="131360"/>
                </a:lnTo>
                <a:lnTo>
                  <a:pt x="117652" y="178080"/>
                </a:lnTo>
                <a:lnTo>
                  <a:pt x="152400" y="219460"/>
                </a:lnTo>
                <a:lnTo>
                  <a:pt x="185318" y="255573"/>
                </a:lnTo>
                <a:lnTo>
                  <a:pt x="216408" y="286491"/>
                </a:lnTo>
                <a:lnTo>
                  <a:pt x="223861" y="292492"/>
                </a:lnTo>
                <a:lnTo>
                  <a:pt x="230124" y="296652"/>
                </a:lnTo>
                <a:close/>
              </a:path>
              <a:path w="765175" h="312419">
                <a:moveTo>
                  <a:pt x="6096" y="300207"/>
                </a:moveTo>
                <a:lnTo>
                  <a:pt x="6096" y="170667"/>
                </a:lnTo>
                <a:lnTo>
                  <a:pt x="5857" y="177216"/>
                </a:lnTo>
                <a:lnTo>
                  <a:pt x="4810" y="194885"/>
                </a:lnTo>
                <a:lnTo>
                  <a:pt x="4572" y="205719"/>
                </a:lnTo>
                <a:lnTo>
                  <a:pt x="4572" y="245343"/>
                </a:lnTo>
                <a:lnTo>
                  <a:pt x="3048" y="252963"/>
                </a:lnTo>
                <a:lnTo>
                  <a:pt x="3048" y="263631"/>
                </a:lnTo>
                <a:lnTo>
                  <a:pt x="1524" y="274299"/>
                </a:lnTo>
                <a:lnTo>
                  <a:pt x="1524" y="292587"/>
                </a:lnTo>
                <a:lnTo>
                  <a:pt x="3048" y="297159"/>
                </a:lnTo>
                <a:lnTo>
                  <a:pt x="6096" y="300207"/>
                </a:lnTo>
                <a:close/>
              </a:path>
              <a:path w="765175" h="312419">
                <a:moveTo>
                  <a:pt x="42672" y="257535"/>
                </a:moveTo>
                <a:lnTo>
                  <a:pt x="42672" y="210291"/>
                </a:lnTo>
                <a:lnTo>
                  <a:pt x="41790" y="196290"/>
                </a:lnTo>
                <a:lnTo>
                  <a:pt x="41338" y="184002"/>
                </a:lnTo>
                <a:lnTo>
                  <a:pt x="41171" y="173430"/>
                </a:lnTo>
                <a:lnTo>
                  <a:pt x="41148" y="164571"/>
                </a:lnTo>
                <a:lnTo>
                  <a:pt x="41148" y="281099"/>
                </a:lnTo>
                <a:lnTo>
                  <a:pt x="41505" y="279538"/>
                </a:lnTo>
                <a:lnTo>
                  <a:pt x="42672" y="257535"/>
                </a:lnTo>
                <a:close/>
              </a:path>
              <a:path w="765175" h="312419">
                <a:moveTo>
                  <a:pt x="265176" y="251439"/>
                </a:moveTo>
                <a:lnTo>
                  <a:pt x="265176" y="127995"/>
                </a:lnTo>
                <a:lnTo>
                  <a:pt x="263175" y="75108"/>
                </a:lnTo>
                <a:lnTo>
                  <a:pt x="257175" y="37508"/>
                </a:lnTo>
                <a:lnTo>
                  <a:pt x="247173" y="15053"/>
                </a:lnTo>
                <a:lnTo>
                  <a:pt x="233172" y="7599"/>
                </a:lnTo>
                <a:lnTo>
                  <a:pt x="224289" y="8790"/>
                </a:lnTo>
                <a:lnTo>
                  <a:pt x="218122" y="12552"/>
                </a:lnTo>
                <a:lnTo>
                  <a:pt x="214526" y="19172"/>
                </a:lnTo>
                <a:lnTo>
                  <a:pt x="213360" y="28935"/>
                </a:lnTo>
                <a:lnTo>
                  <a:pt x="213360" y="33507"/>
                </a:lnTo>
                <a:lnTo>
                  <a:pt x="214884" y="39603"/>
                </a:lnTo>
                <a:lnTo>
                  <a:pt x="216408" y="48747"/>
                </a:lnTo>
                <a:lnTo>
                  <a:pt x="219456" y="57891"/>
                </a:lnTo>
                <a:lnTo>
                  <a:pt x="220980" y="63987"/>
                </a:lnTo>
                <a:lnTo>
                  <a:pt x="222504" y="68559"/>
                </a:lnTo>
                <a:lnTo>
                  <a:pt x="225385" y="94586"/>
                </a:lnTo>
                <a:lnTo>
                  <a:pt x="227266" y="124757"/>
                </a:lnTo>
                <a:lnTo>
                  <a:pt x="228290" y="159214"/>
                </a:lnTo>
                <a:lnTo>
                  <a:pt x="228600" y="222483"/>
                </a:lnTo>
                <a:lnTo>
                  <a:pt x="230124" y="231627"/>
                </a:lnTo>
                <a:lnTo>
                  <a:pt x="230124" y="296652"/>
                </a:lnTo>
                <a:lnTo>
                  <a:pt x="230314" y="296778"/>
                </a:lnTo>
                <a:lnTo>
                  <a:pt x="235910" y="299350"/>
                </a:lnTo>
                <a:lnTo>
                  <a:pt x="240792" y="300207"/>
                </a:lnTo>
                <a:lnTo>
                  <a:pt x="248840" y="299064"/>
                </a:lnTo>
                <a:lnTo>
                  <a:pt x="264223" y="263822"/>
                </a:lnTo>
                <a:lnTo>
                  <a:pt x="264914" y="256845"/>
                </a:lnTo>
                <a:lnTo>
                  <a:pt x="265176" y="251439"/>
                </a:lnTo>
                <a:close/>
              </a:path>
              <a:path w="765175" h="312419">
                <a:moveTo>
                  <a:pt x="316992" y="305541"/>
                </a:moveTo>
                <a:lnTo>
                  <a:pt x="316992" y="73131"/>
                </a:lnTo>
                <a:lnTo>
                  <a:pt x="315706" y="148569"/>
                </a:lnTo>
                <a:lnTo>
                  <a:pt x="315468" y="182859"/>
                </a:lnTo>
                <a:lnTo>
                  <a:pt x="314586" y="218030"/>
                </a:lnTo>
                <a:lnTo>
                  <a:pt x="314134" y="248201"/>
                </a:lnTo>
                <a:lnTo>
                  <a:pt x="313944" y="298683"/>
                </a:lnTo>
                <a:lnTo>
                  <a:pt x="315468" y="303255"/>
                </a:lnTo>
                <a:lnTo>
                  <a:pt x="316992" y="305541"/>
                </a:lnTo>
                <a:close/>
              </a:path>
              <a:path w="765175" h="312419">
                <a:moveTo>
                  <a:pt x="505968" y="33507"/>
                </a:moveTo>
                <a:lnTo>
                  <a:pt x="505968" y="28935"/>
                </a:lnTo>
                <a:lnTo>
                  <a:pt x="503658" y="22363"/>
                </a:lnTo>
                <a:lnTo>
                  <a:pt x="467748" y="6049"/>
                </a:lnTo>
                <a:lnTo>
                  <a:pt x="421767" y="51"/>
                </a:lnTo>
                <a:lnTo>
                  <a:pt x="413075" y="0"/>
                </a:lnTo>
                <a:lnTo>
                  <a:pt x="404241" y="170"/>
                </a:lnTo>
                <a:lnTo>
                  <a:pt x="357092" y="5575"/>
                </a:lnTo>
                <a:lnTo>
                  <a:pt x="345948" y="7599"/>
                </a:lnTo>
                <a:lnTo>
                  <a:pt x="341376" y="6075"/>
                </a:lnTo>
                <a:lnTo>
                  <a:pt x="338328" y="4551"/>
                </a:lnTo>
                <a:lnTo>
                  <a:pt x="329184" y="4551"/>
                </a:lnTo>
                <a:lnTo>
                  <a:pt x="324612" y="6075"/>
                </a:lnTo>
                <a:lnTo>
                  <a:pt x="321564" y="10647"/>
                </a:lnTo>
                <a:lnTo>
                  <a:pt x="316992" y="13695"/>
                </a:lnTo>
                <a:lnTo>
                  <a:pt x="315468" y="18267"/>
                </a:lnTo>
                <a:lnTo>
                  <a:pt x="315468" y="48747"/>
                </a:lnTo>
                <a:lnTo>
                  <a:pt x="316992" y="59415"/>
                </a:lnTo>
                <a:lnTo>
                  <a:pt x="316992" y="305541"/>
                </a:lnTo>
                <a:lnTo>
                  <a:pt x="318516" y="307827"/>
                </a:lnTo>
                <a:lnTo>
                  <a:pt x="323088" y="310875"/>
                </a:lnTo>
                <a:lnTo>
                  <a:pt x="327660" y="312399"/>
                </a:lnTo>
                <a:lnTo>
                  <a:pt x="338328" y="312399"/>
                </a:lnTo>
                <a:lnTo>
                  <a:pt x="341376" y="310875"/>
                </a:lnTo>
                <a:lnTo>
                  <a:pt x="345948" y="307827"/>
                </a:lnTo>
                <a:lnTo>
                  <a:pt x="348996" y="303255"/>
                </a:lnTo>
                <a:lnTo>
                  <a:pt x="350520" y="298683"/>
                </a:lnTo>
                <a:lnTo>
                  <a:pt x="350520" y="294111"/>
                </a:lnTo>
                <a:lnTo>
                  <a:pt x="352044" y="166095"/>
                </a:lnTo>
                <a:lnTo>
                  <a:pt x="353568" y="165718"/>
                </a:lnTo>
                <a:lnTo>
                  <a:pt x="353568" y="45699"/>
                </a:lnTo>
                <a:lnTo>
                  <a:pt x="363569" y="43675"/>
                </a:lnTo>
                <a:lnTo>
                  <a:pt x="406336" y="38270"/>
                </a:lnTo>
                <a:lnTo>
                  <a:pt x="411956" y="38131"/>
                </a:lnTo>
                <a:lnTo>
                  <a:pt x="421767" y="38163"/>
                </a:lnTo>
                <a:lnTo>
                  <a:pt x="437411" y="38651"/>
                </a:lnTo>
                <a:lnTo>
                  <a:pt x="453580" y="40365"/>
                </a:lnTo>
                <a:lnTo>
                  <a:pt x="467748" y="43223"/>
                </a:lnTo>
                <a:lnTo>
                  <a:pt x="480060" y="47223"/>
                </a:lnTo>
                <a:lnTo>
                  <a:pt x="483108" y="47223"/>
                </a:lnTo>
                <a:lnTo>
                  <a:pt x="486156" y="48747"/>
                </a:lnTo>
                <a:lnTo>
                  <a:pt x="493776" y="48747"/>
                </a:lnTo>
                <a:lnTo>
                  <a:pt x="504444" y="38079"/>
                </a:lnTo>
                <a:lnTo>
                  <a:pt x="505968" y="33507"/>
                </a:lnTo>
                <a:close/>
              </a:path>
              <a:path w="765175" h="312419">
                <a:moveTo>
                  <a:pt x="484632" y="144759"/>
                </a:moveTo>
                <a:lnTo>
                  <a:pt x="484632" y="138663"/>
                </a:lnTo>
                <a:lnTo>
                  <a:pt x="483489" y="130662"/>
                </a:lnTo>
                <a:lnTo>
                  <a:pt x="437411" y="117022"/>
                </a:lnTo>
                <a:lnTo>
                  <a:pt x="406336" y="115837"/>
                </a:lnTo>
                <a:lnTo>
                  <a:pt x="396859" y="116399"/>
                </a:lnTo>
                <a:lnTo>
                  <a:pt x="384810" y="118280"/>
                </a:lnTo>
                <a:lnTo>
                  <a:pt x="370474" y="121590"/>
                </a:lnTo>
                <a:lnTo>
                  <a:pt x="353568" y="126471"/>
                </a:lnTo>
                <a:lnTo>
                  <a:pt x="353568" y="165718"/>
                </a:lnTo>
                <a:lnTo>
                  <a:pt x="371760" y="161214"/>
                </a:lnTo>
                <a:lnTo>
                  <a:pt x="387477" y="157904"/>
                </a:lnTo>
                <a:lnTo>
                  <a:pt x="399192" y="156023"/>
                </a:lnTo>
                <a:lnTo>
                  <a:pt x="406336" y="155472"/>
                </a:lnTo>
                <a:lnTo>
                  <a:pt x="413075" y="155470"/>
                </a:lnTo>
                <a:lnTo>
                  <a:pt x="419100" y="155618"/>
                </a:lnTo>
                <a:lnTo>
                  <a:pt x="427053" y="156070"/>
                </a:lnTo>
                <a:lnTo>
                  <a:pt x="435864" y="156951"/>
                </a:lnTo>
                <a:lnTo>
                  <a:pt x="445317" y="157190"/>
                </a:lnTo>
                <a:lnTo>
                  <a:pt x="453199" y="157713"/>
                </a:lnTo>
                <a:lnTo>
                  <a:pt x="459652" y="158237"/>
                </a:lnTo>
                <a:lnTo>
                  <a:pt x="464820" y="158475"/>
                </a:lnTo>
                <a:lnTo>
                  <a:pt x="470916" y="158475"/>
                </a:lnTo>
                <a:lnTo>
                  <a:pt x="475488" y="156951"/>
                </a:lnTo>
                <a:lnTo>
                  <a:pt x="478536" y="152379"/>
                </a:lnTo>
                <a:lnTo>
                  <a:pt x="483108" y="149331"/>
                </a:lnTo>
                <a:lnTo>
                  <a:pt x="484632" y="144759"/>
                </a:lnTo>
                <a:close/>
              </a:path>
              <a:path w="765175" h="312419">
                <a:moveTo>
                  <a:pt x="565404" y="296143"/>
                </a:moveTo>
                <a:lnTo>
                  <a:pt x="565404" y="210291"/>
                </a:lnTo>
                <a:lnTo>
                  <a:pt x="553402" y="236866"/>
                </a:lnTo>
                <a:lnTo>
                  <a:pt x="544830" y="257154"/>
                </a:lnTo>
                <a:lnTo>
                  <a:pt x="539686" y="271156"/>
                </a:lnTo>
                <a:lnTo>
                  <a:pt x="537972" y="278871"/>
                </a:lnTo>
                <a:lnTo>
                  <a:pt x="537972" y="283443"/>
                </a:lnTo>
                <a:lnTo>
                  <a:pt x="539496" y="288015"/>
                </a:lnTo>
                <a:lnTo>
                  <a:pt x="547116" y="295635"/>
                </a:lnTo>
                <a:lnTo>
                  <a:pt x="551688" y="297159"/>
                </a:lnTo>
                <a:lnTo>
                  <a:pt x="563880" y="297159"/>
                </a:lnTo>
                <a:lnTo>
                  <a:pt x="565404" y="296143"/>
                </a:lnTo>
                <a:close/>
              </a:path>
              <a:path w="765175" h="312419">
                <a:moveTo>
                  <a:pt x="765048" y="284967"/>
                </a:moveTo>
                <a:lnTo>
                  <a:pt x="765048" y="275823"/>
                </a:lnTo>
                <a:lnTo>
                  <a:pt x="763524" y="269727"/>
                </a:lnTo>
                <a:lnTo>
                  <a:pt x="760476" y="259059"/>
                </a:lnTo>
                <a:lnTo>
                  <a:pt x="749808" y="230103"/>
                </a:lnTo>
                <a:lnTo>
                  <a:pt x="720852" y="100563"/>
                </a:lnTo>
                <a:lnTo>
                  <a:pt x="710184" y="38079"/>
                </a:lnTo>
                <a:lnTo>
                  <a:pt x="690372" y="16743"/>
                </a:lnTo>
                <a:lnTo>
                  <a:pt x="682632" y="21292"/>
                </a:lnTo>
                <a:lnTo>
                  <a:pt x="654581" y="57248"/>
                </a:lnTo>
                <a:lnTo>
                  <a:pt x="618577" y="113803"/>
                </a:lnTo>
                <a:lnTo>
                  <a:pt x="591764" y="159523"/>
                </a:lnTo>
                <a:lnTo>
                  <a:pt x="580644" y="179811"/>
                </a:lnTo>
                <a:lnTo>
                  <a:pt x="572643" y="182693"/>
                </a:lnTo>
                <a:lnTo>
                  <a:pt x="566928" y="186860"/>
                </a:lnTo>
                <a:lnTo>
                  <a:pt x="563499" y="192456"/>
                </a:lnTo>
                <a:lnTo>
                  <a:pt x="562356" y="199623"/>
                </a:lnTo>
                <a:lnTo>
                  <a:pt x="562356" y="204195"/>
                </a:lnTo>
                <a:lnTo>
                  <a:pt x="565404" y="210291"/>
                </a:lnTo>
                <a:lnTo>
                  <a:pt x="565404" y="296143"/>
                </a:lnTo>
                <a:lnTo>
                  <a:pt x="592455" y="245534"/>
                </a:lnTo>
                <a:lnTo>
                  <a:pt x="605028" y="214863"/>
                </a:lnTo>
                <a:lnTo>
                  <a:pt x="627888" y="210707"/>
                </a:lnTo>
                <a:lnTo>
                  <a:pt x="627888" y="172191"/>
                </a:lnTo>
                <a:lnTo>
                  <a:pt x="681228" y="85323"/>
                </a:lnTo>
                <a:lnTo>
                  <a:pt x="694944" y="156951"/>
                </a:lnTo>
                <a:lnTo>
                  <a:pt x="694944" y="197885"/>
                </a:lnTo>
                <a:lnTo>
                  <a:pt x="704088" y="196575"/>
                </a:lnTo>
                <a:lnTo>
                  <a:pt x="713732" y="244796"/>
                </a:lnTo>
                <a:lnTo>
                  <a:pt x="730377" y="287444"/>
                </a:lnTo>
                <a:lnTo>
                  <a:pt x="746760" y="298683"/>
                </a:lnTo>
                <a:lnTo>
                  <a:pt x="751332" y="298683"/>
                </a:lnTo>
                <a:lnTo>
                  <a:pt x="755904" y="297159"/>
                </a:lnTo>
                <a:lnTo>
                  <a:pt x="758952" y="292587"/>
                </a:lnTo>
                <a:lnTo>
                  <a:pt x="763524" y="289539"/>
                </a:lnTo>
                <a:lnTo>
                  <a:pt x="765048" y="284967"/>
                </a:lnTo>
                <a:close/>
              </a:path>
              <a:path w="765175" h="312419">
                <a:moveTo>
                  <a:pt x="694944" y="197885"/>
                </a:moveTo>
                <a:lnTo>
                  <a:pt x="694944" y="156951"/>
                </a:lnTo>
                <a:lnTo>
                  <a:pt x="673536" y="161261"/>
                </a:lnTo>
                <a:lnTo>
                  <a:pt x="655129" y="165143"/>
                </a:lnTo>
                <a:lnTo>
                  <a:pt x="639865" y="168739"/>
                </a:lnTo>
                <a:lnTo>
                  <a:pt x="627888" y="172191"/>
                </a:lnTo>
                <a:lnTo>
                  <a:pt x="627888" y="210707"/>
                </a:lnTo>
                <a:lnTo>
                  <a:pt x="655320" y="205719"/>
                </a:lnTo>
                <a:lnTo>
                  <a:pt x="669583" y="202576"/>
                </a:lnTo>
                <a:lnTo>
                  <a:pt x="682632" y="199992"/>
                </a:lnTo>
                <a:lnTo>
                  <a:pt x="694110" y="198004"/>
                </a:lnTo>
                <a:lnTo>
                  <a:pt x="694944" y="197885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5996" y="1513713"/>
            <a:ext cx="658495" cy="656590"/>
          </a:xfrm>
          <a:custGeom>
            <a:avLst/>
            <a:gdLst/>
            <a:ahLst/>
            <a:cxnLst/>
            <a:rect l="l" t="t" r="r" b="b"/>
            <a:pathLst>
              <a:path w="658495" h="656589">
                <a:moveTo>
                  <a:pt x="658368" y="344043"/>
                </a:moveTo>
                <a:lnTo>
                  <a:pt x="658368" y="310515"/>
                </a:lnTo>
                <a:lnTo>
                  <a:pt x="656844" y="293751"/>
                </a:lnTo>
                <a:lnTo>
                  <a:pt x="648066" y="250140"/>
                </a:lnTo>
                <a:lnTo>
                  <a:pt x="635319" y="210044"/>
                </a:lnTo>
                <a:lnTo>
                  <a:pt x="618934" y="173458"/>
                </a:lnTo>
                <a:lnTo>
                  <a:pt x="599244" y="140379"/>
                </a:lnTo>
                <a:lnTo>
                  <a:pt x="551273" y="84733"/>
                </a:lnTo>
                <a:lnTo>
                  <a:pt x="494063" y="43079"/>
                </a:lnTo>
                <a:lnTo>
                  <a:pt x="430231" y="15384"/>
                </a:lnTo>
                <a:lnTo>
                  <a:pt x="362712" y="1675"/>
                </a:lnTo>
                <a:lnTo>
                  <a:pt x="328041" y="0"/>
                </a:lnTo>
                <a:lnTo>
                  <a:pt x="293549" y="1825"/>
                </a:lnTo>
                <a:lnTo>
                  <a:pt x="225934" y="15893"/>
                </a:lnTo>
                <a:lnTo>
                  <a:pt x="162356" y="43828"/>
                </a:lnTo>
                <a:lnTo>
                  <a:pt x="105470" y="85607"/>
                </a:lnTo>
                <a:lnTo>
                  <a:pt x="57933" y="141203"/>
                </a:lnTo>
                <a:lnTo>
                  <a:pt x="38500" y="174176"/>
                </a:lnTo>
                <a:lnTo>
                  <a:pt x="22399" y="210593"/>
                </a:lnTo>
                <a:lnTo>
                  <a:pt x="9963" y="250452"/>
                </a:lnTo>
                <a:lnTo>
                  <a:pt x="1524" y="293751"/>
                </a:lnTo>
                <a:lnTo>
                  <a:pt x="0" y="310515"/>
                </a:lnTo>
                <a:lnTo>
                  <a:pt x="0" y="344043"/>
                </a:lnTo>
                <a:lnTo>
                  <a:pt x="1524" y="362331"/>
                </a:lnTo>
                <a:lnTo>
                  <a:pt x="3048" y="377571"/>
                </a:lnTo>
                <a:lnTo>
                  <a:pt x="12192" y="410674"/>
                </a:lnTo>
                <a:lnTo>
                  <a:pt x="12192" y="312039"/>
                </a:lnTo>
                <a:lnTo>
                  <a:pt x="13716" y="295275"/>
                </a:lnTo>
                <a:lnTo>
                  <a:pt x="22310" y="252387"/>
                </a:lnTo>
                <a:lnTo>
                  <a:pt x="34855" y="213049"/>
                </a:lnTo>
                <a:lnTo>
                  <a:pt x="51015" y="177251"/>
                </a:lnTo>
                <a:lnTo>
                  <a:pt x="92834" y="116245"/>
                </a:lnTo>
                <a:lnTo>
                  <a:pt x="145072" y="69303"/>
                </a:lnTo>
                <a:lnTo>
                  <a:pt x="205036" y="36358"/>
                </a:lnTo>
                <a:lnTo>
                  <a:pt x="270035" y="17343"/>
                </a:lnTo>
                <a:lnTo>
                  <a:pt x="337375" y="12192"/>
                </a:lnTo>
                <a:lnTo>
                  <a:pt x="371081" y="14794"/>
                </a:lnTo>
                <a:lnTo>
                  <a:pt x="436884" y="30314"/>
                </a:lnTo>
                <a:lnTo>
                  <a:pt x="498295" y="59530"/>
                </a:lnTo>
                <a:lnTo>
                  <a:pt x="552623" y="102378"/>
                </a:lnTo>
                <a:lnTo>
                  <a:pt x="597174" y="158789"/>
                </a:lnTo>
                <a:lnTo>
                  <a:pt x="629256" y="228699"/>
                </a:lnTo>
                <a:lnTo>
                  <a:pt x="639779" y="268694"/>
                </a:lnTo>
                <a:lnTo>
                  <a:pt x="646176" y="312039"/>
                </a:lnTo>
                <a:lnTo>
                  <a:pt x="646176" y="416017"/>
                </a:lnTo>
                <a:lnTo>
                  <a:pt x="653192" y="389490"/>
                </a:lnTo>
                <a:lnTo>
                  <a:pt x="658368" y="344043"/>
                </a:lnTo>
                <a:close/>
              </a:path>
              <a:path w="658495" h="656589">
                <a:moveTo>
                  <a:pt x="646176" y="416017"/>
                </a:moveTo>
                <a:lnTo>
                  <a:pt x="646176" y="344043"/>
                </a:lnTo>
                <a:lnTo>
                  <a:pt x="639850" y="388055"/>
                </a:lnTo>
                <a:lnTo>
                  <a:pt x="629162" y="428641"/>
                </a:lnTo>
                <a:lnTo>
                  <a:pt x="614476" y="465784"/>
                </a:lnTo>
                <a:lnTo>
                  <a:pt x="596154" y="499464"/>
                </a:lnTo>
                <a:lnTo>
                  <a:pt x="550057" y="556371"/>
                </a:lnTo>
                <a:lnTo>
                  <a:pt x="493781" y="599220"/>
                </a:lnTo>
                <a:lnTo>
                  <a:pt x="430231" y="627872"/>
                </a:lnTo>
                <a:lnTo>
                  <a:pt x="362315" y="642187"/>
                </a:lnTo>
                <a:lnTo>
                  <a:pt x="327629" y="643923"/>
                </a:lnTo>
                <a:lnTo>
                  <a:pt x="292941" y="642023"/>
                </a:lnTo>
                <a:lnTo>
                  <a:pt x="225017" y="627240"/>
                </a:lnTo>
                <a:lnTo>
                  <a:pt x="161448" y="597699"/>
                </a:lnTo>
                <a:lnTo>
                  <a:pt x="105143" y="553257"/>
                </a:lnTo>
                <a:lnTo>
                  <a:pt x="59010" y="493776"/>
                </a:lnTo>
                <a:lnTo>
                  <a:pt x="40665" y="458351"/>
                </a:lnTo>
                <a:lnTo>
                  <a:pt x="25954" y="419114"/>
                </a:lnTo>
                <a:lnTo>
                  <a:pt x="15240" y="376047"/>
                </a:lnTo>
                <a:lnTo>
                  <a:pt x="12192" y="344043"/>
                </a:lnTo>
                <a:lnTo>
                  <a:pt x="12192" y="410674"/>
                </a:lnTo>
                <a:lnTo>
                  <a:pt x="39587" y="483190"/>
                </a:lnTo>
                <a:lnTo>
                  <a:pt x="64280" y="522291"/>
                </a:lnTo>
                <a:lnTo>
                  <a:pt x="94012" y="557268"/>
                </a:lnTo>
                <a:lnTo>
                  <a:pt x="128206" y="587692"/>
                </a:lnTo>
                <a:lnTo>
                  <a:pt x="166286" y="613132"/>
                </a:lnTo>
                <a:lnTo>
                  <a:pt x="207677" y="633159"/>
                </a:lnTo>
                <a:lnTo>
                  <a:pt x="251801" y="647343"/>
                </a:lnTo>
                <a:lnTo>
                  <a:pt x="298083" y="655254"/>
                </a:lnTo>
                <a:lnTo>
                  <a:pt x="345948" y="656463"/>
                </a:lnTo>
                <a:lnTo>
                  <a:pt x="362712" y="654939"/>
                </a:lnTo>
                <a:lnTo>
                  <a:pt x="424153" y="642242"/>
                </a:lnTo>
                <a:lnTo>
                  <a:pt x="466417" y="626458"/>
                </a:lnTo>
                <a:lnTo>
                  <a:pt x="505772" y="605078"/>
                </a:lnTo>
                <a:lnTo>
                  <a:pt x="541727" y="578641"/>
                </a:lnTo>
                <a:lnTo>
                  <a:pt x="573786" y="547687"/>
                </a:lnTo>
                <a:lnTo>
                  <a:pt x="601455" y="512755"/>
                </a:lnTo>
                <a:lnTo>
                  <a:pt x="624242" y="474386"/>
                </a:lnTo>
                <a:lnTo>
                  <a:pt x="641652" y="433117"/>
                </a:lnTo>
                <a:lnTo>
                  <a:pt x="646176" y="41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5932" y="1693164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5">
                <a:moveTo>
                  <a:pt x="243840" y="0"/>
                </a:moveTo>
                <a:lnTo>
                  <a:pt x="236220" y="0"/>
                </a:lnTo>
                <a:lnTo>
                  <a:pt x="54697" y="246245"/>
                </a:lnTo>
                <a:lnTo>
                  <a:pt x="45148" y="258127"/>
                </a:lnTo>
                <a:lnTo>
                  <a:pt x="10763" y="283535"/>
                </a:lnTo>
                <a:lnTo>
                  <a:pt x="3048" y="284988"/>
                </a:lnTo>
                <a:lnTo>
                  <a:pt x="0" y="292608"/>
                </a:lnTo>
                <a:lnTo>
                  <a:pt x="64008" y="292608"/>
                </a:lnTo>
                <a:lnTo>
                  <a:pt x="64008" y="260604"/>
                </a:lnTo>
                <a:lnTo>
                  <a:pt x="65532" y="256032"/>
                </a:lnTo>
                <a:lnTo>
                  <a:pt x="68580" y="252984"/>
                </a:lnTo>
                <a:lnTo>
                  <a:pt x="71628" y="246888"/>
                </a:lnTo>
                <a:lnTo>
                  <a:pt x="79248" y="237744"/>
                </a:lnTo>
                <a:lnTo>
                  <a:pt x="108204" y="198120"/>
                </a:lnTo>
                <a:lnTo>
                  <a:pt x="118872" y="198120"/>
                </a:lnTo>
                <a:lnTo>
                  <a:pt x="118872" y="182880"/>
                </a:lnTo>
                <a:lnTo>
                  <a:pt x="201168" y="70104"/>
                </a:lnTo>
                <a:lnTo>
                  <a:pt x="201168" y="292608"/>
                </a:lnTo>
                <a:lnTo>
                  <a:pt x="219456" y="292608"/>
                </a:lnTo>
                <a:lnTo>
                  <a:pt x="219456" y="256032"/>
                </a:lnTo>
                <a:lnTo>
                  <a:pt x="220980" y="248412"/>
                </a:lnTo>
                <a:lnTo>
                  <a:pt x="222504" y="237744"/>
                </a:lnTo>
                <a:lnTo>
                  <a:pt x="243840" y="0"/>
                </a:lnTo>
                <a:close/>
              </a:path>
              <a:path w="257810" h="292735">
                <a:moveTo>
                  <a:pt x="86868" y="284988"/>
                </a:moveTo>
                <a:lnTo>
                  <a:pt x="64008" y="271272"/>
                </a:lnTo>
                <a:lnTo>
                  <a:pt x="64008" y="292608"/>
                </a:lnTo>
                <a:lnTo>
                  <a:pt x="85344" y="292608"/>
                </a:lnTo>
                <a:lnTo>
                  <a:pt x="86868" y="284988"/>
                </a:lnTo>
                <a:close/>
              </a:path>
              <a:path w="257810" h="292735">
                <a:moveTo>
                  <a:pt x="201168" y="292608"/>
                </a:moveTo>
                <a:lnTo>
                  <a:pt x="201168" y="70104"/>
                </a:lnTo>
                <a:lnTo>
                  <a:pt x="190500" y="182880"/>
                </a:lnTo>
                <a:lnTo>
                  <a:pt x="118872" y="182880"/>
                </a:lnTo>
                <a:lnTo>
                  <a:pt x="118872" y="198120"/>
                </a:lnTo>
                <a:lnTo>
                  <a:pt x="188976" y="198120"/>
                </a:lnTo>
                <a:lnTo>
                  <a:pt x="188976" y="292608"/>
                </a:lnTo>
                <a:lnTo>
                  <a:pt x="201168" y="292608"/>
                </a:lnTo>
                <a:close/>
              </a:path>
              <a:path w="257810" h="292735">
                <a:moveTo>
                  <a:pt x="188976" y="292608"/>
                </a:moveTo>
                <a:lnTo>
                  <a:pt x="188976" y="198120"/>
                </a:lnTo>
                <a:lnTo>
                  <a:pt x="185928" y="234696"/>
                </a:lnTo>
                <a:lnTo>
                  <a:pt x="184785" y="245244"/>
                </a:lnTo>
                <a:lnTo>
                  <a:pt x="166116" y="281940"/>
                </a:lnTo>
                <a:lnTo>
                  <a:pt x="158496" y="284988"/>
                </a:lnTo>
                <a:lnTo>
                  <a:pt x="144780" y="284988"/>
                </a:lnTo>
                <a:lnTo>
                  <a:pt x="143256" y="292608"/>
                </a:lnTo>
                <a:lnTo>
                  <a:pt x="188976" y="292608"/>
                </a:lnTo>
                <a:close/>
              </a:path>
              <a:path w="257810" h="292735">
                <a:moveTo>
                  <a:pt x="257556" y="284988"/>
                </a:moveTo>
                <a:lnTo>
                  <a:pt x="246888" y="284988"/>
                </a:lnTo>
                <a:lnTo>
                  <a:pt x="239268" y="283464"/>
                </a:lnTo>
                <a:lnTo>
                  <a:pt x="219456" y="265176"/>
                </a:lnTo>
                <a:lnTo>
                  <a:pt x="219456" y="292608"/>
                </a:lnTo>
                <a:lnTo>
                  <a:pt x="254508" y="292608"/>
                </a:lnTo>
                <a:lnTo>
                  <a:pt x="257556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5016" y="1949196"/>
            <a:ext cx="227329" cy="321945"/>
          </a:xfrm>
          <a:custGeom>
            <a:avLst/>
            <a:gdLst/>
            <a:ahLst/>
            <a:cxnLst/>
            <a:rect l="l" t="t" r="r" b="b"/>
            <a:pathLst>
              <a:path w="227330" h="321944">
                <a:moveTo>
                  <a:pt x="155448" y="115544"/>
                </a:moveTo>
                <a:lnTo>
                  <a:pt x="155448" y="94488"/>
                </a:lnTo>
                <a:lnTo>
                  <a:pt x="0" y="321564"/>
                </a:lnTo>
                <a:lnTo>
                  <a:pt x="15240" y="321564"/>
                </a:lnTo>
                <a:lnTo>
                  <a:pt x="155448" y="115544"/>
                </a:lnTo>
                <a:close/>
              </a:path>
              <a:path w="227330" h="321944">
                <a:moveTo>
                  <a:pt x="227076" y="0"/>
                </a:moveTo>
                <a:lnTo>
                  <a:pt x="111252" y="64008"/>
                </a:lnTo>
                <a:lnTo>
                  <a:pt x="155448" y="94488"/>
                </a:lnTo>
                <a:lnTo>
                  <a:pt x="155448" y="115544"/>
                </a:lnTo>
                <a:lnTo>
                  <a:pt x="164592" y="102108"/>
                </a:lnTo>
                <a:lnTo>
                  <a:pt x="208788" y="132588"/>
                </a:lnTo>
                <a:lnTo>
                  <a:pt x="227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0232" y="216408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51748" y="2145792"/>
            <a:ext cx="211836" cy="123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3093" y="2138172"/>
            <a:ext cx="394335" cy="131445"/>
          </a:xfrm>
          <a:custGeom>
            <a:avLst/>
            <a:gdLst/>
            <a:ahLst/>
            <a:cxnLst/>
            <a:rect l="l" t="t" r="r" b="b"/>
            <a:pathLst>
              <a:path w="394334" h="131444">
                <a:moveTo>
                  <a:pt x="131622" y="112776"/>
                </a:moveTo>
                <a:lnTo>
                  <a:pt x="95046" y="118872"/>
                </a:lnTo>
                <a:lnTo>
                  <a:pt x="90744" y="131063"/>
                </a:lnTo>
                <a:lnTo>
                  <a:pt x="126347" y="131063"/>
                </a:lnTo>
                <a:lnTo>
                  <a:pt x="131622" y="112776"/>
                </a:lnTo>
                <a:close/>
              </a:path>
              <a:path w="394334" h="131444">
                <a:moveTo>
                  <a:pt x="80539" y="131063"/>
                </a:moveTo>
                <a:lnTo>
                  <a:pt x="58470" y="112776"/>
                </a:lnTo>
                <a:lnTo>
                  <a:pt x="49326" y="112776"/>
                </a:lnTo>
                <a:lnTo>
                  <a:pt x="36730" y="114157"/>
                </a:lnTo>
                <a:lnTo>
                  <a:pt x="23990" y="118110"/>
                </a:lnTo>
                <a:lnTo>
                  <a:pt x="10965" y="124348"/>
                </a:lnTo>
                <a:lnTo>
                  <a:pt x="0" y="131063"/>
                </a:lnTo>
                <a:lnTo>
                  <a:pt x="28347" y="131063"/>
                </a:lnTo>
                <a:lnTo>
                  <a:pt x="33324" y="128397"/>
                </a:lnTo>
                <a:lnTo>
                  <a:pt x="41325" y="125825"/>
                </a:lnTo>
                <a:lnTo>
                  <a:pt x="49326" y="124968"/>
                </a:lnTo>
                <a:lnTo>
                  <a:pt x="58470" y="124968"/>
                </a:lnTo>
                <a:lnTo>
                  <a:pt x="64566" y="128016"/>
                </a:lnTo>
                <a:lnTo>
                  <a:pt x="67614" y="131063"/>
                </a:lnTo>
                <a:lnTo>
                  <a:pt x="80539" y="131063"/>
                </a:lnTo>
                <a:close/>
              </a:path>
              <a:path w="394334" h="131444">
                <a:moveTo>
                  <a:pt x="393750" y="0"/>
                </a:moveTo>
                <a:lnTo>
                  <a:pt x="384606" y="0"/>
                </a:lnTo>
                <a:lnTo>
                  <a:pt x="288441" y="131063"/>
                </a:lnTo>
                <a:lnTo>
                  <a:pt x="307477" y="131063"/>
                </a:lnTo>
                <a:lnTo>
                  <a:pt x="346506" y="77724"/>
                </a:lnTo>
                <a:lnTo>
                  <a:pt x="346506" y="131063"/>
                </a:lnTo>
                <a:lnTo>
                  <a:pt x="381629" y="131063"/>
                </a:lnTo>
                <a:lnTo>
                  <a:pt x="393750" y="0"/>
                </a:lnTo>
                <a:close/>
              </a:path>
              <a:path w="394334" h="131444">
                <a:moveTo>
                  <a:pt x="346506" y="131063"/>
                </a:moveTo>
                <a:lnTo>
                  <a:pt x="346506" y="77724"/>
                </a:lnTo>
                <a:lnTo>
                  <a:pt x="341303" y="131063"/>
                </a:lnTo>
                <a:lnTo>
                  <a:pt x="34650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9816" y="2138172"/>
            <a:ext cx="193548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0768" y="2130552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2276" y="2218944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61567" y="50291"/>
                </a:moveTo>
                <a:lnTo>
                  <a:pt x="46482" y="34099"/>
                </a:lnTo>
                <a:lnTo>
                  <a:pt x="16764" y="0"/>
                </a:lnTo>
                <a:lnTo>
                  <a:pt x="0" y="16764"/>
                </a:lnTo>
                <a:lnTo>
                  <a:pt x="27822" y="50291"/>
                </a:lnTo>
                <a:lnTo>
                  <a:pt x="61567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4720" y="1481328"/>
            <a:ext cx="314325" cy="330835"/>
          </a:xfrm>
          <a:custGeom>
            <a:avLst/>
            <a:gdLst/>
            <a:ahLst/>
            <a:cxnLst/>
            <a:rect l="l" t="t" r="r" b="b"/>
            <a:pathLst>
              <a:path w="314325" h="330835">
                <a:moveTo>
                  <a:pt x="310896" y="0"/>
                </a:moveTo>
                <a:lnTo>
                  <a:pt x="301752" y="0"/>
                </a:lnTo>
                <a:lnTo>
                  <a:pt x="297180" y="7620"/>
                </a:lnTo>
                <a:lnTo>
                  <a:pt x="294132" y="12192"/>
                </a:lnTo>
                <a:lnTo>
                  <a:pt x="291084" y="13716"/>
                </a:lnTo>
                <a:lnTo>
                  <a:pt x="289560" y="15240"/>
                </a:lnTo>
                <a:lnTo>
                  <a:pt x="272796" y="15240"/>
                </a:lnTo>
                <a:lnTo>
                  <a:pt x="236410" y="3238"/>
                </a:lnTo>
                <a:lnTo>
                  <a:pt x="204216" y="0"/>
                </a:lnTo>
                <a:lnTo>
                  <a:pt x="181641" y="1404"/>
                </a:lnTo>
                <a:lnTo>
                  <a:pt x="138207" y="12215"/>
                </a:lnTo>
                <a:lnTo>
                  <a:pt x="101893" y="29027"/>
                </a:lnTo>
                <a:lnTo>
                  <a:pt x="60960" y="60960"/>
                </a:lnTo>
                <a:lnTo>
                  <a:pt x="27098" y="105751"/>
                </a:lnTo>
                <a:lnTo>
                  <a:pt x="10287" y="142017"/>
                </a:lnTo>
                <a:lnTo>
                  <a:pt x="1143" y="180879"/>
                </a:lnTo>
                <a:lnTo>
                  <a:pt x="0" y="201168"/>
                </a:lnTo>
                <a:lnTo>
                  <a:pt x="881" y="216931"/>
                </a:lnTo>
                <a:lnTo>
                  <a:pt x="15240" y="263652"/>
                </a:lnTo>
                <a:lnTo>
                  <a:pt x="46101" y="302442"/>
                </a:lnTo>
                <a:lnTo>
                  <a:pt x="50292" y="305256"/>
                </a:lnTo>
                <a:lnTo>
                  <a:pt x="50292" y="204216"/>
                </a:lnTo>
                <a:lnTo>
                  <a:pt x="52578" y="171902"/>
                </a:lnTo>
                <a:lnTo>
                  <a:pt x="70866" y="111847"/>
                </a:lnTo>
                <a:lnTo>
                  <a:pt x="111418" y="53816"/>
                </a:lnTo>
                <a:lnTo>
                  <a:pt x="170235" y="19526"/>
                </a:lnTo>
                <a:lnTo>
                  <a:pt x="204216" y="15240"/>
                </a:lnTo>
                <a:lnTo>
                  <a:pt x="221384" y="16383"/>
                </a:lnTo>
                <a:lnTo>
                  <a:pt x="260604" y="33528"/>
                </a:lnTo>
                <a:lnTo>
                  <a:pt x="280416" y="74676"/>
                </a:lnTo>
                <a:lnTo>
                  <a:pt x="280416" y="100584"/>
                </a:lnTo>
                <a:lnTo>
                  <a:pt x="288036" y="100584"/>
                </a:lnTo>
                <a:lnTo>
                  <a:pt x="310896" y="0"/>
                </a:lnTo>
                <a:close/>
              </a:path>
              <a:path w="314325" h="330835">
                <a:moveTo>
                  <a:pt x="224028" y="312872"/>
                </a:moveTo>
                <a:lnTo>
                  <a:pt x="224028" y="193548"/>
                </a:lnTo>
                <a:lnTo>
                  <a:pt x="223718" y="199334"/>
                </a:lnTo>
                <a:lnTo>
                  <a:pt x="222694" y="205549"/>
                </a:lnTo>
                <a:lnTo>
                  <a:pt x="220813" y="212621"/>
                </a:lnTo>
                <a:lnTo>
                  <a:pt x="217932" y="220980"/>
                </a:lnTo>
                <a:lnTo>
                  <a:pt x="195072" y="301752"/>
                </a:lnTo>
                <a:lnTo>
                  <a:pt x="149352" y="313944"/>
                </a:lnTo>
                <a:lnTo>
                  <a:pt x="141732" y="313944"/>
                </a:lnTo>
                <a:lnTo>
                  <a:pt x="101155" y="305943"/>
                </a:lnTo>
                <a:lnTo>
                  <a:pt x="63150" y="264437"/>
                </a:lnTo>
                <a:lnTo>
                  <a:pt x="51720" y="226004"/>
                </a:lnTo>
                <a:lnTo>
                  <a:pt x="50292" y="204216"/>
                </a:lnTo>
                <a:lnTo>
                  <a:pt x="50292" y="305256"/>
                </a:lnTo>
                <a:lnTo>
                  <a:pt x="96774" y="326136"/>
                </a:lnTo>
                <a:lnTo>
                  <a:pt x="141732" y="330708"/>
                </a:lnTo>
                <a:lnTo>
                  <a:pt x="152876" y="330422"/>
                </a:lnTo>
                <a:lnTo>
                  <a:pt x="163449" y="329565"/>
                </a:lnTo>
                <a:lnTo>
                  <a:pt x="173450" y="328136"/>
                </a:lnTo>
                <a:lnTo>
                  <a:pt x="182880" y="326136"/>
                </a:lnTo>
                <a:lnTo>
                  <a:pt x="193762" y="324135"/>
                </a:lnTo>
                <a:lnTo>
                  <a:pt x="205930" y="320421"/>
                </a:lnTo>
                <a:lnTo>
                  <a:pt x="219527" y="314991"/>
                </a:lnTo>
                <a:lnTo>
                  <a:pt x="224028" y="312872"/>
                </a:lnTo>
                <a:close/>
              </a:path>
              <a:path w="314325" h="330835">
                <a:moveTo>
                  <a:pt x="313944" y="164592"/>
                </a:moveTo>
                <a:lnTo>
                  <a:pt x="181356" y="164592"/>
                </a:lnTo>
                <a:lnTo>
                  <a:pt x="179832" y="173736"/>
                </a:lnTo>
                <a:lnTo>
                  <a:pt x="185928" y="173736"/>
                </a:lnTo>
                <a:lnTo>
                  <a:pt x="196286" y="174283"/>
                </a:lnTo>
                <a:lnTo>
                  <a:pt x="204787" y="175831"/>
                </a:lnTo>
                <a:lnTo>
                  <a:pt x="211859" y="178236"/>
                </a:lnTo>
                <a:lnTo>
                  <a:pt x="217932" y="181356"/>
                </a:lnTo>
                <a:lnTo>
                  <a:pt x="224028" y="187452"/>
                </a:lnTo>
                <a:lnTo>
                  <a:pt x="224028" y="312872"/>
                </a:lnTo>
                <a:lnTo>
                  <a:pt x="234696" y="307848"/>
                </a:lnTo>
                <a:lnTo>
                  <a:pt x="257556" y="228600"/>
                </a:lnTo>
                <a:lnTo>
                  <a:pt x="271272" y="192024"/>
                </a:lnTo>
                <a:lnTo>
                  <a:pt x="274320" y="185928"/>
                </a:lnTo>
                <a:lnTo>
                  <a:pt x="310896" y="173736"/>
                </a:lnTo>
                <a:lnTo>
                  <a:pt x="313944" y="164592"/>
                </a:lnTo>
                <a:close/>
              </a:path>
              <a:path w="314325" h="330835">
                <a:moveTo>
                  <a:pt x="280416" y="100584"/>
                </a:moveTo>
                <a:lnTo>
                  <a:pt x="280416" y="74676"/>
                </a:lnTo>
                <a:lnTo>
                  <a:pt x="280392" y="78938"/>
                </a:lnTo>
                <a:lnTo>
                  <a:pt x="280225" y="84772"/>
                </a:lnTo>
                <a:lnTo>
                  <a:pt x="279773" y="92035"/>
                </a:lnTo>
                <a:lnTo>
                  <a:pt x="278892" y="100584"/>
                </a:lnTo>
                <a:lnTo>
                  <a:pt x="280416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7900" y="2270760"/>
            <a:ext cx="562610" cy="806450"/>
          </a:xfrm>
          <a:custGeom>
            <a:avLst/>
            <a:gdLst/>
            <a:ahLst/>
            <a:cxnLst/>
            <a:rect l="l" t="t" r="r" b="b"/>
            <a:pathLst>
              <a:path w="562610" h="806450">
                <a:moveTo>
                  <a:pt x="562356" y="0"/>
                </a:moveTo>
                <a:lnTo>
                  <a:pt x="547116" y="0"/>
                </a:lnTo>
                <a:lnTo>
                  <a:pt x="0" y="806196"/>
                </a:lnTo>
                <a:lnTo>
                  <a:pt x="13716" y="806196"/>
                </a:lnTo>
                <a:lnTo>
                  <a:pt x="562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6836" y="2630424"/>
            <a:ext cx="192024" cy="195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0796" y="2270760"/>
            <a:ext cx="119380" cy="806450"/>
          </a:xfrm>
          <a:custGeom>
            <a:avLst/>
            <a:gdLst/>
            <a:ahLst/>
            <a:cxnLst/>
            <a:rect l="l" t="t" r="r" b="b"/>
            <a:pathLst>
              <a:path w="119379" h="806450">
                <a:moveTo>
                  <a:pt x="118872" y="777240"/>
                </a:moveTo>
                <a:lnTo>
                  <a:pt x="65532" y="777240"/>
                </a:lnTo>
                <a:lnTo>
                  <a:pt x="65532" y="0"/>
                </a:lnTo>
                <a:lnTo>
                  <a:pt x="53340" y="0"/>
                </a:lnTo>
                <a:lnTo>
                  <a:pt x="53340" y="777240"/>
                </a:lnTo>
                <a:lnTo>
                  <a:pt x="0" y="777240"/>
                </a:lnTo>
                <a:lnTo>
                  <a:pt x="13716" y="806196"/>
                </a:lnTo>
                <a:lnTo>
                  <a:pt x="105156" y="806196"/>
                </a:lnTo>
                <a:lnTo>
                  <a:pt x="118872" y="77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9292" y="2487168"/>
            <a:ext cx="192024" cy="195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85075" y="2863596"/>
            <a:ext cx="226108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3763" y="2968752"/>
            <a:ext cx="441325" cy="108585"/>
          </a:xfrm>
          <a:custGeom>
            <a:avLst/>
            <a:gdLst/>
            <a:ahLst/>
            <a:cxnLst/>
            <a:rect l="l" t="t" r="r" b="b"/>
            <a:pathLst>
              <a:path w="441325" h="108585">
                <a:moveTo>
                  <a:pt x="201432" y="0"/>
                </a:moveTo>
                <a:lnTo>
                  <a:pt x="164856" y="4572"/>
                </a:lnTo>
                <a:lnTo>
                  <a:pt x="155712" y="32004"/>
                </a:lnTo>
                <a:lnTo>
                  <a:pt x="153141" y="23669"/>
                </a:lnTo>
                <a:lnTo>
                  <a:pt x="126756" y="0"/>
                </a:lnTo>
                <a:lnTo>
                  <a:pt x="117612" y="0"/>
                </a:lnTo>
                <a:lnTo>
                  <a:pt x="80751" y="10287"/>
                </a:lnTo>
                <a:lnTo>
                  <a:pt x="36269" y="47815"/>
                </a:lnTo>
                <a:lnTo>
                  <a:pt x="10932" y="85344"/>
                </a:lnTo>
                <a:lnTo>
                  <a:pt x="0" y="108203"/>
                </a:lnTo>
                <a:lnTo>
                  <a:pt x="34826" y="108203"/>
                </a:lnTo>
                <a:lnTo>
                  <a:pt x="36459" y="102941"/>
                </a:lnTo>
                <a:lnTo>
                  <a:pt x="44460" y="83820"/>
                </a:lnTo>
                <a:lnTo>
                  <a:pt x="64082" y="49720"/>
                </a:lnTo>
                <a:lnTo>
                  <a:pt x="95133" y="19907"/>
                </a:lnTo>
                <a:lnTo>
                  <a:pt x="119136" y="12192"/>
                </a:lnTo>
                <a:lnTo>
                  <a:pt x="126756" y="12192"/>
                </a:lnTo>
                <a:lnTo>
                  <a:pt x="146568" y="48768"/>
                </a:lnTo>
                <a:lnTo>
                  <a:pt x="146568" y="108203"/>
                </a:lnTo>
                <a:lnTo>
                  <a:pt x="169917" y="108203"/>
                </a:lnTo>
                <a:lnTo>
                  <a:pt x="201432" y="0"/>
                </a:lnTo>
                <a:close/>
              </a:path>
              <a:path w="441325" h="108585">
                <a:moveTo>
                  <a:pt x="146568" y="108203"/>
                </a:moveTo>
                <a:lnTo>
                  <a:pt x="146568" y="48768"/>
                </a:lnTo>
                <a:lnTo>
                  <a:pt x="144235" y="75009"/>
                </a:lnTo>
                <a:lnTo>
                  <a:pt x="137043" y="100965"/>
                </a:lnTo>
                <a:lnTo>
                  <a:pt x="133526" y="108203"/>
                </a:lnTo>
                <a:lnTo>
                  <a:pt x="146568" y="108203"/>
                </a:lnTo>
                <a:close/>
              </a:path>
              <a:path w="441325" h="108585">
                <a:moveTo>
                  <a:pt x="440700" y="0"/>
                </a:moveTo>
                <a:lnTo>
                  <a:pt x="402600" y="4572"/>
                </a:lnTo>
                <a:lnTo>
                  <a:pt x="394980" y="32004"/>
                </a:lnTo>
                <a:lnTo>
                  <a:pt x="392409" y="23669"/>
                </a:lnTo>
                <a:lnTo>
                  <a:pt x="366024" y="0"/>
                </a:lnTo>
                <a:lnTo>
                  <a:pt x="356880" y="0"/>
                </a:lnTo>
                <a:lnTo>
                  <a:pt x="320019" y="10287"/>
                </a:lnTo>
                <a:lnTo>
                  <a:pt x="274965" y="47815"/>
                </a:lnTo>
                <a:lnTo>
                  <a:pt x="250200" y="85344"/>
                </a:lnTo>
                <a:lnTo>
                  <a:pt x="239268" y="108203"/>
                </a:lnTo>
                <a:lnTo>
                  <a:pt x="274094" y="108203"/>
                </a:lnTo>
                <a:lnTo>
                  <a:pt x="275727" y="102941"/>
                </a:lnTo>
                <a:lnTo>
                  <a:pt x="283728" y="83820"/>
                </a:lnTo>
                <a:lnTo>
                  <a:pt x="303159" y="49720"/>
                </a:lnTo>
                <a:lnTo>
                  <a:pt x="333735" y="19907"/>
                </a:lnTo>
                <a:lnTo>
                  <a:pt x="356880" y="12192"/>
                </a:lnTo>
                <a:lnTo>
                  <a:pt x="366024" y="12192"/>
                </a:lnTo>
                <a:lnTo>
                  <a:pt x="385836" y="48768"/>
                </a:lnTo>
                <a:lnTo>
                  <a:pt x="385836" y="108203"/>
                </a:lnTo>
                <a:lnTo>
                  <a:pt x="409185" y="108203"/>
                </a:lnTo>
                <a:lnTo>
                  <a:pt x="440700" y="0"/>
                </a:lnTo>
                <a:close/>
              </a:path>
              <a:path w="441325" h="108585">
                <a:moveTo>
                  <a:pt x="385836" y="108203"/>
                </a:moveTo>
                <a:lnTo>
                  <a:pt x="385836" y="48768"/>
                </a:lnTo>
                <a:lnTo>
                  <a:pt x="383289" y="75009"/>
                </a:lnTo>
                <a:lnTo>
                  <a:pt x="375740" y="100965"/>
                </a:lnTo>
                <a:lnTo>
                  <a:pt x="372202" y="108203"/>
                </a:lnTo>
                <a:lnTo>
                  <a:pt x="385836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0369" y="2855976"/>
            <a:ext cx="169758" cy="220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69452" y="2269235"/>
            <a:ext cx="267335" cy="193675"/>
          </a:xfrm>
          <a:custGeom>
            <a:avLst/>
            <a:gdLst/>
            <a:ahLst/>
            <a:cxnLst/>
            <a:rect l="l" t="t" r="r" b="b"/>
            <a:pathLst>
              <a:path w="267334" h="193675">
                <a:moveTo>
                  <a:pt x="134359" y="0"/>
                </a:moveTo>
                <a:lnTo>
                  <a:pt x="94731" y="0"/>
                </a:lnTo>
                <a:lnTo>
                  <a:pt x="52077" y="144113"/>
                </a:lnTo>
                <a:lnTo>
                  <a:pt x="48196" y="155829"/>
                </a:lnTo>
                <a:lnTo>
                  <a:pt x="27432" y="181356"/>
                </a:lnTo>
                <a:lnTo>
                  <a:pt x="24384" y="182880"/>
                </a:lnTo>
                <a:lnTo>
                  <a:pt x="15240" y="184404"/>
                </a:lnTo>
                <a:lnTo>
                  <a:pt x="3048" y="184404"/>
                </a:lnTo>
                <a:lnTo>
                  <a:pt x="0" y="193548"/>
                </a:lnTo>
                <a:lnTo>
                  <a:pt x="83820" y="193548"/>
                </a:lnTo>
                <a:lnTo>
                  <a:pt x="83820" y="172212"/>
                </a:lnTo>
                <a:lnTo>
                  <a:pt x="123444" y="35052"/>
                </a:lnTo>
                <a:lnTo>
                  <a:pt x="129540" y="33833"/>
                </a:lnTo>
                <a:lnTo>
                  <a:pt x="129540" y="16764"/>
                </a:lnTo>
                <a:lnTo>
                  <a:pt x="134359" y="0"/>
                </a:lnTo>
                <a:close/>
              </a:path>
              <a:path w="267334" h="193675">
                <a:moveTo>
                  <a:pt x="214884" y="176108"/>
                </a:moveTo>
                <a:lnTo>
                  <a:pt x="214884" y="94488"/>
                </a:lnTo>
                <a:lnTo>
                  <a:pt x="213169" y="112776"/>
                </a:lnTo>
                <a:lnTo>
                  <a:pt x="208026" y="128778"/>
                </a:lnTo>
                <a:lnTo>
                  <a:pt x="173164" y="163925"/>
                </a:lnTo>
                <a:lnTo>
                  <a:pt x="123444" y="176784"/>
                </a:lnTo>
                <a:lnTo>
                  <a:pt x="115109" y="176498"/>
                </a:lnTo>
                <a:lnTo>
                  <a:pt x="105918" y="175641"/>
                </a:lnTo>
                <a:lnTo>
                  <a:pt x="95583" y="174212"/>
                </a:lnTo>
                <a:lnTo>
                  <a:pt x="83820" y="172212"/>
                </a:lnTo>
                <a:lnTo>
                  <a:pt x="83820" y="193548"/>
                </a:lnTo>
                <a:lnTo>
                  <a:pt x="123444" y="193434"/>
                </a:lnTo>
                <a:lnTo>
                  <a:pt x="165330" y="190976"/>
                </a:lnTo>
                <a:lnTo>
                  <a:pt x="211931" y="177617"/>
                </a:lnTo>
                <a:lnTo>
                  <a:pt x="214884" y="176108"/>
                </a:lnTo>
                <a:close/>
              </a:path>
              <a:path w="267334" h="193675">
                <a:moveTo>
                  <a:pt x="266954" y="0"/>
                </a:moveTo>
                <a:lnTo>
                  <a:pt x="219297" y="0"/>
                </a:lnTo>
                <a:lnTo>
                  <a:pt x="210240" y="5834"/>
                </a:lnTo>
                <a:lnTo>
                  <a:pt x="193738" y="12001"/>
                </a:lnTo>
                <a:lnTo>
                  <a:pt x="174093" y="15597"/>
                </a:lnTo>
                <a:lnTo>
                  <a:pt x="151447" y="16735"/>
                </a:lnTo>
                <a:lnTo>
                  <a:pt x="129540" y="16764"/>
                </a:lnTo>
                <a:lnTo>
                  <a:pt x="129540" y="33833"/>
                </a:lnTo>
                <a:lnTo>
                  <a:pt x="131064" y="33528"/>
                </a:lnTo>
                <a:lnTo>
                  <a:pt x="141732" y="33528"/>
                </a:lnTo>
                <a:lnTo>
                  <a:pt x="187809" y="43172"/>
                </a:lnTo>
                <a:lnTo>
                  <a:pt x="208788" y="64950"/>
                </a:lnTo>
                <a:lnTo>
                  <a:pt x="208788" y="25908"/>
                </a:lnTo>
                <a:lnTo>
                  <a:pt x="229957" y="19621"/>
                </a:lnTo>
                <a:lnTo>
                  <a:pt x="247840" y="12192"/>
                </a:lnTo>
                <a:lnTo>
                  <a:pt x="262580" y="3619"/>
                </a:lnTo>
                <a:lnTo>
                  <a:pt x="266954" y="0"/>
                </a:lnTo>
                <a:close/>
              </a:path>
              <a:path w="267334" h="193675">
                <a:moveTo>
                  <a:pt x="265176" y="92964"/>
                </a:moveTo>
                <a:lnTo>
                  <a:pt x="251460" y="54864"/>
                </a:lnTo>
                <a:lnTo>
                  <a:pt x="208788" y="25908"/>
                </a:lnTo>
                <a:lnTo>
                  <a:pt x="208788" y="64950"/>
                </a:lnTo>
                <a:lnTo>
                  <a:pt x="211074" y="69532"/>
                </a:lnTo>
                <a:lnTo>
                  <a:pt x="213979" y="81367"/>
                </a:lnTo>
                <a:lnTo>
                  <a:pt x="214884" y="94488"/>
                </a:lnTo>
                <a:lnTo>
                  <a:pt x="214884" y="176108"/>
                </a:lnTo>
                <a:lnTo>
                  <a:pt x="222527" y="172194"/>
                </a:lnTo>
                <a:lnTo>
                  <a:pt x="252984" y="138684"/>
                </a:lnTo>
                <a:lnTo>
                  <a:pt x="264342" y="105037"/>
                </a:lnTo>
                <a:lnTo>
                  <a:pt x="265176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02880" y="2269235"/>
            <a:ext cx="487680" cy="200025"/>
          </a:xfrm>
          <a:custGeom>
            <a:avLst/>
            <a:gdLst/>
            <a:ahLst/>
            <a:cxnLst/>
            <a:rect l="l" t="t" r="r" b="b"/>
            <a:pathLst>
              <a:path w="487679" h="200025">
                <a:moveTo>
                  <a:pt x="108560" y="0"/>
                </a:moveTo>
                <a:lnTo>
                  <a:pt x="80213" y="0"/>
                </a:lnTo>
                <a:lnTo>
                  <a:pt x="77724" y="1524"/>
                </a:lnTo>
                <a:lnTo>
                  <a:pt x="46672" y="30289"/>
                </a:lnTo>
                <a:lnTo>
                  <a:pt x="21336" y="67056"/>
                </a:lnTo>
                <a:lnTo>
                  <a:pt x="4953" y="107823"/>
                </a:lnTo>
                <a:lnTo>
                  <a:pt x="0" y="146304"/>
                </a:lnTo>
                <a:lnTo>
                  <a:pt x="619" y="158043"/>
                </a:lnTo>
                <a:lnTo>
                  <a:pt x="24955" y="195453"/>
                </a:lnTo>
                <a:lnTo>
                  <a:pt x="36576" y="199061"/>
                </a:lnTo>
                <a:lnTo>
                  <a:pt x="36576" y="137160"/>
                </a:lnTo>
                <a:lnTo>
                  <a:pt x="37719" y="120848"/>
                </a:lnTo>
                <a:lnTo>
                  <a:pt x="54864" y="67056"/>
                </a:lnTo>
                <a:lnTo>
                  <a:pt x="75057" y="32766"/>
                </a:lnTo>
                <a:lnTo>
                  <a:pt x="105537" y="1619"/>
                </a:lnTo>
                <a:lnTo>
                  <a:pt x="108560" y="0"/>
                </a:lnTo>
                <a:close/>
              </a:path>
              <a:path w="487679" h="200025">
                <a:moveTo>
                  <a:pt x="158496" y="196018"/>
                </a:moveTo>
                <a:lnTo>
                  <a:pt x="158496" y="32004"/>
                </a:lnTo>
                <a:lnTo>
                  <a:pt x="155924" y="58031"/>
                </a:lnTo>
                <a:lnTo>
                  <a:pt x="148209" y="83629"/>
                </a:lnTo>
                <a:lnTo>
                  <a:pt x="117348" y="134112"/>
                </a:lnTo>
                <a:lnTo>
                  <a:pt x="88773" y="162877"/>
                </a:lnTo>
                <a:lnTo>
                  <a:pt x="62484" y="172212"/>
                </a:lnTo>
                <a:lnTo>
                  <a:pt x="56388" y="172212"/>
                </a:lnTo>
                <a:lnTo>
                  <a:pt x="36576" y="137160"/>
                </a:lnTo>
                <a:lnTo>
                  <a:pt x="36576" y="199061"/>
                </a:lnTo>
                <a:lnTo>
                  <a:pt x="77724" y="187452"/>
                </a:lnTo>
                <a:lnTo>
                  <a:pt x="118657" y="149947"/>
                </a:lnTo>
                <a:lnTo>
                  <a:pt x="134112" y="131064"/>
                </a:lnTo>
                <a:lnTo>
                  <a:pt x="134112" y="198120"/>
                </a:lnTo>
                <a:lnTo>
                  <a:pt x="137160" y="199644"/>
                </a:lnTo>
                <a:lnTo>
                  <a:pt x="143256" y="199644"/>
                </a:lnTo>
                <a:lnTo>
                  <a:pt x="150399" y="198787"/>
                </a:lnTo>
                <a:lnTo>
                  <a:pt x="158115" y="196215"/>
                </a:lnTo>
                <a:lnTo>
                  <a:pt x="158496" y="196018"/>
                </a:lnTo>
                <a:close/>
              </a:path>
              <a:path w="487679" h="200025">
                <a:moveTo>
                  <a:pt x="134112" y="198120"/>
                </a:moveTo>
                <a:lnTo>
                  <a:pt x="134112" y="131064"/>
                </a:lnTo>
                <a:lnTo>
                  <a:pt x="128016" y="149352"/>
                </a:lnTo>
                <a:lnTo>
                  <a:pt x="126015" y="158186"/>
                </a:lnTo>
                <a:lnTo>
                  <a:pt x="124587" y="166306"/>
                </a:lnTo>
                <a:lnTo>
                  <a:pt x="123729" y="173569"/>
                </a:lnTo>
                <a:lnTo>
                  <a:pt x="123444" y="179832"/>
                </a:lnTo>
                <a:lnTo>
                  <a:pt x="123444" y="185928"/>
                </a:lnTo>
                <a:lnTo>
                  <a:pt x="124968" y="190500"/>
                </a:lnTo>
                <a:lnTo>
                  <a:pt x="131064" y="196596"/>
                </a:lnTo>
                <a:lnTo>
                  <a:pt x="134112" y="198120"/>
                </a:lnTo>
                <a:close/>
              </a:path>
              <a:path w="487679" h="200025">
                <a:moveTo>
                  <a:pt x="206560" y="0"/>
                </a:moveTo>
                <a:lnTo>
                  <a:pt x="170957" y="0"/>
                </a:lnTo>
                <a:lnTo>
                  <a:pt x="166116" y="13716"/>
                </a:lnTo>
                <a:lnTo>
                  <a:pt x="163544" y="6048"/>
                </a:lnTo>
                <a:lnTo>
                  <a:pt x="160752" y="0"/>
                </a:lnTo>
                <a:lnTo>
                  <a:pt x="147827" y="0"/>
                </a:lnTo>
                <a:lnTo>
                  <a:pt x="150876" y="3048"/>
                </a:lnTo>
                <a:lnTo>
                  <a:pt x="153995" y="8215"/>
                </a:lnTo>
                <a:lnTo>
                  <a:pt x="156400" y="14668"/>
                </a:lnTo>
                <a:lnTo>
                  <a:pt x="157948" y="22550"/>
                </a:lnTo>
                <a:lnTo>
                  <a:pt x="158496" y="32004"/>
                </a:lnTo>
                <a:lnTo>
                  <a:pt x="158496" y="196018"/>
                </a:lnTo>
                <a:lnTo>
                  <a:pt x="161544" y="194441"/>
                </a:lnTo>
                <a:lnTo>
                  <a:pt x="161544" y="161544"/>
                </a:lnTo>
                <a:lnTo>
                  <a:pt x="166116" y="140208"/>
                </a:lnTo>
                <a:lnTo>
                  <a:pt x="206560" y="0"/>
                </a:lnTo>
                <a:close/>
              </a:path>
              <a:path w="487679" h="200025">
                <a:moveTo>
                  <a:pt x="208788" y="149352"/>
                </a:moveTo>
                <a:lnTo>
                  <a:pt x="199644" y="143256"/>
                </a:lnTo>
                <a:lnTo>
                  <a:pt x="192833" y="153567"/>
                </a:lnTo>
                <a:lnTo>
                  <a:pt x="186309" y="161734"/>
                </a:lnTo>
                <a:lnTo>
                  <a:pt x="180355" y="167902"/>
                </a:lnTo>
                <a:lnTo>
                  <a:pt x="175260" y="172212"/>
                </a:lnTo>
                <a:lnTo>
                  <a:pt x="172212" y="173736"/>
                </a:lnTo>
                <a:lnTo>
                  <a:pt x="170688" y="175260"/>
                </a:lnTo>
                <a:lnTo>
                  <a:pt x="164592" y="175260"/>
                </a:lnTo>
                <a:lnTo>
                  <a:pt x="163068" y="173736"/>
                </a:lnTo>
                <a:lnTo>
                  <a:pt x="161544" y="170688"/>
                </a:lnTo>
                <a:lnTo>
                  <a:pt x="161544" y="194441"/>
                </a:lnTo>
                <a:lnTo>
                  <a:pt x="192024" y="171069"/>
                </a:lnTo>
                <a:lnTo>
                  <a:pt x="200548" y="161068"/>
                </a:lnTo>
                <a:lnTo>
                  <a:pt x="208788" y="149352"/>
                </a:lnTo>
                <a:close/>
              </a:path>
              <a:path w="487679" h="200025">
                <a:moveTo>
                  <a:pt x="387690" y="0"/>
                </a:moveTo>
                <a:lnTo>
                  <a:pt x="368654" y="0"/>
                </a:lnTo>
                <a:lnTo>
                  <a:pt x="275844" y="126492"/>
                </a:lnTo>
                <a:lnTo>
                  <a:pt x="263866" y="143089"/>
                </a:lnTo>
                <a:lnTo>
                  <a:pt x="253174" y="156400"/>
                </a:lnTo>
                <a:lnTo>
                  <a:pt x="222694" y="181356"/>
                </a:lnTo>
                <a:lnTo>
                  <a:pt x="205740" y="184404"/>
                </a:lnTo>
                <a:lnTo>
                  <a:pt x="204216" y="193548"/>
                </a:lnTo>
                <a:lnTo>
                  <a:pt x="274320" y="193548"/>
                </a:lnTo>
                <a:lnTo>
                  <a:pt x="274320" y="158496"/>
                </a:lnTo>
                <a:lnTo>
                  <a:pt x="275844" y="153924"/>
                </a:lnTo>
                <a:lnTo>
                  <a:pt x="278892" y="149352"/>
                </a:lnTo>
                <a:lnTo>
                  <a:pt x="283464" y="143256"/>
                </a:lnTo>
                <a:lnTo>
                  <a:pt x="289560" y="132588"/>
                </a:lnTo>
                <a:lnTo>
                  <a:pt x="323088" y="89916"/>
                </a:lnTo>
                <a:lnTo>
                  <a:pt x="335280" y="89916"/>
                </a:lnTo>
                <a:lnTo>
                  <a:pt x="335280" y="71628"/>
                </a:lnTo>
                <a:lnTo>
                  <a:pt x="387690" y="0"/>
                </a:lnTo>
                <a:close/>
              </a:path>
              <a:path w="487679" h="200025">
                <a:moveTo>
                  <a:pt x="300228" y="184404"/>
                </a:moveTo>
                <a:lnTo>
                  <a:pt x="291084" y="184404"/>
                </a:lnTo>
                <a:lnTo>
                  <a:pt x="283464" y="182880"/>
                </a:lnTo>
                <a:lnTo>
                  <a:pt x="280416" y="178308"/>
                </a:lnTo>
                <a:lnTo>
                  <a:pt x="275844" y="175260"/>
                </a:lnTo>
                <a:lnTo>
                  <a:pt x="274320" y="170688"/>
                </a:lnTo>
                <a:lnTo>
                  <a:pt x="274320" y="193548"/>
                </a:lnTo>
                <a:lnTo>
                  <a:pt x="297180" y="193548"/>
                </a:lnTo>
                <a:lnTo>
                  <a:pt x="300228" y="184404"/>
                </a:lnTo>
                <a:close/>
              </a:path>
              <a:path w="487679" h="200025">
                <a:moveTo>
                  <a:pt x="461842" y="0"/>
                </a:moveTo>
                <a:lnTo>
                  <a:pt x="421516" y="0"/>
                </a:lnTo>
                <a:lnTo>
                  <a:pt x="414528" y="71628"/>
                </a:lnTo>
                <a:lnTo>
                  <a:pt x="335280" y="71628"/>
                </a:lnTo>
                <a:lnTo>
                  <a:pt x="335280" y="89916"/>
                </a:lnTo>
                <a:lnTo>
                  <a:pt x="413004" y="89916"/>
                </a:lnTo>
                <a:lnTo>
                  <a:pt x="413004" y="193548"/>
                </a:lnTo>
                <a:lnTo>
                  <a:pt x="448056" y="193548"/>
                </a:lnTo>
                <a:lnTo>
                  <a:pt x="448056" y="144780"/>
                </a:lnTo>
                <a:lnTo>
                  <a:pt x="449580" y="132588"/>
                </a:lnTo>
                <a:lnTo>
                  <a:pt x="461842" y="0"/>
                </a:lnTo>
                <a:close/>
              </a:path>
              <a:path w="487679" h="200025">
                <a:moveTo>
                  <a:pt x="413004" y="193548"/>
                </a:moveTo>
                <a:lnTo>
                  <a:pt x="413004" y="89916"/>
                </a:lnTo>
                <a:lnTo>
                  <a:pt x="409956" y="129540"/>
                </a:lnTo>
                <a:lnTo>
                  <a:pt x="408574" y="141851"/>
                </a:lnTo>
                <a:lnTo>
                  <a:pt x="406908" y="151447"/>
                </a:lnTo>
                <a:lnTo>
                  <a:pt x="405241" y="158472"/>
                </a:lnTo>
                <a:lnTo>
                  <a:pt x="403860" y="163068"/>
                </a:lnTo>
                <a:lnTo>
                  <a:pt x="402336" y="170688"/>
                </a:lnTo>
                <a:lnTo>
                  <a:pt x="397764" y="175260"/>
                </a:lnTo>
                <a:lnTo>
                  <a:pt x="393192" y="178308"/>
                </a:lnTo>
                <a:lnTo>
                  <a:pt x="387096" y="182880"/>
                </a:lnTo>
                <a:lnTo>
                  <a:pt x="379476" y="184404"/>
                </a:lnTo>
                <a:lnTo>
                  <a:pt x="364236" y="184404"/>
                </a:lnTo>
                <a:lnTo>
                  <a:pt x="361188" y="193548"/>
                </a:lnTo>
                <a:lnTo>
                  <a:pt x="413004" y="193548"/>
                </a:lnTo>
                <a:close/>
              </a:path>
              <a:path w="487679" h="200025">
                <a:moveTo>
                  <a:pt x="487680" y="184404"/>
                </a:moveTo>
                <a:lnTo>
                  <a:pt x="477012" y="184404"/>
                </a:lnTo>
                <a:lnTo>
                  <a:pt x="467868" y="182880"/>
                </a:lnTo>
                <a:lnTo>
                  <a:pt x="463296" y="181356"/>
                </a:lnTo>
                <a:lnTo>
                  <a:pt x="457200" y="179832"/>
                </a:lnTo>
                <a:lnTo>
                  <a:pt x="451104" y="170688"/>
                </a:lnTo>
                <a:lnTo>
                  <a:pt x="448056" y="167640"/>
                </a:lnTo>
                <a:lnTo>
                  <a:pt x="448056" y="193548"/>
                </a:lnTo>
                <a:lnTo>
                  <a:pt x="486156" y="193548"/>
                </a:lnTo>
                <a:lnTo>
                  <a:pt x="487680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7332" y="2269235"/>
            <a:ext cx="211836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0768" y="226923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65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4052" y="2935224"/>
            <a:ext cx="434340" cy="142240"/>
          </a:xfrm>
          <a:custGeom>
            <a:avLst/>
            <a:gdLst/>
            <a:ahLst/>
            <a:cxnLst/>
            <a:rect l="l" t="t" r="r" b="b"/>
            <a:pathLst>
              <a:path w="434340" h="142239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40" h="142239">
                <a:moveTo>
                  <a:pt x="434340" y="124968"/>
                </a:moveTo>
                <a:lnTo>
                  <a:pt x="402907" y="94297"/>
                </a:lnTo>
                <a:lnTo>
                  <a:pt x="373761" y="64770"/>
                </a:lnTo>
                <a:lnTo>
                  <a:pt x="345186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41731"/>
                </a:lnTo>
                <a:lnTo>
                  <a:pt x="417639" y="141731"/>
                </a:lnTo>
                <a:lnTo>
                  <a:pt x="434340" y="124968"/>
                </a:lnTo>
                <a:close/>
              </a:path>
              <a:path w="434340" h="142239">
                <a:moveTo>
                  <a:pt x="379476" y="141731"/>
                </a:moveTo>
                <a:lnTo>
                  <a:pt x="379476" y="138684"/>
                </a:lnTo>
                <a:lnTo>
                  <a:pt x="376677" y="141731"/>
                </a:lnTo>
                <a:lnTo>
                  <a:pt x="379476" y="1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43572" y="2269235"/>
            <a:ext cx="434340" cy="201295"/>
          </a:xfrm>
          <a:custGeom>
            <a:avLst/>
            <a:gdLst/>
            <a:ahLst/>
            <a:cxnLst/>
            <a:rect l="l" t="t" r="r" b="b"/>
            <a:pathLst>
              <a:path w="434340" h="201294">
                <a:moveTo>
                  <a:pt x="379476" y="88392"/>
                </a:moveTo>
                <a:lnTo>
                  <a:pt x="379476" y="60960"/>
                </a:lnTo>
                <a:lnTo>
                  <a:pt x="0" y="60960"/>
                </a:lnTo>
                <a:lnTo>
                  <a:pt x="0" y="88392"/>
                </a:lnTo>
                <a:lnTo>
                  <a:pt x="379476" y="88392"/>
                </a:lnTo>
                <a:close/>
              </a:path>
              <a:path w="434340" h="201294">
                <a:moveTo>
                  <a:pt x="379476" y="129242"/>
                </a:moveTo>
                <a:lnTo>
                  <a:pt x="379476" y="88392"/>
                </a:lnTo>
                <a:lnTo>
                  <a:pt x="362354" y="107037"/>
                </a:lnTo>
                <a:lnTo>
                  <a:pt x="340804" y="132397"/>
                </a:lnTo>
                <a:lnTo>
                  <a:pt x="318396" y="159758"/>
                </a:lnTo>
                <a:lnTo>
                  <a:pt x="298704" y="184404"/>
                </a:lnTo>
                <a:lnTo>
                  <a:pt x="315468" y="201168"/>
                </a:lnTo>
                <a:lnTo>
                  <a:pt x="345186" y="166187"/>
                </a:lnTo>
                <a:lnTo>
                  <a:pt x="373761" y="135064"/>
                </a:lnTo>
                <a:lnTo>
                  <a:pt x="379476" y="129242"/>
                </a:lnTo>
                <a:close/>
              </a:path>
              <a:path w="434340" h="201294">
                <a:moveTo>
                  <a:pt x="434340" y="74676"/>
                </a:moveTo>
                <a:lnTo>
                  <a:pt x="402907" y="44005"/>
                </a:lnTo>
                <a:lnTo>
                  <a:pt x="373761" y="14478"/>
                </a:lnTo>
                <a:lnTo>
                  <a:pt x="360271" y="0"/>
                </a:lnTo>
                <a:lnTo>
                  <a:pt x="326526" y="0"/>
                </a:lnTo>
                <a:lnTo>
                  <a:pt x="340804" y="17145"/>
                </a:lnTo>
                <a:lnTo>
                  <a:pt x="362354" y="42338"/>
                </a:lnTo>
                <a:lnTo>
                  <a:pt x="379476" y="60960"/>
                </a:lnTo>
                <a:lnTo>
                  <a:pt x="379476" y="129242"/>
                </a:lnTo>
                <a:lnTo>
                  <a:pt x="402907" y="105370"/>
                </a:lnTo>
                <a:lnTo>
                  <a:pt x="43434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26820" y="3592362"/>
            <a:ext cx="654050" cy="290830"/>
          </a:xfrm>
          <a:custGeom>
            <a:avLst/>
            <a:gdLst/>
            <a:ahLst/>
            <a:cxnLst/>
            <a:rect l="l" t="t" r="r" b="b"/>
            <a:pathLst>
              <a:path w="654050" h="290829">
                <a:moveTo>
                  <a:pt x="653796" y="290789"/>
                </a:moveTo>
                <a:lnTo>
                  <a:pt x="638556" y="225257"/>
                </a:lnTo>
                <a:lnTo>
                  <a:pt x="622049" y="184212"/>
                </a:lnTo>
                <a:lnTo>
                  <a:pt x="601548" y="147291"/>
                </a:lnTo>
                <a:lnTo>
                  <a:pt x="577476" y="114490"/>
                </a:lnTo>
                <a:lnTo>
                  <a:pt x="550255" y="85806"/>
                </a:lnTo>
                <a:lnTo>
                  <a:pt x="520308" y="61236"/>
                </a:lnTo>
                <a:lnTo>
                  <a:pt x="488057" y="40778"/>
                </a:lnTo>
                <a:lnTo>
                  <a:pt x="418336" y="12184"/>
                </a:lnTo>
                <a:lnTo>
                  <a:pt x="344472" y="0"/>
                </a:lnTo>
                <a:lnTo>
                  <a:pt x="307042" y="54"/>
                </a:lnTo>
                <a:lnTo>
                  <a:pt x="233303" y="12440"/>
                </a:lnTo>
                <a:lnTo>
                  <a:pt x="163872" y="41178"/>
                </a:lnTo>
                <a:lnTo>
                  <a:pt x="102130" y="86242"/>
                </a:lnTo>
                <a:lnTo>
                  <a:pt x="75200" y="114889"/>
                </a:lnTo>
                <a:lnTo>
                  <a:pt x="51459" y="147610"/>
                </a:lnTo>
                <a:lnTo>
                  <a:pt x="31332" y="184400"/>
                </a:lnTo>
                <a:lnTo>
                  <a:pt x="15240" y="225257"/>
                </a:lnTo>
                <a:lnTo>
                  <a:pt x="0" y="290789"/>
                </a:lnTo>
                <a:lnTo>
                  <a:pt x="12192" y="290789"/>
                </a:lnTo>
                <a:lnTo>
                  <a:pt x="27432" y="226781"/>
                </a:lnTo>
                <a:lnTo>
                  <a:pt x="43502" y="186834"/>
                </a:lnTo>
                <a:lnTo>
                  <a:pt x="63559" y="151024"/>
                </a:lnTo>
                <a:lnTo>
                  <a:pt x="87174" y="119341"/>
                </a:lnTo>
                <a:lnTo>
                  <a:pt x="113917" y="91776"/>
                </a:lnTo>
                <a:lnTo>
                  <a:pt x="175068" y="48958"/>
                </a:lnTo>
                <a:lnTo>
                  <a:pt x="243578" y="22490"/>
                </a:lnTo>
                <a:lnTo>
                  <a:pt x="316009" y="12294"/>
                </a:lnTo>
                <a:lnTo>
                  <a:pt x="352622" y="13273"/>
                </a:lnTo>
                <a:lnTo>
                  <a:pt x="424493" y="27337"/>
                </a:lnTo>
                <a:lnTo>
                  <a:pt x="491696" y="57475"/>
                </a:lnTo>
                <a:lnTo>
                  <a:pt x="550795" y="103608"/>
                </a:lnTo>
                <a:lnTo>
                  <a:pt x="576231" y="132649"/>
                </a:lnTo>
                <a:lnTo>
                  <a:pt x="598353" y="165658"/>
                </a:lnTo>
                <a:lnTo>
                  <a:pt x="616731" y="202627"/>
                </a:lnTo>
                <a:lnTo>
                  <a:pt x="630936" y="243545"/>
                </a:lnTo>
                <a:lnTo>
                  <a:pt x="640080" y="290789"/>
                </a:lnTo>
                <a:lnTo>
                  <a:pt x="653796" y="29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99660" y="3663315"/>
            <a:ext cx="619125" cy="220345"/>
          </a:xfrm>
          <a:custGeom>
            <a:avLst/>
            <a:gdLst/>
            <a:ahLst/>
            <a:cxnLst/>
            <a:rect l="l" t="t" r="r" b="b"/>
            <a:pathLst>
              <a:path w="619125" h="220345">
                <a:moveTo>
                  <a:pt x="618744" y="219837"/>
                </a:moveTo>
                <a:lnTo>
                  <a:pt x="594360" y="164973"/>
                </a:lnTo>
                <a:lnTo>
                  <a:pt x="569189" y="126145"/>
                </a:lnTo>
                <a:lnTo>
                  <a:pt x="539799" y="92529"/>
                </a:lnTo>
                <a:lnTo>
                  <a:pt x="506793" y="64118"/>
                </a:lnTo>
                <a:lnTo>
                  <a:pt x="470773" y="40909"/>
                </a:lnTo>
                <a:lnTo>
                  <a:pt x="432341" y="22897"/>
                </a:lnTo>
                <a:lnTo>
                  <a:pt x="392102" y="10078"/>
                </a:lnTo>
                <a:lnTo>
                  <a:pt x="350657" y="2447"/>
                </a:lnTo>
                <a:lnTo>
                  <a:pt x="308610" y="0"/>
                </a:lnTo>
                <a:lnTo>
                  <a:pt x="266562" y="2731"/>
                </a:lnTo>
                <a:lnTo>
                  <a:pt x="225117" y="10638"/>
                </a:lnTo>
                <a:lnTo>
                  <a:pt x="184878" y="23715"/>
                </a:lnTo>
                <a:lnTo>
                  <a:pt x="146446" y="41957"/>
                </a:lnTo>
                <a:lnTo>
                  <a:pt x="110426" y="65361"/>
                </a:lnTo>
                <a:lnTo>
                  <a:pt x="77420" y="93922"/>
                </a:lnTo>
                <a:lnTo>
                  <a:pt x="48030" y="127635"/>
                </a:lnTo>
                <a:lnTo>
                  <a:pt x="22860" y="166497"/>
                </a:lnTo>
                <a:lnTo>
                  <a:pt x="0" y="219837"/>
                </a:lnTo>
                <a:lnTo>
                  <a:pt x="12192" y="219837"/>
                </a:lnTo>
                <a:lnTo>
                  <a:pt x="35052" y="169545"/>
                </a:lnTo>
                <a:lnTo>
                  <a:pt x="60185" y="131608"/>
                </a:lnTo>
                <a:lnTo>
                  <a:pt x="89457" y="98937"/>
                </a:lnTo>
                <a:lnTo>
                  <a:pt x="122257" y="71513"/>
                </a:lnTo>
                <a:lnTo>
                  <a:pt x="157972" y="49315"/>
                </a:lnTo>
                <a:lnTo>
                  <a:pt x="195991" y="32323"/>
                </a:lnTo>
                <a:lnTo>
                  <a:pt x="235702" y="20517"/>
                </a:lnTo>
                <a:lnTo>
                  <a:pt x="276493" y="13877"/>
                </a:lnTo>
                <a:lnTo>
                  <a:pt x="317754" y="12382"/>
                </a:lnTo>
                <a:lnTo>
                  <a:pt x="358871" y="16013"/>
                </a:lnTo>
                <a:lnTo>
                  <a:pt x="399234" y="24750"/>
                </a:lnTo>
                <a:lnTo>
                  <a:pt x="438231" y="38572"/>
                </a:lnTo>
                <a:lnTo>
                  <a:pt x="475249" y="57459"/>
                </a:lnTo>
                <a:lnTo>
                  <a:pt x="509679" y="81392"/>
                </a:lnTo>
                <a:lnTo>
                  <a:pt x="540906" y="110350"/>
                </a:lnTo>
                <a:lnTo>
                  <a:pt x="568321" y="144313"/>
                </a:lnTo>
                <a:lnTo>
                  <a:pt x="591312" y="183261"/>
                </a:lnTo>
                <a:lnTo>
                  <a:pt x="605028" y="219837"/>
                </a:lnTo>
                <a:lnTo>
                  <a:pt x="618744" y="219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5420" y="3771900"/>
            <a:ext cx="175259" cy="112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3584" y="3857244"/>
            <a:ext cx="257810" cy="27940"/>
          </a:xfrm>
          <a:custGeom>
            <a:avLst/>
            <a:gdLst/>
            <a:ahLst/>
            <a:cxnLst/>
            <a:rect l="l" t="t" r="r" b="b"/>
            <a:pathLst>
              <a:path w="257810" h="27939">
                <a:moveTo>
                  <a:pt x="114300" y="0"/>
                </a:moveTo>
                <a:lnTo>
                  <a:pt x="1524" y="0"/>
                </a:lnTo>
                <a:lnTo>
                  <a:pt x="0" y="7620"/>
                </a:lnTo>
                <a:lnTo>
                  <a:pt x="18288" y="7620"/>
                </a:lnTo>
                <a:lnTo>
                  <a:pt x="24384" y="9144"/>
                </a:lnTo>
                <a:lnTo>
                  <a:pt x="30480" y="13716"/>
                </a:lnTo>
                <a:lnTo>
                  <a:pt x="35052" y="18288"/>
                </a:lnTo>
                <a:lnTo>
                  <a:pt x="36576" y="22860"/>
                </a:lnTo>
                <a:lnTo>
                  <a:pt x="36576" y="27431"/>
                </a:lnTo>
                <a:lnTo>
                  <a:pt x="74816" y="27431"/>
                </a:lnTo>
                <a:lnTo>
                  <a:pt x="112776" y="7620"/>
                </a:lnTo>
                <a:lnTo>
                  <a:pt x="114300" y="0"/>
                </a:lnTo>
                <a:close/>
              </a:path>
              <a:path w="257810" h="27939">
                <a:moveTo>
                  <a:pt x="257556" y="0"/>
                </a:moveTo>
                <a:lnTo>
                  <a:pt x="172212" y="0"/>
                </a:lnTo>
                <a:lnTo>
                  <a:pt x="169164" y="7620"/>
                </a:lnTo>
                <a:lnTo>
                  <a:pt x="178308" y="7620"/>
                </a:lnTo>
                <a:lnTo>
                  <a:pt x="184404" y="9144"/>
                </a:lnTo>
                <a:lnTo>
                  <a:pt x="190500" y="15240"/>
                </a:lnTo>
                <a:lnTo>
                  <a:pt x="192024" y="18288"/>
                </a:lnTo>
                <a:lnTo>
                  <a:pt x="192024" y="27431"/>
                </a:lnTo>
                <a:lnTo>
                  <a:pt x="216408" y="27431"/>
                </a:lnTo>
                <a:lnTo>
                  <a:pt x="248412" y="7620"/>
                </a:lnTo>
                <a:lnTo>
                  <a:pt x="254508" y="7620"/>
                </a:lnTo>
                <a:lnTo>
                  <a:pt x="257556" y="0"/>
                </a:lnTo>
                <a:close/>
              </a:path>
              <a:path w="257810" h="27939">
                <a:moveTo>
                  <a:pt x="192024" y="27431"/>
                </a:moveTo>
                <a:lnTo>
                  <a:pt x="192024" y="25908"/>
                </a:lnTo>
                <a:lnTo>
                  <a:pt x="191262" y="27431"/>
                </a:lnTo>
                <a:lnTo>
                  <a:pt x="192024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320" y="3076956"/>
            <a:ext cx="463550" cy="668020"/>
          </a:xfrm>
          <a:custGeom>
            <a:avLst/>
            <a:gdLst/>
            <a:ahLst/>
            <a:cxnLst/>
            <a:rect l="l" t="t" r="r" b="b"/>
            <a:pathLst>
              <a:path w="463550" h="668020">
                <a:moveTo>
                  <a:pt x="463296" y="0"/>
                </a:moveTo>
                <a:lnTo>
                  <a:pt x="449580" y="0"/>
                </a:lnTo>
                <a:lnTo>
                  <a:pt x="0" y="661416"/>
                </a:lnTo>
                <a:lnTo>
                  <a:pt x="9144" y="667512"/>
                </a:lnTo>
                <a:lnTo>
                  <a:pt x="463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9252" y="3162681"/>
            <a:ext cx="441959" cy="440055"/>
          </a:xfrm>
          <a:custGeom>
            <a:avLst/>
            <a:gdLst/>
            <a:ahLst/>
            <a:cxnLst/>
            <a:rect l="l" t="t" r="r" b="b"/>
            <a:pathLst>
              <a:path w="441960" h="440054">
                <a:moveTo>
                  <a:pt x="441960" y="219075"/>
                </a:moveTo>
                <a:lnTo>
                  <a:pt x="441960" y="208407"/>
                </a:lnTo>
                <a:lnTo>
                  <a:pt x="440436" y="197739"/>
                </a:lnTo>
                <a:lnTo>
                  <a:pt x="431618" y="156238"/>
                </a:lnTo>
                <a:lnTo>
                  <a:pt x="417306" y="119619"/>
                </a:lnTo>
                <a:lnTo>
                  <a:pt x="374947" y="61030"/>
                </a:lnTo>
                <a:lnTo>
                  <a:pt x="318854" y="21971"/>
                </a:lnTo>
                <a:lnTo>
                  <a:pt x="254520" y="2441"/>
                </a:lnTo>
                <a:lnTo>
                  <a:pt x="220980" y="0"/>
                </a:lnTo>
                <a:lnTo>
                  <a:pt x="187439" y="2441"/>
                </a:lnTo>
                <a:lnTo>
                  <a:pt x="123105" y="21971"/>
                </a:lnTo>
                <a:lnTo>
                  <a:pt x="67012" y="61030"/>
                </a:lnTo>
                <a:lnTo>
                  <a:pt x="24653" y="119619"/>
                </a:lnTo>
                <a:lnTo>
                  <a:pt x="10341" y="156238"/>
                </a:lnTo>
                <a:lnTo>
                  <a:pt x="1524" y="197739"/>
                </a:lnTo>
                <a:lnTo>
                  <a:pt x="0" y="220599"/>
                </a:lnTo>
                <a:lnTo>
                  <a:pt x="0" y="231267"/>
                </a:lnTo>
                <a:lnTo>
                  <a:pt x="1524" y="241935"/>
                </a:lnTo>
                <a:lnTo>
                  <a:pt x="3048" y="254127"/>
                </a:lnTo>
                <a:lnTo>
                  <a:pt x="12192" y="288041"/>
                </a:lnTo>
                <a:lnTo>
                  <a:pt x="12192" y="197739"/>
                </a:lnTo>
                <a:lnTo>
                  <a:pt x="22089" y="155321"/>
                </a:lnTo>
                <a:lnTo>
                  <a:pt x="37802" y="118416"/>
                </a:lnTo>
                <a:lnTo>
                  <a:pt x="83491" y="61048"/>
                </a:lnTo>
                <a:lnTo>
                  <a:pt x="142886" y="25441"/>
                </a:lnTo>
                <a:lnTo>
                  <a:pt x="209614" y="11402"/>
                </a:lnTo>
                <a:lnTo>
                  <a:pt x="243736" y="12409"/>
                </a:lnTo>
                <a:lnTo>
                  <a:pt x="309515" y="30358"/>
                </a:lnTo>
                <a:lnTo>
                  <a:pt x="366694" y="69390"/>
                </a:lnTo>
                <a:lnTo>
                  <a:pt x="408903" y="129312"/>
                </a:lnTo>
                <a:lnTo>
                  <a:pt x="422402" y="167046"/>
                </a:lnTo>
                <a:lnTo>
                  <a:pt x="429768" y="209931"/>
                </a:lnTo>
                <a:lnTo>
                  <a:pt x="429768" y="288223"/>
                </a:lnTo>
                <a:lnTo>
                  <a:pt x="437126" y="262287"/>
                </a:lnTo>
                <a:lnTo>
                  <a:pt x="441960" y="219075"/>
                </a:lnTo>
                <a:close/>
              </a:path>
              <a:path w="441960" h="440054">
                <a:moveTo>
                  <a:pt x="429768" y="288223"/>
                </a:moveTo>
                <a:lnTo>
                  <a:pt x="429768" y="231267"/>
                </a:lnTo>
                <a:lnTo>
                  <a:pt x="422521" y="272961"/>
                </a:lnTo>
                <a:lnTo>
                  <a:pt x="409352" y="309804"/>
                </a:lnTo>
                <a:lnTo>
                  <a:pt x="368263" y="368761"/>
                </a:lnTo>
                <a:lnTo>
                  <a:pt x="312530" y="407796"/>
                </a:lnTo>
                <a:lnTo>
                  <a:pt x="248183" y="426567"/>
                </a:lnTo>
                <a:lnTo>
                  <a:pt x="214664" y="428246"/>
                </a:lnTo>
                <a:lnTo>
                  <a:pt x="181253" y="424730"/>
                </a:lnTo>
                <a:lnTo>
                  <a:pt x="117770" y="401945"/>
                </a:lnTo>
                <a:lnTo>
                  <a:pt x="63764" y="357867"/>
                </a:lnTo>
                <a:lnTo>
                  <a:pt x="25265" y="292155"/>
                </a:lnTo>
                <a:lnTo>
                  <a:pt x="13716" y="251079"/>
                </a:lnTo>
                <a:lnTo>
                  <a:pt x="12192" y="240411"/>
                </a:lnTo>
                <a:lnTo>
                  <a:pt x="12192" y="288041"/>
                </a:lnTo>
                <a:lnTo>
                  <a:pt x="31044" y="332549"/>
                </a:lnTo>
                <a:lnTo>
                  <a:pt x="77667" y="389309"/>
                </a:lnTo>
                <a:lnTo>
                  <a:pt x="137160" y="424871"/>
                </a:lnTo>
                <a:lnTo>
                  <a:pt x="203764" y="439699"/>
                </a:lnTo>
                <a:lnTo>
                  <a:pt x="237934" y="439483"/>
                </a:lnTo>
                <a:lnTo>
                  <a:pt x="304411" y="424080"/>
                </a:lnTo>
                <a:lnTo>
                  <a:pt x="363608" y="389104"/>
                </a:lnTo>
                <a:lnTo>
                  <a:pt x="409765" y="335018"/>
                </a:lnTo>
                <a:lnTo>
                  <a:pt x="426155" y="300954"/>
                </a:lnTo>
                <a:lnTo>
                  <a:pt x="429768" y="28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34511" y="3076956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69">
                <a:moveTo>
                  <a:pt x="91440" y="0"/>
                </a:moveTo>
                <a:lnTo>
                  <a:pt x="0" y="0"/>
                </a:lnTo>
                <a:lnTo>
                  <a:pt x="45720" y="89916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0232" y="359664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8784" y="3520440"/>
            <a:ext cx="917575" cy="363220"/>
          </a:xfrm>
          <a:custGeom>
            <a:avLst/>
            <a:gdLst/>
            <a:ahLst/>
            <a:cxnLst/>
            <a:rect l="l" t="t" r="r" b="b"/>
            <a:pathLst>
              <a:path w="917575" h="363220">
                <a:moveTo>
                  <a:pt x="463296" y="12192"/>
                </a:moveTo>
                <a:lnTo>
                  <a:pt x="463296" y="1524"/>
                </a:lnTo>
                <a:lnTo>
                  <a:pt x="460248" y="0"/>
                </a:lnTo>
                <a:lnTo>
                  <a:pt x="446532" y="0"/>
                </a:lnTo>
                <a:lnTo>
                  <a:pt x="396100" y="3921"/>
                </a:lnTo>
                <a:lnTo>
                  <a:pt x="347248" y="13009"/>
                </a:lnTo>
                <a:lnTo>
                  <a:pt x="300272" y="26988"/>
                </a:lnTo>
                <a:lnTo>
                  <a:pt x="255467" y="45584"/>
                </a:lnTo>
                <a:lnTo>
                  <a:pt x="213128" y="68522"/>
                </a:lnTo>
                <a:lnTo>
                  <a:pt x="173551" y="95527"/>
                </a:lnTo>
                <a:lnTo>
                  <a:pt x="137031" y="126324"/>
                </a:lnTo>
                <a:lnTo>
                  <a:pt x="103864" y="160639"/>
                </a:lnTo>
                <a:lnTo>
                  <a:pt x="74345" y="198196"/>
                </a:lnTo>
                <a:lnTo>
                  <a:pt x="48769" y="238721"/>
                </a:lnTo>
                <a:lnTo>
                  <a:pt x="27432" y="281940"/>
                </a:lnTo>
                <a:lnTo>
                  <a:pt x="0" y="362712"/>
                </a:lnTo>
                <a:lnTo>
                  <a:pt x="12192" y="362712"/>
                </a:lnTo>
                <a:lnTo>
                  <a:pt x="38100" y="288036"/>
                </a:lnTo>
                <a:lnTo>
                  <a:pt x="58983" y="245612"/>
                </a:lnTo>
                <a:lnTo>
                  <a:pt x="84030" y="205813"/>
                </a:lnTo>
                <a:lnTo>
                  <a:pt x="112945" y="168920"/>
                </a:lnTo>
                <a:lnTo>
                  <a:pt x="145432" y="135214"/>
                </a:lnTo>
                <a:lnTo>
                  <a:pt x="181196" y="104978"/>
                </a:lnTo>
                <a:lnTo>
                  <a:pt x="219942" y="78493"/>
                </a:lnTo>
                <a:lnTo>
                  <a:pt x="261374" y="56041"/>
                </a:lnTo>
                <a:lnTo>
                  <a:pt x="305197" y="37903"/>
                </a:lnTo>
                <a:lnTo>
                  <a:pt x="351115" y="24361"/>
                </a:lnTo>
                <a:lnTo>
                  <a:pt x="398833" y="15696"/>
                </a:lnTo>
                <a:lnTo>
                  <a:pt x="446532" y="12300"/>
                </a:lnTo>
                <a:lnTo>
                  <a:pt x="454152" y="12192"/>
                </a:lnTo>
                <a:lnTo>
                  <a:pt x="454152" y="9144"/>
                </a:lnTo>
                <a:lnTo>
                  <a:pt x="458724" y="12192"/>
                </a:lnTo>
                <a:lnTo>
                  <a:pt x="463296" y="12192"/>
                </a:lnTo>
                <a:close/>
              </a:path>
              <a:path w="917575" h="363220">
                <a:moveTo>
                  <a:pt x="458724" y="12192"/>
                </a:moveTo>
                <a:lnTo>
                  <a:pt x="454152" y="9144"/>
                </a:lnTo>
                <a:lnTo>
                  <a:pt x="457200" y="12192"/>
                </a:lnTo>
                <a:lnTo>
                  <a:pt x="458724" y="12192"/>
                </a:lnTo>
                <a:close/>
              </a:path>
              <a:path w="917575" h="363220">
                <a:moveTo>
                  <a:pt x="457200" y="12192"/>
                </a:moveTo>
                <a:lnTo>
                  <a:pt x="454152" y="9144"/>
                </a:lnTo>
                <a:lnTo>
                  <a:pt x="454152" y="12192"/>
                </a:lnTo>
                <a:lnTo>
                  <a:pt x="457200" y="12192"/>
                </a:lnTo>
                <a:close/>
              </a:path>
              <a:path w="917575" h="363220">
                <a:moveTo>
                  <a:pt x="917448" y="362712"/>
                </a:moveTo>
                <a:lnTo>
                  <a:pt x="902766" y="311278"/>
                </a:lnTo>
                <a:lnTo>
                  <a:pt x="885871" y="270421"/>
                </a:lnTo>
                <a:lnTo>
                  <a:pt x="865342" y="231291"/>
                </a:lnTo>
                <a:lnTo>
                  <a:pt x="841284" y="194184"/>
                </a:lnTo>
                <a:lnTo>
                  <a:pt x="813801" y="159395"/>
                </a:lnTo>
                <a:lnTo>
                  <a:pt x="782996" y="127219"/>
                </a:lnTo>
                <a:lnTo>
                  <a:pt x="748974" y="97953"/>
                </a:lnTo>
                <a:lnTo>
                  <a:pt x="711839" y="71892"/>
                </a:lnTo>
                <a:lnTo>
                  <a:pt x="671695" y="49331"/>
                </a:lnTo>
                <a:lnTo>
                  <a:pt x="628646" y="30566"/>
                </a:lnTo>
                <a:lnTo>
                  <a:pt x="582795" y="15892"/>
                </a:lnTo>
                <a:lnTo>
                  <a:pt x="534248" y="5604"/>
                </a:lnTo>
                <a:lnTo>
                  <a:pt x="483108" y="0"/>
                </a:lnTo>
                <a:lnTo>
                  <a:pt x="460248" y="0"/>
                </a:lnTo>
                <a:lnTo>
                  <a:pt x="463296" y="1524"/>
                </a:lnTo>
                <a:lnTo>
                  <a:pt x="463296" y="12192"/>
                </a:lnTo>
                <a:lnTo>
                  <a:pt x="483108" y="12192"/>
                </a:lnTo>
                <a:lnTo>
                  <a:pt x="536932" y="18415"/>
                </a:lnTo>
                <a:lnTo>
                  <a:pt x="587819" y="29979"/>
                </a:lnTo>
                <a:lnTo>
                  <a:pt x="635627" y="46505"/>
                </a:lnTo>
                <a:lnTo>
                  <a:pt x="680212" y="67620"/>
                </a:lnTo>
                <a:lnTo>
                  <a:pt x="721431" y="92947"/>
                </a:lnTo>
                <a:lnTo>
                  <a:pt x="759142" y="122110"/>
                </a:lnTo>
                <a:lnTo>
                  <a:pt x="793202" y="154734"/>
                </a:lnTo>
                <a:lnTo>
                  <a:pt x="823468" y="190443"/>
                </a:lnTo>
                <a:lnTo>
                  <a:pt x="849796" y="228861"/>
                </a:lnTo>
                <a:lnTo>
                  <a:pt x="872045" y="269613"/>
                </a:lnTo>
                <a:lnTo>
                  <a:pt x="890071" y="312323"/>
                </a:lnTo>
                <a:lnTo>
                  <a:pt x="903732" y="356616"/>
                </a:lnTo>
                <a:lnTo>
                  <a:pt x="905256" y="362712"/>
                </a:lnTo>
                <a:lnTo>
                  <a:pt x="917448" y="362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15172" y="3685032"/>
            <a:ext cx="213360" cy="196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8120" y="3564636"/>
            <a:ext cx="509270" cy="317500"/>
          </a:xfrm>
          <a:custGeom>
            <a:avLst/>
            <a:gdLst/>
            <a:ahLst/>
            <a:cxnLst/>
            <a:rect l="l" t="t" r="r" b="b"/>
            <a:pathLst>
              <a:path w="509270" h="317500">
                <a:moveTo>
                  <a:pt x="211836" y="182880"/>
                </a:moveTo>
                <a:lnTo>
                  <a:pt x="195072" y="137160"/>
                </a:lnTo>
                <a:lnTo>
                  <a:pt x="153924" y="120396"/>
                </a:lnTo>
                <a:lnTo>
                  <a:pt x="144803" y="120967"/>
                </a:lnTo>
                <a:lnTo>
                  <a:pt x="100774" y="140970"/>
                </a:lnTo>
                <a:lnTo>
                  <a:pt x="79248" y="161544"/>
                </a:lnTo>
                <a:lnTo>
                  <a:pt x="79248" y="33528"/>
                </a:lnTo>
                <a:lnTo>
                  <a:pt x="78700" y="37266"/>
                </a:lnTo>
                <a:lnTo>
                  <a:pt x="71628" y="67056"/>
                </a:lnTo>
                <a:lnTo>
                  <a:pt x="0" y="310896"/>
                </a:lnTo>
                <a:lnTo>
                  <a:pt x="10376" y="316991"/>
                </a:lnTo>
                <a:lnTo>
                  <a:pt x="35052" y="316991"/>
                </a:lnTo>
                <a:lnTo>
                  <a:pt x="35052" y="313944"/>
                </a:lnTo>
                <a:lnTo>
                  <a:pt x="65532" y="208788"/>
                </a:lnTo>
                <a:lnTo>
                  <a:pt x="86320" y="169140"/>
                </a:lnTo>
                <a:lnTo>
                  <a:pt x="126873" y="142875"/>
                </a:lnTo>
                <a:lnTo>
                  <a:pt x="137160" y="141732"/>
                </a:lnTo>
                <a:lnTo>
                  <a:pt x="144637" y="142565"/>
                </a:lnTo>
                <a:lnTo>
                  <a:pt x="173140" y="177712"/>
                </a:lnTo>
                <a:lnTo>
                  <a:pt x="173736" y="187452"/>
                </a:lnTo>
                <a:lnTo>
                  <a:pt x="173736" y="282586"/>
                </a:lnTo>
                <a:lnTo>
                  <a:pt x="179379" y="275629"/>
                </a:lnTo>
                <a:lnTo>
                  <a:pt x="190500" y="257556"/>
                </a:lnTo>
                <a:lnTo>
                  <a:pt x="199620" y="239244"/>
                </a:lnTo>
                <a:lnTo>
                  <a:pt x="206311" y="220789"/>
                </a:lnTo>
                <a:lnTo>
                  <a:pt x="210431" y="202049"/>
                </a:lnTo>
                <a:lnTo>
                  <a:pt x="211836" y="182880"/>
                </a:lnTo>
                <a:close/>
              </a:path>
              <a:path w="509270" h="317500">
                <a:moveTo>
                  <a:pt x="41685" y="316991"/>
                </a:moveTo>
                <a:lnTo>
                  <a:pt x="35052" y="313944"/>
                </a:lnTo>
                <a:lnTo>
                  <a:pt x="35052" y="316991"/>
                </a:lnTo>
                <a:lnTo>
                  <a:pt x="41685" y="316991"/>
                </a:lnTo>
                <a:close/>
              </a:path>
              <a:path w="509270" h="317500">
                <a:moveTo>
                  <a:pt x="126492" y="0"/>
                </a:moveTo>
                <a:lnTo>
                  <a:pt x="45720" y="12192"/>
                </a:lnTo>
                <a:lnTo>
                  <a:pt x="45720" y="21336"/>
                </a:lnTo>
                <a:lnTo>
                  <a:pt x="51816" y="19812"/>
                </a:lnTo>
                <a:lnTo>
                  <a:pt x="67056" y="19812"/>
                </a:lnTo>
                <a:lnTo>
                  <a:pt x="71628" y="21336"/>
                </a:lnTo>
                <a:lnTo>
                  <a:pt x="76200" y="24384"/>
                </a:lnTo>
                <a:lnTo>
                  <a:pt x="77724" y="25908"/>
                </a:lnTo>
                <a:lnTo>
                  <a:pt x="79248" y="28956"/>
                </a:lnTo>
                <a:lnTo>
                  <a:pt x="79248" y="161544"/>
                </a:lnTo>
                <a:lnTo>
                  <a:pt x="126492" y="0"/>
                </a:lnTo>
                <a:close/>
              </a:path>
              <a:path w="509270" h="317500">
                <a:moveTo>
                  <a:pt x="173736" y="282586"/>
                </a:moveTo>
                <a:lnTo>
                  <a:pt x="173736" y="187452"/>
                </a:lnTo>
                <a:lnTo>
                  <a:pt x="172616" y="205740"/>
                </a:lnTo>
                <a:lnTo>
                  <a:pt x="169354" y="224028"/>
                </a:lnTo>
                <a:lnTo>
                  <a:pt x="156972" y="260604"/>
                </a:lnTo>
                <a:lnTo>
                  <a:pt x="129754" y="301752"/>
                </a:lnTo>
                <a:lnTo>
                  <a:pt x="109549" y="316991"/>
                </a:lnTo>
                <a:lnTo>
                  <a:pt x="137160" y="316991"/>
                </a:lnTo>
                <a:lnTo>
                  <a:pt x="152566" y="304919"/>
                </a:lnTo>
                <a:lnTo>
                  <a:pt x="166687" y="291274"/>
                </a:lnTo>
                <a:lnTo>
                  <a:pt x="173736" y="282586"/>
                </a:lnTo>
                <a:close/>
              </a:path>
              <a:path w="509270" h="317500">
                <a:moveTo>
                  <a:pt x="335280" y="187621"/>
                </a:moveTo>
                <a:lnTo>
                  <a:pt x="335280" y="42672"/>
                </a:lnTo>
                <a:lnTo>
                  <a:pt x="334970" y="48339"/>
                </a:lnTo>
                <a:lnTo>
                  <a:pt x="333946" y="56007"/>
                </a:lnTo>
                <a:lnTo>
                  <a:pt x="266985" y="282797"/>
                </a:lnTo>
                <a:lnTo>
                  <a:pt x="249936" y="316991"/>
                </a:lnTo>
                <a:lnTo>
                  <a:pt x="298704" y="316991"/>
                </a:lnTo>
                <a:lnTo>
                  <a:pt x="298704" y="310896"/>
                </a:lnTo>
                <a:lnTo>
                  <a:pt x="335280" y="187621"/>
                </a:lnTo>
                <a:close/>
              </a:path>
              <a:path w="509270" h="317500">
                <a:moveTo>
                  <a:pt x="509016" y="82296"/>
                </a:moveTo>
                <a:lnTo>
                  <a:pt x="492037" y="41314"/>
                </a:lnTo>
                <a:lnTo>
                  <a:pt x="453080" y="20383"/>
                </a:lnTo>
                <a:lnTo>
                  <a:pt x="415218" y="15328"/>
                </a:lnTo>
                <a:lnTo>
                  <a:pt x="300228" y="15240"/>
                </a:lnTo>
                <a:lnTo>
                  <a:pt x="297180" y="24384"/>
                </a:lnTo>
                <a:lnTo>
                  <a:pt x="316992" y="24384"/>
                </a:lnTo>
                <a:lnTo>
                  <a:pt x="324612" y="25908"/>
                </a:lnTo>
                <a:lnTo>
                  <a:pt x="333756" y="32004"/>
                </a:lnTo>
                <a:lnTo>
                  <a:pt x="335280" y="36576"/>
                </a:lnTo>
                <a:lnTo>
                  <a:pt x="335280" y="187621"/>
                </a:lnTo>
                <a:lnTo>
                  <a:pt x="339852" y="172212"/>
                </a:lnTo>
                <a:lnTo>
                  <a:pt x="344424" y="172212"/>
                </a:lnTo>
                <a:lnTo>
                  <a:pt x="344424" y="155448"/>
                </a:lnTo>
                <a:lnTo>
                  <a:pt x="381000" y="33528"/>
                </a:lnTo>
                <a:lnTo>
                  <a:pt x="396240" y="30480"/>
                </a:lnTo>
                <a:lnTo>
                  <a:pt x="403574" y="30551"/>
                </a:lnTo>
                <a:lnTo>
                  <a:pt x="417195" y="31337"/>
                </a:lnTo>
                <a:lnTo>
                  <a:pt x="454294" y="51625"/>
                </a:lnTo>
                <a:lnTo>
                  <a:pt x="463296" y="80772"/>
                </a:lnTo>
                <a:lnTo>
                  <a:pt x="463296" y="150449"/>
                </a:lnTo>
                <a:lnTo>
                  <a:pt x="477488" y="141660"/>
                </a:lnTo>
                <a:lnTo>
                  <a:pt x="489204" y="131064"/>
                </a:lnTo>
                <a:lnTo>
                  <a:pt x="498086" y="120229"/>
                </a:lnTo>
                <a:lnTo>
                  <a:pt x="504253" y="108394"/>
                </a:lnTo>
                <a:lnTo>
                  <a:pt x="507849" y="95702"/>
                </a:lnTo>
                <a:lnTo>
                  <a:pt x="509016" y="82296"/>
                </a:lnTo>
                <a:close/>
              </a:path>
              <a:path w="509270" h="317500">
                <a:moveTo>
                  <a:pt x="431292" y="313182"/>
                </a:moveTo>
                <a:lnTo>
                  <a:pt x="431292" y="233172"/>
                </a:lnTo>
                <a:lnTo>
                  <a:pt x="429553" y="250602"/>
                </a:lnTo>
                <a:lnTo>
                  <a:pt x="424243" y="266319"/>
                </a:lnTo>
                <a:lnTo>
                  <a:pt x="388048" y="301728"/>
                </a:lnTo>
                <a:lnTo>
                  <a:pt x="339852" y="313823"/>
                </a:lnTo>
                <a:lnTo>
                  <a:pt x="335280" y="313840"/>
                </a:lnTo>
                <a:lnTo>
                  <a:pt x="330636" y="313682"/>
                </a:lnTo>
                <a:lnTo>
                  <a:pt x="321373" y="312991"/>
                </a:lnTo>
                <a:lnTo>
                  <a:pt x="298704" y="310896"/>
                </a:lnTo>
                <a:lnTo>
                  <a:pt x="298704" y="316991"/>
                </a:lnTo>
                <a:lnTo>
                  <a:pt x="424243" y="316955"/>
                </a:lnTo>
                <a:lnTo>
                  <a:pt x="427672" y="315444"/>
                </a:lnTo>
                <a:lnTo>
                  <a:pt x="431292" y="313182"/>
                </a:lnTo>
                <a:close/>
              </a:path>
              <a:path w="509270" h="317500">
                <a:moveTo>
                  <a:pt x="463296" y="150449"/>
                </a:moveTo>
                <a:lnTo>
                  <a:pt x="463296" y="80772"/>
                </a:lnTo>
                <a:lnTo>
                  <a:pt x="461629" y="96178"/>
                </a:lnTo>
                <a:lnTo>
                  <a:pt x="456819" y="110299"/>
                </a:lnTo>
                <a:lnTo>
                  <a:pt x="425791" y="143232"/>
                </a:lnTo>
                <a:lnTo>
                  <a:pt x="367284" y="155448"/>
                </a:lnTo>
                <a:lnTo>
                  <a:pt x="344424" y="155448"/>
                </a:lnTo>
                <a:lnTo>
                  <a:pt x="344424" y="172212"/>
                </a:lnTo>
                <a:lnTo>
                  <a:pt x="358140" y="172212"/>
                </a:lnTo>
                <a:lnTo>
                  <a:pt x="376142" y="173093"/>
                </a:lnTo>
                <a:lnTo>
                  <a:pt x="413004" y="187452"/>
                </a:lnTo>
                <a:lnTo>
                  <a:pt x="425196" y="204063"/>
                </a:lnTo>
                <a:lnTo>
                  <a:pt x="425196" y="164592"/>
                </a:lnTo>
                <a:lnTo>
                  <a:pt x="445484" y="158281"/>
                </a:lnTo>
                <a:lnTo>
                  <a:pt x="462915" y="150685"/>
                </a:lnTo>
                <a:lnTo>
                  <a:pt x="463296" y="150449"/>
                </a:lnTo>
                <a:close/>
              </a:path>
              <a:path w="509270" h="317500">
                <a:moveTo>
                  <a:pt x="480060" y="231648"/>
                </a:moveTo>
                <a:lnTo>
                  <a:pt x="467868" y="192024"/>
                </a:lnTo>
                <a:lnTo>
                  <a:pt x="425196" y="164592"/>
                </a:lnTo>
                <a:lnTo>
                  <a:pt x="425196" y="204063"/>
                </a:lnTo>
                <a:lnTo>
                  <a:pt x="426720" y="206883"/>
                </a:lnTo>
                <a:lnTo>
                  <a:pt x="430149" y="219170"/>
                </a:lnTo>
                <a:lnTo>
                  <a:pt x="431292" y="233172"/>
                </a:lnTo>
                <a:lnTo>
                  <a:pt x="431292" y="313182"/>
                </a:lnTo>
                <a:lnTo>
                  <a:pt x="437388" y="309372"/>
                </a:lnTo>
                <a:lnTo>
                  <a:pt x="467868" y="275844"/>
                </a:lnTo>
                <a:lnTo>
                  <a:pt x="479440" y="243054"/>
                </a:lnTo>
                <a:lnTo>
                  <a:pt x="480060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74764" y="3579876"/>
            <a:ext cx="259079" cy="302260"/>
          </a:xfrm>
          <a:custGeom>
            <a:avLst/>
            <a:gdLst/>
            <a:ahLst/>
            <a:cxnLst/>
            <a:rect l="l" t="t" r="r" b="b"/>
            <a:pathLst>
              <a:path w="259079" h="302260">
                <a:moveTo>
                  <a:pt x="86867" y="167244"/>
                </a:moveTo>
                <a:lnTo>
                  <a:pt x="86867" y="27432"/>
                </a:lnTo>
                <a:lnTo>
                  <a:pt x="86319" y="33099"/>
                </a:lnTo>
                <a:lnTo>
                  <a:pt x="84772" y="40767"/>
                </a:lnTo>
                <a:lnTo>
                  <a:pt x="22859" y="252984"/>
                </a:lnTo>
                <a:lnTo>
                  <a:pt x="7619" y="294132"/>
                </a:lnTo>
                <a:lnTo>
                  <a:pt x="0" y="301751"/>
                </a:lnTo>
                <a:lnTo>
                  <a:pt x="48767" y="301751"/>
                </a:lnTo>
                <a:lnTo>
                  <a:pt x="48767" y="295656"/>
                </a:lnTo>
                <a:lnTo>
                  <a:pt x="86867" y="167244"/>
                </a:lnTo>
                <a:close/>
              </a:path>
              <a:path w="259079" h="302260">
                <a:moveTo>
                  <a:pt x="259079" y="67056"/>
                </a:moveTo>
                <a:lnTo>
                  <a:pt x="242101" y="26074"/>
                </a:lnTo>
                <a:lnTo>
                  <a:pt x="203167" y="5143"/>
                </a:lnTo>
                <a:lnTo>
                  <a:pt x="51815" y="0"/>
                </a:lnTo>
                <a:lnTo>
                  <a:pt x="47243" y="9144"/>
                </a:lnTo>
                <a:lnTo>
                  <a:pt x="67055" y="9144"/>
                </a:lnTo>
                <a:lnTo>
                  <a:pt x="76199" y="10668"/>
                </a:lnTo>
                <a:lnTo>
                  <a:pt x="79247" y="13716"/>
                </a:lnTo>
                <a:lnTo>
                  <a:pt x="83819" y="16764"/>
                </a:lnTo>
                <a:lnTo>
                  <a:pt x="86867" y="21336"/>
                </a:lnTo>
                <a:lnTo>
                  <a:pt x="86867" y="167244"/>
                </a:lnTo>
                <a:lnTo>
                  <a:pt x="89915" y="156972"/>
                </a:lnTo>
                <a:lnTo>
                  <a:pt x="96011" y="156972"/>
                </a:lnTo>
                <a:lnTo>
                  <a:pt x="96011" y="140208"/>
                </a:lnTo>
                <a:lnTo>
                  <a:pt x="131063" y="18288"/>
                </a:lnTo>
                <a:lnTo>
                  <a:pt x="140207" y="16764"/>
                </a:lnTo>
                <a:lnTo>
                  <a:pt x="146303" y="15240"/>
                </a:lnTo>
                <a:lnTo>
                  <a:pt x="190118" y="22955"/>
                </a:lnTo>
                <a:lnTo>
                  <a:pt x="212478" y="54673"/>
                </a:lnTo>
                <a:lnTo>
                  <a:pt x="213359" y="65532"/>
                </a:lnTo>
                <a:lnTo>
                  <a:pt x="213359" y="135772"/>
                </a:lnTo>
                <a:lnTo>
                  <a:pt x="214121" y="135445"/>
                </a:lnTo>
                <a:lnTo>
                  <a:pt x="248149" y="104989"/>
                </a:lnTo>
                <a:lnTo>
                  <a:pt x="257912" y="80462"/>
                </a:lnTo>
                <a:lnTo>
                  <a:pt x="259079" y="67056"/>
                </a:lnTo>
                <a:close/>
              </a:path>
              <a:path w="259079" h="302260">
                <a:moveTo>
                  <a:pt x="181355" y="297942"/>
                </a:moveTo>
                <a:lnTo>
                  <a:pt x="181355" y="217932"/>
                </a:lnTo>
                <a:lnTo>
                  <a:pt x="179641" y="235362"/>
                </a:lnTo>
                <a:lnTo>
                  <a:pt x="174497" y="251079"/>
                </a:lnTo>
                <a:lnTo>
                  <a:pt x="138755" y="286488"/>
                </a:lnTo>
                <a:lnTo>
                  <a:pt x="89915" y="298583"/>
                </a:lnTo>
                <a:lnTo>
                  <a:pt x="86867" y="298652"/>
                </a:lnTo>
                <a:lnTo>
                  <a:pt x="80700" y="298442"/>
                </a:lnTo>
                <a:lnTo>
                  <a:pt x="71437" y="297751"/>
                </a:lnTo>
                <a:lnTo>
                  <a:pt x="48767" y="295656"/>
                </a:lnTo>
                <a:lnTo>
                  <a:pt x="48767" y="301751"/>
                </a:lnTo>
                <a:lnTo>
                  <a:pt x="174497" y="301631"/>
                </a:lnTo>
                <a:lnTo>
                  <a:pt x="177736" y="300204"/>
                </a:lnTo>
                <a:lnTo>
                  <a:pt x="181355" y="297942"/>
                </a:lnTo>
                <a:close/>
              </a:path>
              <a:path w="259079" h="302260">
                <a:moveTo>
                  <a:pt x="213359" y="135772"/>
                </a:moveTo>
                <a:lnTo>
                  <a:pt x="213359" y="65532"/>
                </a:lnTo>
                <a:lnTo>
                  <a:pt x="211907" y="80938"/>
                </a:lnTo>
                <a:lnTo>
                  <a:pt x="207454" y="95059"/>
                </a:lnTo>
                <a:lnTo>
                  <a:pt x="175854" y="127992"/>
                </a:lnTo>
                <a:lnTo>
                  <a:pt x="117347" y="140208"/>
                </a:lnTo>
                <a:lnTo>
                  <a:pt x="96011" y="140208"/>
                </a:lnTo>
                <a:lnTo>
                  <a:pt x="96011" y="156972"/>
                </a:lnTo>
                <a:lnTo>
                  <a:pt x="108203" y="156972"/>
                </a:lnTo>
                <a:lnTo>
                  <a:pt x="126229" y="157853"/>
                </a:lnTo>
                <a:lnTo>
                  <a:pt x="164591" y="172212"/>
                </a:lnTo>
                <a:lnTo>
                  <a:pt x="175259" y="188198"/>
                </a:lnTo>
                <a:lnTo>
                  <a:pt x="175259" y="149352"/>
                </a:lnTo>
                <a:lnTo>
                  <a:pt x="196405" y="143041"/>
                </a:lnTo>
                <a:lnTo>
                  <a:pt x="213359" y="135772"/>
                </a:lnTo>
                <a:close/>
              </a:path>
              <a:path w="259079" h="302260">
                <a:moveTo>
                  <a:pt x="231647" y="216408"/>
                </a:moveTo>
                <a:lnTo>
                  <a:pt x="217931" y="176784"/>
                </a:lnTo>
                <a:lnTo>
                  <a:pt x="175259" y="149352"/>
                </a:lnTo>
                <a:lnTo>
                  <a:pt x="175259" y="188198"/>
                </a:lnTo>
                <a:lnTo>
                  <a:pt x="176974" y="191643"/>
                </a:lnTo>
                <a:lnTo>
                  <a:pt x="180236" y="203930"/>
                </a:lnTo>
                <a:lnTo>
                  <a:pt x="181355" y="217932"/>
                </a:lnTo>
                <a:lnTo>
                  <a:pt x="181355" y="297942"/>
                </a:lnTo>
                <a:lnTo>
                  <a:pt x="187451" y="294132"/>
                </a:lnTo>
                <a:lnTo>
                  <a:pt x="219455" y="260604"/>
                </a:lnTo>
                <a:lnTo>
                  <a:pt x="230814" y="227814"/>
                </a:lnTo>
                <a:lnTo>
                  <a:pt x="231647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18576" y="3076955"/>
            <a:ext cx="264160" cy="102235"/>
          </a:xfrm>
          <a:custGeom>
            <a:avLst/>
            <a:gdLst/>
            <a:ahLst/>
            <a:cxnLst/>
            <a:rect l="l" t="t" r="r" b="b"/>
            <a:pathLst>
              <a:path w="264159" h="102235">
                <a:moveTo>
                  <a:pt x="106713" y="0"/>
                </a:moveTo>
                <a:lnTo>
                  <a:pt x="66499" y="0"/>
                </a:lnTo>
                <a:lnTo>
                  <a:pt x="50553" y="53959"/>
                </a:lnTo>
                <a:lnTo>
                  <a:pt x="46672" y="65151"/>
                </a:lnTo>
                <a:lnTo>
                  <a:pt x="43076" y="73485"/>
                </a:lnTo>
                <a:lnTo>
                  <a:pt x="39624" y="79248"/>
                </a:lnTo>
                <a:lnTo>
                  <a:pt x="38100" y="83820"/>
                </a:lnTo>
                <a:lnTo>
                  <a:pt x="33528" y="86868"/>
                </a:lnTo>
                <a:lnTo>
                  <a:pt x="27432" y="89916"/>
                </a:lnTo>
                <a:lnTo>
                  <a:pt x="22860" y="92964"/>
                </a:lnTo>
                <a:lnTo>
                  <a:pt x="13716" y="92964"/>
                </a:lnTo>
                <a:lnTo>
                  <a:pt x="3048" y="94488"/>
                </a:lnTo>
                <a:lnTo>
                  <a:pt x="0" y="102108"/>
                </a:lnTo>
                <a:lnTo>
                  <a:pt x="82296" y="102108"/>
                </a:lnTo>
                <a:lnTo>
                  <a:pt x="82296" y="82296"/>
                </a:lnTo>
                <a:lnTo>
                  <a:pt x="106713" y="0"/>
                </a:lnTo>
                <a:close/>
              </a:path>
              <a:path w="264159" h="102235">
                <a:moveTo>
                  <a:pt x="214884" y="84178"/>
                </a:moveTo>
                <a:lnTo>
                  <a:pt x="214884" y="3048"/>
                </a:lnTo>
                <a:lnTo>
                  <a:pt x="213145" y="21336"/>
                </a:lnTo>
                <a:lnTo>
                  <a:pt x="207835" y="37338"/>
                </a:lnTo>
                <a:lnTo>
                  <a:pt x="171640" y="72485"/>
                </a:lnTo>
                <a:lnTo>
                  <a:pt x="121920" y="85344"/>
                </a:lnTo>
                <a:lnTo>
                  <a:pt x="114228" y="85082"/>
                </a:lnTo>
                <a:lnTo>
                  <a:pt x="104965" y="84391"/>
                </a:lnTo>
                <a:lnTo>
                  <a:pt x="82296" y="82296"/>
                </a:lnTo>
                <a:lnTo>
                  <a:pt x="82296" y="102108"/>
                </a:lnTo>
                <a:lnTo>
                  <a:pt x="121920" y="102020"/>
                </a:lnTo>
                <a:lnTo>
                  <a:pt x="163830" y="100179"/>
                </a:lnTo>
                <a:lnTo>
                  <a:pt x="211264" y="86201"/>
                </a:lnTo>
                <a:lnTo>
                  <a:pt x="214884" y="84178"/>
                </a:lnTo>
                <a:close/>
              </a:path>
              <a:path w="264159" h="102235">
                <a:moveTo>
                  <a:pt x="263652" y="3048"/>
                </a:moveTo>
                <a:lnTo>
                  <a:pt x="263412" y="0"/>
                </a:lnTo>
                <a:lnTo>
                  <a:pt x="214618" y="0"/>
                </a:lnTo>
                <a:lnTo>
                  <a:pt x="214884" y="3048"/>
                </a:lnTo>
                <a:lnTo>
                  <a:pt x="214884" y="84178"/>
                </a:lnTo>
                <a:lnTo>
                  <a:pt x="245197" y="57840"/>
                </a:lnTo>
                <a:lnTo>
                  <a:pt x="263032" y="14454"/>
                </a:lnTo>
                <a:lnTo>
                  <a:pt x="26365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1835" y="3076955"/>
            <a:ext cx="448309" cy="108585"/>
          </a:xfrm>
          <a:custGeom>
            <a:avLst/>
            <a:gdLst/>
            <a:ahLst/>
            <a:cxnLst/>
            <a:rect l="l" t="t" r="r" b="b"/>
            <a:pathLst>
              <a:path w="448309" h="108585">
                <a:moveTo>
                  <a:pt x="46753" y="0"/>
                </a:moveTo>
                <a:lnTo>
                  <a:pt x="11927" y="0"/>
                </a:lnTo>
                <a:lnTo>
                  <a:pt x="5715" y="17145"/>
                </a:lnTo>
                <a:lnTo>
                  <a:pt x="1428" y="36290"/>
                </a:lnTo>
                <a:lnTo>
                  <a:pt x="0" y="54864"/>
                </a:lnTo>
                <a:lnTo>
                  <a:pt x="833" y="66627"/>
                </a:lnTo>
                <a:lnTo>
                  <a:pt x="19097" y="100489"/>
                </a:lnTo>
                <a:lnTo>
                  <a:pt x="38100" y="107749"/>
                </a:lnTo>
                <a:lnTo>
                  <a:pt x="38100" y="47244"/>
                </a:lnTo>
                <a:lnTo>
                  <a:pt x="39243" y="30694"/>
                </a:lnTo>
                <a:lnTo>
                  <a:pt x="42672" y="13144"/>
                </a:lnTo>
                <a:lnTo>
                  <a:pt x="46753" y="0"/>
                </a:lnTo>
                <a:close/>
              </a:path>
              <a:path w="448309" h="108585">
                <a:moveTo>
                  <a:pt x="181844" y="0"/>
                </a:moveTo>
                <a:lnTo>
                  <a:pt x="145453" y="0"/>
                </a:lnTo>
                <a:lnTo>
                  <a:pt x="136636" y="18145"/>
                </a:lnTo>
                <a:lnTo>
                  <a:pt x="118872" y="42672"/>
                </a:lnTo>
                <a:lnTo>
                  <a:pt x="104298" y="59555"/>
                </a:lnTo>
                <a:lnTo>
                  <a:pt x="90297" y="71437"/>
                </a:lnTo>
                <a:lnTo>
                  <a:pt x="76866" y="78462"/>
                </a:lnTo>
                <a:lnTo>
                  <a:pt x="64008" y="80772"/>
                </a:lnTo>
                <a:lnTo>
                  <a:pt x="56388" y="80772"/>
                </a:lnTo>
                <a:lnTo>
                  <a:pt x="50292" y="77724"/>
                </a:lnTo>
                <a:lnTo>
                  <a:pt x="45720" y="71628"/>
                </a:lnTo>
                <a:lnTo>
                  <a:pt x="41957" y="66746"/>
                </a:lnTo>
                <a:lnTo>
                  <a:pt x="39624" y="61150"/>
                </a:lnTo>
                <a:lnTo>
                  <a:pt x="38433" y="54697"/>
                </a:lnTo>
                <a:lnTo>
                  <a:pt x="38100" y="47244"/>
                </a:lnTo>
                <a:lnTo>
                  <a:pt x="38100" y="107749"/>
                </a:lnTo>
                <a:lnTo>
                  <a:pt x="77724" y="96012"/>
                </a:lnTo>
                <a:lnTo>
                  <a:pt x="119514" y="59150"/>
                </a:lnTo>
                <a:lnTo>
                  <a:pt x="134112" y="41148"/>
                </a:lnTo>
                <a:lnTo>
                  <a:pt x="134112" y="107188"/>
                </a:lnTo>
                <a:lnTo>
                  <a:pt x="137160" y="108204"/>
                </a:lnTo>
                <a:lnTo>
                  <a:pt x="145453" y="108123"/>
                </a:lnTo>
                <a:lnTo>
                  <a:pt x="151923" y="107347"/>
                </a:lnTo>
                <a:lnTo>
                  <a:pt x="159639" y="104775"/>
                </a:lnTo>
                <a:lnTo>
                  <a:pt x="161544" y="103789"/>
                </a:lnTo>
                <a:lnTo>
                  <a:pt x="161544" y="74676"/>
                </a:lnTo>
                <a:lnTo>
                  <a:pt x="163068" y="73152"/>
                </a:lnTo>
                <a:lnTo>
                  <a:pt x="163068" y="70104"/>
                </a:lnTo>
                <a:lnTo>
                  <a:pt x="167640" y="48768"/>
                </a:lnTo>
                <a:lnTo>
                  <a:pt x="181844" y="0"/>
                </a:lnTo>
                <a:close/>
              </a:path>
              <a:path w="448309" h="108585">
                <a:moveTo>
                  <a:pt x="134112" y="107188"/>
                </a:moveTo>
                <a:lnTo>
                  <a:pt x="134112" y="41148"/>
                </a:lnTo>
                <a:lnTo>
                  <a:pt x="129540" y="57912"/>
                </a:lnTo>
                <a:lnTo>
                  <a:pt x="127539" y="66746"/>
                </a:lnTo>
                <a:lnTo>
                  <a:pt x="126111" y="74866"/>
                </a:lnTo>
                <a:lnTo>
                  <a:pt x="125253" y="82129"/>
                </a:lnTo>
                <a:lnTo>
                  <a:pt x="124968" y="88392"/>
                </a:lnTo>
                <a:lnTo>
                  <a:pt x="124968" y="94488"/>
                </a:lnTo>
                <a:lnTo>
                  <a:pt x="126492" y="99060"/>
                </a:lnTo>
                <a:lnTo>
                  <a:pt x="129540" y="103632"/>
                </a:lnTo>
                <a:lnTo>
                  <a:pt x="132588" y="106680"/>
                </a:lnTo>
                <a:lnTo>
                  <a:pt x="134112" y="107188"/>
                </a:lnTo>
                <a:close/>
              </a:path>
              <a:path w="448309" h="108585">
                <a:moveTo>
                  <a:pt x="208788" y="57912"/>
                </a:moveTo>
                <a:lnTo>
                  <a:pt x="201168" y="53340"/>
                </a:lnTo>
                <a:lnTo>
                  <a:pt x="193714" y="62770"/>
                </a:lnTo>
                <a:lnTo>
                  <a:pt x="187261" y="70485"/>
                </a:lnTo>
                <a:lnTo>
                  <a:pt x="181665" y="76486"/>
                </a:lnTo>
                <a:lnTo>
                  <a:pt x="176784" y="80772"/>
                </a:lnTo>
                <a:lnTo>
                  <a:pt x="173736" y="83820"/>
                </a:lnTo>
                <a:lnTo>
                  <a:pt x="166116" y="83820"/>
                </a:lnTo>
                <a:lnTo>
                  <a:pt x="163068" y="80772"/>
                </a:lnTo>
                <a:lnTo>
                  <a:pt x="161544" y="77724"/>
                </a:lnTo>
                <a:lnTo>
                  <a:pt x="161544" y="103789"/>
                </a:lnTo>
                <a:lnTo>
                  <a:pt x="192786" y="79629"/>
                </a:lnTo>
                <a:lnTo>
                  <a:pt x="200787" y="69628"/>
                </a:lnTo>
                <a:lnTo>
                  <a:pt x="208788" y="57912"/>
                </a:lnTo>
                <a:close/>
              </a:path>
              <a:path w="448309" h="108585">
                <a:moveTo>
                  <a:pt x="286021" y="0"/>
                </a:moveTo>
                <a:lnTo>
                  <a:pt x="251195" y="0"/>
                </a:lnTo>
                <a:lnTo>
                  <a:pt x="244983" y="17145"/>
                </a:lnTo>
                <a:lnTo>
                  <a:pt x="240696" y="36290"/>
                </a:lnTo>
                <a:lnTo>
                  <a:pt x="239268" y="54864"/>
                </a:lnTo>
                <a:lnTo>
                  <a:pt x="240101" y="66627"/>
                </a:lnTo>
                <a:lnTo>
                  <a:pt x="258341" y="100489"/>
                </a:lnTo>
                <a:lnTo>
                  <a:pt x="277368" y="107866"/>
                </a:lnTo>
                <a:lnTo>
                  <a:pt x="277368" y="47244"/>
                </a:lnTo>
                <a:lnTo>
                  <a:pt x="278511" y="30694"/>
                </a:lnTo>
                <a:lnTo>
                  <a:pt x="281940" y="13144"/>
                </a:lnTo>
                <a:lnTo>
                  <a:pt x="286021" y="0"/>
                </a:lnTo>
                <a:close/>
              </a:path>
              <a:path w="448309" h="108585">
                <a:moveTo>
                  <a:pt x="421112" y="0"/>
                </a:moveTo>
                <a:lnTo>
                  <a:pt x="384129" y="0"/>
                </a:lnTo>
                <a:lnTo>
                  <a:pt x="375261" y="18145"/>
                </a:lnTo>
                <a:lnTo>
                  <a:pt x="358140" y="42672"/>
                </a:lnTo>
                <a:lnTo>
                  <a:pt x="343566" y="59555"/>
                </a:lnTo>
                <a:lnTo>
                  <a:pt x="329565" y="71437"/>
                </a:lnTo>
                <a:lnTo>
                  <a:pt x="316134" y="78462"/>
                </a:lnTo>
                <a:lnTo>
                  <a:pt x="303276" y="80772"/>
                </a:lnTo>
                <a:lnTo>
                  <a:pt x="295656" y="80772"/>
                </a:lnTo>
                <a:lnTo>
                  <a:pt x="289560" y="77724"/>
                </a:lnTo>
                <a:lnTo>
                  <a:pt x="284988" y="71628"/>
                </a:lnTo>
                <a:lnTo>
                  <a:pt x="281225" y="66746"/>
                </a:lnTo>
                <a:lnTo>
                  <a:pt x="278892" y="61150"/>
                </a:lnTo>
                <a:lnTo>
                  <a:pt x="277701" y="54697"/>
                </a:lnTo>
                <a:lnTo>
                  <a:pt x="277368" y="47244"/>
                </a:lnTo>
                <a:lnTo>
                  <a:pt x="277368" y="107866"/>
                </a:lnTo>
                <a:lnTo>
                  <a:pt x="278892" y="108035"/>
                </a:lnTo>
                <a:lnTo>
                  <a:pt x="281940" y="108065"/>
                </a:lnTo>
                <a:lnTo>
                  <a:pt x="289560" y="107370"/>
                </a:lnTo>
                <a:lnTo>
                  <a:pt x="330088" y="86582"/>
                </a:lnTo>
                <a:lnTo>
                  <a:pt x="358568" y="59150"/>
                </a:lnTo>
                <a:lnTo>
                  <a:pt x="373380" y="41148"/>
                </a:lnTo>
                <a:lnTo>
                  <a:pt x="373380" y="107188"/>
                </a:lnTo>
                <a:lnTo>
                  <a:pt x="376428" y="108204"/>
                </a:lnTo>
                <a:lnTo>
                  <a:pt x="384129" y="108194"/>
                </a:lnTo>
                <a:lnTo>
                  <a:pt x="391167" y="107347"/>
                </a:lnTo>
                <a:lnTo>
                  <a:pt x="398716" y="104775"/>
                </a:lnTo>
                <a:lnTo>
                  <a:pt x="400812" y="103628"/>
                </a:lnTo>
                <a:lnTo>
                  <a:pt x="400812" y="73152"/>
                </a:lnTo>
                <a:lnTo>
                  <a:pt x="402336" y="70104"/>
                </a:lnTo>
                <a:lnTo>
                  <a:pt x="406908" y="48768"/>
                </a:lnTo>
                <a:lnTo>
                  <a:pt x="421112" y="0"/>
                </a:lnTo>
                <a:close/>
              </a:path>
              <a:path w="448309" h="108585">
                <a:moveTo>
                  <a:pt x="373380" y="107188"/>
                </a:moveTo>
                <a:lnTo>
                  <a:pt x="373380" y="41148"/>
                </a:lnTo>
                <a:lnTo>
                  <a:pt x="368808" y="57912"/>
                </a:lnTo>
                <a:lnTo>
                  <a:pt x="366569" y="66746"/>
                </a:lnTo>
                <a:lnTo>
                  <a:pt x="364617" y="74866"/>
                </a:lnTo>
                <a:lnTo>
                  <a:pt x="363235" y="82129"/>
                </a:lnTo>
                <a:lnTo>
                  <a:pt x="362712" y="88392"/>
                </a:lnTo>
                <a:lnTo>
                  <a:pt x="362712" y="94488"/>
                </a:lnTo>
                <a:lnTo>
                  <a:pt x="368808" y="103632"/>
                </a:lnTo>
                <a:lnTo>
                  <a:pt x="371856" y="106680"/>
                </a:lnTo>
                <a:lnTo>
                  <a:pt x="373380" y="107188"/>
                </a:lnTo>
                <a:close/>
              </a:path>
              <a:path w="448309" h="108585">
                <a:moveTo>
                  <a:pt x="448056" y="57912"/>
                </a:moveTo>
                <a:lnTo>
                  <a:pt x="440436" y="53340"/>
                </a:lnTo>
                <a:lnTo>
                  <a:pt x="432982" y="62770"/>
                </a:lnTo>
                <a:lnTo>
                  <a:pt x="426529" y="70485"/>
                </a:lnTo>
                <a:lnTo>
                  <a:pt x="420933" y="76486"/>
                </a:lnTo>
                <a:lnTo>
                  <a:pt x="416052" y="80772"/>
                </a:lnTo>
                <a:lnTo>
                  <a:pt x="413004" y="83820"/>
                </a:lnTo>
                <a:lnTo>
                  <a:pt x="403860" y="83820"/>
                </a:lnTo>
                <a:lnTo>
                  <a:pt x="403860" y="82296"/>
                </a:lnTo>
                <a:lnTo>
                  <a:pt x="402336" y="80772"/>
                </a:lnTo>
                <a:lnTo>
                  <a:pt x="400812" y="77724"/>
                </a:lnTo>
                <a:lnTo>
                  <a:pt x="400812" y="103628"/>
                </a:lnTo>
                <a:lnTo>
                  <a:pt x="406550" y="100489"/>
                </a:lnTo>
                <a:lnTo>
                  <a:pt x="414528" y="94488"/>
                </a:lnTo>
                <a:lnTo>
                  <a:pt x="423410" y="87916"/>
                </a:lnTo>
                <a:lnTo>
                  <a:pt x="431863" y="79629"/>
                </a:lnTo>
                <a:lnTo>
                  <a:pt x="440031" y="69628"/>
                </a:lnTo>
                <a:lnTo>
                  <a:pt x="44805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0380" y="3076955"/>
            <a:ext cx="285115" cy="102235"/>
          </a:xfrm>
          <a:custGeom>
            <a:avLst/>
            <a:gdLst/>
            <a:ahLst/>
            <a:cxnLst/>
            <a:rect l="l" t="t" r="r" b="b"/>
            <a:pathLst>
              <a:path w="285115" h="102235">
                <a:moveTo>
                  <a:pt x="249310" y="0"/>
                </a:moveTo>
                <a:lnTo>
                  <a:pt x="210136" y="0"/>
                </a:lnTo>
                <a:lnTo>
                  <a:pt x="205740" y="38100"/>
                </a:lnTo>
                <a:lnTo>
                  <a:pt x="204597" y="50435"/>
                </a:lnTo>
                <a:lnTo>
                  <a:pt x="203454" y="60198"/>
                </a:lnTo>
                <a:lnTo>
                  <a:pt x="180022" y="92392"/>
                </a:lnTo>
                <a:lnTo>
                  <a:pt x="166116" y="94488"/>
                </a:lnTo>
                <a:lnTo>
                  <a:pt x="160020" y="94488"/>
                </a:lnTo>
                <a:lnTo>
                  <a:pt x="158496" y="102108"/>
                </a:lnTo>
                <a:lnTo>
                  <a:pt x="243840" y="102108"/>
                </a:lnTo>
                <a:lnTo>
                  <a:pt x="243840" y="62484"/>
                </a:lnTo>
                <a:lnTo>
                  <a:pt x="245364" y="54864"/>
                </a:lnTo>
                <a:lnTo>
                  <a:pt x="245364" y="42672"/>
                </a:lnTo>
                <a:lnTo>
                  <a:pt x="249310" y="0"/>
                </a:lnTo>
                <a:close/>
              </a:path>
              <a:path w="285115" h="102235">
                <a:moveTo>
                  <a:pt x="284988" y="94488"/>
                </a:moveTo>
                <a:lnTo>
                  <a:pt x="276653" y="94202"/>
                </a:lnTo>
                <a:lnTo>
                  <a:pt x="269748" y="93345"/>
                </a:lnTo>
                <a:lnTo>
                  <a:pt x="263985" y="91916"/>
                </a:lnTo>
                <a:lnTo>
                  <a:pt x="259080" y="89916"/>
                </a:lnTo>
                <a:lnTo>
                  <a:pt x="254508" y="88392"/>
                </a:lnTo>
                <a:lnTo>
                  <a:pt x="249936" y="85344"/>
                </a:lnTo>
                <a:lnTo>
                  <a:pt x="246888" y="80772"/>
                </a:lnTo>
                <a:lnTo>
                  <a:pt x="245364" y="77724"/>
                </a:lnTo>
                <a:lnTo>
                  <a:pt x="243840" y="73152"/>
                </a:lnTo>
                <a:lnTo>
                  <a:pt x="243840" y="102108"/>
                </a:lnTo>
                <a:lnTo>
                  <a:pt x="281940" y="102108"/>
                </a:lnTo>
                <a:lnTo>
                  <a:pt x="284988" y="94488"/>
                </a:lnTo>
                <a:close/>
              </a:path>
              <a:path w="285115" h="102235">
                <a:moveTo>
                  <a:pt x="117768" y="0"/>
                </a:moveTo>
                <a:lnTo>
                  <a:pt x="99989" y="0"/>
                </a:lnTo>
                <a:lnTo>
                  <a:pt x="73152" y="36576"/>
                </a:lnTo>
                <a:lnTo>
                  <a:pt x="60531" y="52292"/>
                </a:lnTo>
                <a:lnTo>
                  <a:pt x="33528" y="82296"/>
                </a:lnTo>
                <a:lnTo>
                  <a:pt x="3048" y="94488"/>
                </a:lnTo>
                <a:lnTo>
                  <a:pt x="0" y="102108"/>
                </a:lnTo>
                <a:lnTo>
                  <a:pt x="70104" y="102108"/>
                </a:lnTo>
                <a:lnTo>
                  <a:pt x="70104" y="71628"/>
                </a:lnTo>
                <a:lnTo>
                  <a:pt x="73152" y="62484"/>
                </a:lnTo>
                <a:lnTo>
                  <a:pt x="74676" y="59436"/>
                </a:lnTo>
                <a:lnTo>
                  <a:pt x="79248" y="51816"/>
                </a:lnTo>
                <a:lnTo>
                  <a:pt x="86868" y="42672"/>
                </a:lnTo>
                <a:lnTo>
                  <a:pt x="117768" y="0"/>
                </a:lnTo>
                <a:close/>
              </a:path>
              <a:path w="285115" h="102235">
                <a:moveTo>
                  <a:pt x="96012" y="94488"/>
                </a:moveTo>
                <a:lnTo>
                  <a:pt x="86868" y="92964"/>
                </a:lnTo>
                <a:lnTo>
                  <a:pt x="80772" y="91440"/>
                </a:lnTo>
                <a:lnTo>
                  <a:pt x="76200" y="88392"/>
                </a:lnTo>
                <a:lnTo>
                  <a:pt x="73152" y="83820"/>
                </a:lnTo>
                <a:lnTo>
                  <a:pt x="70104" y="80772"/>
                </a:lnTo>
                <a:lnTo>
                  <a:pt x="70104" y="102108"/>
                </a:lnTo>
                <a:lnTo>
                  <a:pt x="94488" y="102108"/>
                </a:lnTo>
                <a:lnTo>
                  <a:pt x="960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68106" y="3564636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74052" y="3651504"/>
            <a:ext cx="434340" cy="233679"/>
          </a:xfrm>
          <a:custGeom>
            <a:avLst/>
            <a:gdLst/>
            <a:ahLst/>
            <a:cxnLst/>
            <a:rect l="l" t="t" r="r" b="b"/>
            <a:pathLst>
              <a:path w="434340" h="233679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40" h="233679">
                <a:moveTo>
                  <a:pt x="434340" y="126492"/>
                </a:moveTo>
                <a:lnTo>
                  <a:pt x="402907" y="95154"/>
                </a:lnTo>
                <a:lnTo>
                  <a:pt x="373761" y="65532"/>
                </a:lnTo>
                <a:lnTo>
                  <a:pt x="345186" y="34766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0900"/>
                </a:lnTo>
                <a:lnTo>
                  <a:pt x="402907" y="157162"/>
                </a:lnTo>
                <a:lnTo>
                  <a:pt x="434340" y="126492"/>
                </a:lnTo>
                <a:close/>
              </a:path>
              <a:path w="434340" h="233679">
                <a:moveTo>
                  <a:pt x="379476" y="180900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9922" y="233171"/>
                </a:lnTo>
                <a:lnTo>
                  <a:pt x="331406" y="233171"/>
                </a:lnTo>
                <a:lnTo>
                  <a:pt x="345186" y="217360"/>
                </a:lnTo>
                <a:lnTo>
                  <a:pt x="373761" y="186690"/>
                </a:lnTo>
                <a:lnTo>
                  <a:pt x="379476" y="180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2756" y="3076955"/>
            <a:ext cx="118935" cy="109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23772" y="3883152"/>
            <a:ext cx="658495" cy="364490"/>
          </a:xfrm>
          <a:custGeom>
            <a:avLst/>
            <a:gdLst/>
            <a:ahLst/>
            <a:cxnLst/>
            <a:rect l="l" t="t" r="r" b="b"/>
            <a:pathLst>
              <a:path w="658494" h="364489">
                <a:moveTo>
                  <a:pt x="15240" y="0"/>
                </a:moveTo>
                <a:lnTo>
                  <a:pt x="3048" y="0"/>
                </a:lnTo>
                <a:lnTo>
                  <a:pt x="1524" y="3048"/>
                </a:lnTo>
                <a:lnTo>
                  <a:pt x="1524" y="19812"/>
                </a:lnTo>
                <a:lnTo>
                  <a:pt x="0" y="36576"/>
                </a:lnTo>
                <a:lnTo>
                  <a:pt x="3048" y="71628"/>
                </a:lnTo>
                <a:lnTo>
                  <a:pt x="4572" y="86868"/>
                </a:lnTo>
                <a:lnTo>
                  <a:pt x="7620" y="103632"/>
                </a:lnTo>
                <a:lnTo>
                  <a:pt x="12192" y="119970"/>
                </a:lnTo>
                <a:lnTo>
                  <a:pt x="12192" y="21336"/>
                </a:lnTo>
                <a:lnTo>
                  <a:pt x="13716" y="4572"/>
                </a:lnTo>
                <a:lnTo>
                  <a:pt x="15240" y="0"/>
                </a:lnTo>
                <a:close/>
              </a:path>
              <a:path w="658494" h="364489">
                <a:moveTo>
                  <a:pt x="646176" y="125314"/>
                </a:moveTo>
                <a:lnTo>
                  <a:pt x="646176" y="53340"/>
                </a:lnTo>
                <a:lnTo>
                  <a:pt x="640019" y="97352"/>
                </a:lnTo>
                <a:lnTo>
                  <a:pt x="629472" y="137938"/>
                </a:lnTo>
                <a:lnTo>
                  <a:pt x="614903" y="175081"/>
                </a:lnTo>
                <a:lnTo>
                  <a:pt x="596676" y="208761"/>
                </a:lnTo>
                <a:lnTo>
                  <a:pt x="550712" y="265668"/>
                </a:lnTo>
                <a:lnTo>
                  <a:pt x="494507" y="308517"/>
                </a:lnTo>
                <a:lnTo>
                  <a:pt x="430987" y="337169"/>
                </a:lnTo>
                <a:lnTo>
                  <a:pt x="363077" y="351484"/>
                </a:lnTo>
                <a:lnTo>
                  <a:pt x="328391" y="353220"/>
                </a:lnTo>
                <a:lnTo>
                  <a:pt x="293705" y="351320"/>
                </a:lnTo>
                <a:lnTo>
                  <a:pt x="225795" y="336537"/>
                </a:lnTo>
                <a:lnTo>
                  <a:pt x="162275" y="306996"/>
                </a:lnTo>
                <a:lnTo>
                  <a:pt x="106070" y="262554"/>
                </a:lnTo>
                <a:lnTo>
                  <a:pt x="60106" y="203073"/>
                </a:lnTo>
                <a:lnTo>
                  <a:pt x="41879" y="167648"/>
                </a:lnTo>
                <a:lnTo>
                  <a:pt x="27310" y="128411"/>
                </a:lnTo>
                <a:lnTo>
                  <a:pt x="16764" y="85344"/>
                </a:lnTo>
                <a:lnTo>
                  <a:pt x="12192" y="53340"/>
                </a:lnTo>
                <a:lnTo>
                  <a:pt x="12192" y="119970"/>
                </a:lnTo>
                <a:lnTo>
                  <a:pt x="39587" y="192475"/>
                </a:lnTo>
                <a:lnTo>
                  <a:pt x="64280" y="231547"/>
                </a:lnTo>
                <a:lnTo>
                  <a:pt x="94012" y="266468"/>
                </a:lnTo>
                <a:lnTo>
                  <a:pt x="128206" y="296799"/>
                </a:lnTo>
                <a:lnTo>
                  <a:pt x="166286" y="322100"/>
                </a:lnTo>
                <a:lnTo>
                  <a:pt x="207677" y="341933"/>
                </a:lnTo>
                <a:lnTo>
                  <a:pt x="251801" y="355860"/>
                </a:lnTo>
                <a:lnTo>
                  <a:pt x="298083" y="363440"/>
                </a:lnTo>
                <a:lnTo>
                  <a:pt x="345948" y="364236"/>
                </a:lnTo>
                <a:lnTo>
                  <a:pt x="364236" y="362712"/>
                </a:lnTo>
                <a:lnTo>
                  <a:pt x="424153" y="351539"/>
                </a:lnTo>
                <a:lnTo>
                  <a:pt x="466417" y="335755"/>
                </a:lnTo>
                <a:lnTo>
                  <a:pt x="505772" y="314375"/>
                </a:lnTo>
                <a:lnTo>
                  <a:pt x="541727" y="287938"/>
                </a:lnTo>
                <a:lnTo>
                  <a:pt x="573786" y="256984"/>
                </a:lnTo>
                <a:lnTo>
                  <a:pt x="601455" y="222052"/>
                </a:lnTo>
                <a:lnTo>
                  <a:pt x="624242" y="183683"/>
                </a:lnTo>
                <a:lnTo>
                  <a:pt x="641652" y="142414"/>
                </a:lnTo>
                <a:lnTo>
                  <a:pt x="646176" y="125314"/>
                </a:lnTo>
                <a:close/>
              </a:path>
              <a:path w="658494" h="364489">
                <a:moveTo>
                  <a:pt x="658368" y="53340"/>
                </a:moveTo>
                <a:lnTo>
                  <a:pt x="658368" y="19812"/>
                </a:lnTo>
                <a:lnTo>
                  <a:pt x="656844" y="3048"/>
                </a:lnTo>
                <a:lnTo>
                  <a:pt x="656844" y="0"/>
                </a:lnTo>
                <a:lnTo>
                  <a:pt x="643128" y="0"/>
                </a:lnTo>
                <a:lnTo>
                  <a:pt x="646176" y="21336"/>
                </a:lnTo>
                <a:lnTo>
                  <a:pt x="646176" y="125314"/>
                </a:lnTo>
                <a:lnTo>
                  <a:pt x="653192" y="98787"/>
                </a:lnTo>
                <a:lnTo>
                  <a:pt x="6583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8668" y="4524184"/>
            <a:ext cx="573405" cy="167005"/>
          </a:xfrm>
          <a:custGeom>
            <a:avLst/>
            <a:gdLst/>
            <a:ahLst/>
            <a:cxnLst/>
            <a:rect l="l" t="t" r="r" b="b"/>
            <a:pathLst>
              <a:path w="573404" h="167004">
                <a:moveTo>
                  <a:pt x="573024" y="166687"/>
                </a:moveTo>
                <a:lnTo>
                  <a:pt x="571500" y="165163"/>
                </a:lnTo>
                <a:lnTo>
                  <a:pt x="546329" y="126336"/>
                </a:lnTo>
                <a:lnTo>
                  <a:pt x="516939" y="92716"/>
                </a:lnTo>
                <a:lnTo>
                  <a:pt x="483933" y="64299"/>
                </a:lnTo>
                <a:lnTo>
                  <a:pt x="447913" y="41076"/>
                </a:lnTo>
                <a:lnTo>
                  <a:pt x="409481" y="23041"/>
                </a:lnTo>
                <a:lnTo>
                  <a:pt x="369242" y="10188"/>
                </a:lnTo>
                <a:lnTo>
                  <a:pt x="327797" y="2510"/>
                </a:lnTo>
                <a:lnTo>
                  <a:pt x="285750" y="0"/>
                </a:lnTo>
                <a:lnTo>
                  <a:pt x="243702" y="2651"/>
                </a:lnTo>
                <a:lnTo>
                  <a:pt x="202257" y="10456"/>
                </a:lnTo>
                <a:lnTo>
                  <a:pt x="162018" y="23410"/>
                </a:lnTo>
                <a:lnTo>
                  <a:pt x="123586" y="41505"/>
                </a:lnTo>
                <a:lnTo>
                  <a:pt x="87566" y="64734"/>
                </a:lnTo>
                <a:lnTo>
                  <a:pt x="54560" y="93091"/>
                </a:lnTo>
                <a:lnTo>
                  <a:pt x="25170" y="126570"/>
                </a:lnTo>
                <a:lnTo>
                  <a:pt x="0" y="165163"/>
                </a:lnTo>
                <a:lnTo>
                  <a:pt x="0" y="166687"/>
                </a:lnTo>
                <a:lnTo>
                  <a:pt x="15240" y="166687"/>
                </a:lnTo>
                <a:lnTo>
                  <a:pt x="47244" y="119443"/>
                </a:lnTo>
                <a:lnTo>
                  <a:pt x="81171" y="85369"/>
                </a:lnTo>
                <a:lnTo>
                  <a:pt x="119147" y="57799"/>
                </a:lnTo>
                <a:lnTo>
                  <a:pt x="160329" y="36695"/>
                </a:lnTo>
                <a:lnTo>
                  <a:pt x="203877" y="22020"/>
                </a:lnTo>
                <a:lnTo>
                  <a:pt x="248949" y="13738"/>
                </a:lnTo>
                <a:lnTo>
                  <a:pt x="294703" y="11811"/>
                </a:lnTo>
                <a:lnTo>
                  <a:pt x="340299" y="16202"/>
                </a:lnTo>
                <a:lnTo>
                  <a:pt x="384894" y="26874"/>
                </a:lnTo>
                <a:lnTo>
                  <a:pt x="427648" y="43791"/>
                </a:lnTo>
                <a:lnTo>
                  <a:pt x="467719" y="66914"/>
                </a:lnTo>
                <a:lnTo>
                  <a:pt x="504266" y="96208"/>
                </a:lnTo>
                <a:lnTo>
                  <a:pt x="536448" y="131635"/>
                </a:lnTo>
                <a:lnTo>
                  <a:pt x="557784" y="166687"/>
                </a:lnTo>
                <a:lnTo>
                  <a:pt x="573024" y="16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79848" y="3883152"/>
            <a:ext cx="658495" cy="436245"/>
          </a:xfrm>
          <a:custGeom>
            <a:avLst/>
            <a:gdLst/>
            <a:ahLst/>
            <a:cxnLst/>
            <a:rect l="l" t="t" r="r" b="b"/>
            <a:pathLst>
              <a:path w="658495" h="436245">
                <a:moveTo>
                  <a:pt x="32004" y="0"/>
                </a:moveTo>
                <a:lnTo>
                  <a:pt x="19812" y="0"/>
                </a:lnTo>
                <a:lnTo>
                  <a:pt x="16764" y="6096"/>
                </a:lnTo>
                <a:lnTo>
                  <a:pt x="4333" y="56673"/>
                </a:lnTo>
                <a:lnTo>
                  <a:pt x="0" y="91440"/>
                </a:lnTo>
                <a:lnTo>
                  <a:pt x="0" y="124968"/>
                </a:lnTo>
                <a:lnTo>
                  <a:pt x="1524" y="143256"/>
                </a:lnTo>
                <a:lnTo>
                  <a:pt x="3048" y="158496"/>
                </a:lnTo>
                <a:lnTo>
                  <a:pt x="6096" y="175260"/>
                </a:lnTo>
                <a:lnTo>
                  <a:pt x="12192" y="196368"/>
                </a:lnTo>
                <a:lnTo>
                  <a:pt x="12192" y="92964"/>
                </a:lnTo>
                <a:lnTo>
                  <a:pt x="13716" y="76200"/>
                </a:lnTo>
                <a:lnTo>
                  <a:pt x="16525" y="58197"/>
                </a:lnTo>
                <a:lnTo>
                  <a:pt x="20193" y="40767"/>
                </a:lnTo>
                <a:lnTo>
                  <a:pt x="24431" y="23907"/>
                </a:lnTo>
                <a:lnTo>
                  <a:pt x="28956" y="7620"/>
                </a:lnTo>
                <a:lnTo>
                  <a:pt x="32004" y="0"/>
                </a:lnTo>
                <a:close/>
              </a:path>
              <a:path w="658495" h="436245">
                <a:moveTo>
                  <a:pt x="646176" y="196942"/>
                </a:moveTo>
                <a:lnTo>
                  <a:pt x="646176" y="124968"/>
                </a:lnTo>
                <a:lnTo>
                  <a:pt x="639843" y="168980"/>
                </a:lnTo>
                <a:lnTo>
                  <a:pt x="629135" y="209566"/>
                </a:lnTo>
                <a:lnTo>
                  <a:pt x="614418" y="246709"/>
                </a:lnTo>
                <a:lnTo>
                  <a:pt x="596055" y="280389"/>
                </a:lnTo>
                <a:lnTo>
                  <a:pt x="549857" y="337296"/>
                </a:lnTo>
                <a:lnTo>
                  <a:pt x="493462" y="380145"/>
                </a:lnTo>
                <a:lnTo>
                  <a:pt x="429792" y="408797"/>
                </a:lnTo>
                <a:lnTo>
                  <a:pt x="361768" y="423112"/>
                </a:lnTo>
                <a:lnTo>
                  <a:pt x="327036" y="424848"/>
                </a:lnTo>
                <a:lnTo>
                  <a:pt x="292311" y="422948"/>
                </a:lnTo>
                <a:lnTo>
                  <a:pt x="224342" y="408165"/>
                </a:lnTo>
                <a:lnTo>
                  <a:pt x="160784" y="378624"/>
                </a:lnTo>
                <a:lnTo>
                  <a:pt x="104558" y="334182"/>
                </a:lnTo>
                <a:lnTo>
                  <a:pt x="58585" y="274701"/>
                </a:lnTo>
                <a:lnTo>
                  <a:pt x="40356" y="239276"/>
                </a:lnTo>
                <a:lnTo>
                  <a:pt x="25786" y="200039"/>
                </a:lnTo>
                <a:lnTo>
                  <a:pt x="15240" y="156972"/>
                </a:lnTo>
                <a:lnTo>
                  <a:pt x="12192" y="124968"/>
                </a:lnTo>
                <a:lnTo>
                  <a:pt x="12192" y="196368"/>
                </a:lnTo>
                <a:lnTo>
                  <a:pt x="38807" y="264103"/>
                </a:lnTo>
                <a:lnTo>
                  <a:pt x="63758" y="303175"/>
                </a:lnTo>
                <a:lnTo>
                  <a:pt x="93683" y="338096"/>
                </a:lnTo>
                <a:lnTo>
                  <a:pt x="128016" y="368427"/>
                </a:lnTo>
                <a:lnTo>
                  <a:pt x="166189" y="393728"/>
                </a:lnTo>
                <a:lnTo>
                  <a:pt x="207635" y="413561"/>
                </a:lnTo>
                <a:lnTo>
                  <a:pt x="251789" y="427488"/>
                </a:lnTo>
                <a:lnTo>
                  <a:pt x="298082" y="435068"/>
                </a:lnTo>
                <a:lnTo>
                  <a:pt x="345948" y="435864"/>
                </a:lnTo>
                <a:lnTo>
                  <a:pt x="379476" y="432816"/>
                </a:lnTo>
                <a:lnTo>
                  <a:pt x="424153" y="423167"/>
                </a:lnTo>
                <a:lnTo>
                  <a:pt x="466417" y="407383"/>
                </a:lnTo>
                <a:lnTo>
                  <a:pt x="505772" y="386003"/>
                </a:lnTo>
                <a:lnTo>
                  <a:pt x="541727" y="359566"/>
                </a:lnTo>
                <a:lnTo>
                  <a:pt x="573786" y="328612"/>
                </a:lnTo>
                <a:lnTo>
                  <a:pt x="601455" y="293680"/>
                </a:lnTo>
                <a:lnTo>
                  <a:pt x="624242" y="255311"/>
                </a:lnTo>
                <a:lnTo>
                  <a:pt x="641652" y="214042"/>
                </a:lnTo>
                <a:lnTo>
                  <a:pt x="646176" y="196942"/>
                </a:lnTo>
                <a:close/>
              </a:path>
              <a:path w="658495" h="436245">
                <a:moveTo>
                  <a:pt x="658368" y="124968"/>
                </a:moveTo>
                <a:lnTo>
                  <a:pt x="658368" y="91440"/>
                </a:lnTo>
                <a:lnTo>
                  <a:pt x="656844" y="74676"/>
                </a:lnTo>
                <a:lnTo>
                  <a:pt x="654010" y="56673"/>
                </a:lnTo>
                <a:lnTo>
                  <a:pt x="650176" y="39243"/>
                </a:lnTo>
                <a:lnTo>
                  <a:pt x="645485" y="22383"/>
                </a:lnTo>
                <a:lnTo>
                  <a:pt x="640080" y="6096"/>
                </a:lnTo>
                <a:lnTo>
                  <a:pt x="638556" y="0"/>
                </a:lnTo>
                <a:lnTo>
                  <a:pt x="624840" y="0"/>
                </a:lnTo>
                <a:lnTo>
                  <a:pt x="633984" y="24384"/>
                </a:lnTo>
                <a:lnTo>
                  <a:pt x="638032" y="40671"/>
                </a:lnTo>
                <a:lnTo>
                  <a:pt x="641223" y="57531"/>
                </a:lnTo>
                <a:lnTo>
                  <a:pt x="643842" y="74961"/>
                </a:lnTo>
                <a:lnTo>
                  <a:pt x="646176" y="92964"/>
                </a:lnTo>
                <a:lnTo>
                  <a:pt x="646176" y="196942"/>
                </a:lnTo>
                <a:lnTo>
                  <a:pt x="653192" y="170415"/>
                </a:lnTo>
                <a:lnTo>
                  <a:pt x="658368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99032" y="3881627"/>
            <a:ext cx="192024" cy="1874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51704" y="4027932"/>
            <a:ext cx="231648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65776" y="3881627"/>
            <a:ext cx="207645" cy="266700"/>
          </a:xfrm>
          <a:custGeom>
            <a:avLst/>
            <a:gdLst/>
            <a:ahLst/>
            <a:cxnLst/>
            <a:rect l="l" t="t" r="r" b="b"/>
            <a:pathLst>
              <a:path w="207645" h="266700">
                <a:moveTo>
                  <a:pt x="63496" y="0"/>
                </a:moveTo>
                <a:lnTo>
                  <a:pt x="24384" y="0"/>
                </a:lnTo>
                <a:lnTo>
                  <a:pt x="24384" y="16764"/>
                </a:lnTo>
                <a:lnTo>
                  <a:pt x="22860" y="28956"/>
                </a:lnTo>
                <a:lnTo>
                  <a:pt x="0" y="266700"/>
                </a:lnTo>
                <a:lnTo>
                  <a:pt x="7620" y="266700"/>
                </a:lnTo>
                <a:lnTo>
                  <a:pt x="42672" y="218962"/>
                </a:lnTo>
                <a:lnTo>
                  <a:pt x="42672" y="195072"/>
                </a:lnTo>
                <a:lnTo>
                  <a:pt x="59436" y="24384"/>
                </a:lnTo>
                <a:lnTo>
                  <a:pt x="60579" y="14978"/>
                </a:lnTo>
                <a:lnTo>
                  <a:pt x="61722" y="7429"/>
                </a:lnTo>
                <a:lnTo>
                  <a:pt x="62865" y="1881"/>
                </a:lnTo>
                <a:lnTo>
                  <a:pt x="63496" y="0"/>
                </a:lnTo>
                <a:close/>
              </a:path>
              <a:path w="207645" h="266700">
                <a:moveTo>
                  <a:pt x="207571" y="0"/>
                </a:moveTo>
                <a:lnTo>
                  <a:pt x="179832" y="0"/>
                </a:lnTo>
                <a:lnTo>
                  <a:pt x="179832" y="1524"/>
                </a:lnTo>
                <a:lnTo>
                  <a:pt x="178308" y="4572"/>
                </a:lnTo>
                <a:lnTo>
                  <a:pt x="153924" y="42672"/>
                </a:lnTo>
                <a:lnTo>
                  <a:pt x="42672" y="195072"/>
                </a:lnTo>
                <a:lnTo>
                  <a:pt x="42672" y="218962"/>
                </a:lnTo>
                <a:lnTo>
                  <a:pt x="167640" y="48768"/>
                </a:lnTo>
                <a:lnTo>
                  <a:pt x="179355" y="33052"/>
                </a:lnTo>
                <a:lnTo>
                  <a:pt x="189357" y="20193"/>
                </a:lnTo>
                <a:lnTo>
                  <a:pt x="197643" y="10192"/>
                </a:lnTo>
                <a:lnTo>
                  <a:pt x="204216" y="3048"/>
                </a:lnTo>
                <a:lnTo>
                  <a:pt x="207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8472" y="3895344"/>
            <a:ext cx="501650" cy="120650"/>
          </a:xfrm>
          <a:custGeom>
            <a:avLst/>
            <a:gdLst/>
            <a:ahLst/>
            <a:cxnLst/>
            <a:rect l="l" t="t" r="r" b="b"/>
            <a:pathLst>
              <a:path w="501650" h="120650">
                <a:moveTo>
                  <a:pt x="382524" y="67056"/>
                </a:moveTo>
                <a:lnTo>
                  <a:pt x="382524" y="54864"/>
                </a:lnTo>
                <a:lnTo>
                  <a:pt x="0" y="54864"/>
                </a:lnTo>
                <a:lnTo>
                  <a:pt x="0" y="67056"/>
                </a:lnTo>
                <a:lnTo>
                  <a:pt x="382524" y="67056"/>
                </a:lnTo>
                <a:close/>
              </a:path>
              <a:path w="501650" h="120650">
                <a:moveTo>
                  <a:pt x="501396" y="60960"/>
                </a:moveTo>
                <a:lnTo>
                  <a:pt x="382524" y="0"/>
                </a:lnTo>
                <a:lnTo>
                  <a:pt x="382524" y="120396"/>
                </a:lnTo>
                <a:lnTo>
                  <a:pt x="501396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1368" y="4093464"/>
            <a:ext cx="1181100" cy="597535"/>
          </a:xfrm>
          <a:custGeom>
            <a:avLst/>
            <a:gdLst/>
            <a:ahLst/>
            <a:cxnLst/>
            <a:rect l="l" t="t" r="r" b="b"/>
            <a:pathLst>
              <a:path w="1181100" h="597535">
                <a:moveTo>
                  <a:pt x="1181100" y="597408"/>
                </a:moveTo>
                <a:lnTo>
                  <a:pt x="1143000" y="542544"/>
                </a:lnTo>
                <a:lnTo>
                  <a:pt x="1117092" y="589788"/>
                </a:lnTo>
                <a:lnTo>
                  <a:pt x="4572" y="0"/>
                </a:lnTo>
                <a:lnTo>
                  <a:pt x="0" y="10668"/>
                </a:lnTo>
                <a:lnTo>
                  <a:pt x="1104900" y="597408"/>
                </a:lnTo>
                <a:lnTo>
                  <a:pt x="1181100" y="597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97252" y="4033075"/>
            <a:ext cx="236220" cy="324485"/>
          </a:xfrm>
          <a:custGeom>
            <a:avLst/>
            <a:gdLst/>
            <a:ahLst/>
            <a:cxnLst/>
            <a:rect l="l" t="t" r="r" b="b"/>
            <a:pathLst>
              <a:path w="236219" h="324485">
                <a:moveTo>
                  <a:pt x="176212" y="226667"/>
                </a:moveTo>
                <a:lnTo>
                  <a:pt x="176212" y="63055"/>
                </a:lnTo>
                <a:lnTo>
                  <a:pt x="175617" y="81486"/>
                </a:lnTo>
                <a:lnTo>
                  <a:pt x="173736" y="103060"/>
                </a:lnTo>
                <a:lnTo>
                  <a:pt x="0" y="316420"/>
                </a:lnTo>
                <a:lnTo>
                  <a:pt x="39624" y="316420"/>
                </a:lnTo>
                <a:lnTo>
                  <a:pt x="167640" y="159448"/>
                </a:lnTo>
                <a:lnTo>
                  <a:pt x="167640" y="321407"/>
                </a:lnTo>
                <a:lnTo>
                  <a:pt x="173736" y="323162"/>
                </a:lnTo>
                <a:lnTo>
                  <a:pt x="173736" y="249364"/>
                </a:lnTo>
                <a:lnTo>
                  <a:pt x="176212" y="226667"/>
                </a:lnTo>
                <a:close/>
              </a:path>
              <a:path w="236219" h="324485">
                <a:moveTo>
                  <a:pt x="195072" y="31432"/>
                </a:moveTo>
                <a:lnTo>
                  <a:pt x="187737" y="11787"/>
                </a:lnTo>
                <a:lnTo>
                  <a:pt x="170688" y="0"/>
                </a:lnTo>
                <a:lnTo>
                  <a:pt x="147923" y="1643"/>
                </a:lnTo>
                <a:lnTo>
                  <a:pt x="113776" y="36123"/>
                </a:lnTo>
                <a:lnTo>
                  <a:pt x="94488" y="71056"/>
                </a:lnTo>
                <a:lnTo>
                  <a:pt x="103632" y="71056"/>
                </a:lnTo>
                <a:lnTo>
                  <a:pt x="109085" y="61722"/>
                </a:lnTo>
                <a:lnTo>
                  <a:pt x="115252" y="52387"/>
                </a:lnTo>
                <a:lnTo>
                  <a:pt x="123991" y="43624"/>
                </a:lnTo>
                <a:lnTo>
                  <a:pt x="137160" y="36004"/>
                </a:lnTo>
                <a:lnTo>
                  <a:pt x="149352" y="31806"/>
                </a:lnTo>
                <a:lnTo>
                  <a:pt x="159067" y="31813"/>
                </a:lnTo>
                <a:lnTo>
                  <a:pt x="166092" y="34718"/>
                </a:lnTo>
                <a:lnTo>
                  <a:pt x="170688" y="39052"/>
                </a:lnTo>
                <a:lnTo>
                  <a:pt x="174807" y="48625"/>
                </a:lnTo>
                <a:lnTo>
                  <a:pt x="176212" y="63055"/>
                </a:lnTo>
                <a:lnTo>
                  <a:pt x="176212" y="226667"/>
                </a:lnTo>
                <a:lnTo>
                  <a:pt x="178784" y="203096"/>
                </a:lnTo>
                <a:lnTo>
                  <a:pt x="186690" y="148971"/>
                </a:lnTo>
                <a:lnTo>
                  <a:pt x="193452" y="90558"/>
                </a:lnTo>
                <a:lnTo>
                  <a:pt x="195072" y="31432"/>
                </a:lnTo>
                <a:close/>
              </a:path>
              <a:path w="236219" h="324485">
                <a:moveTo>
                  <a:pt x="167640" y="321407"/>
                </a:moveTo>
                <a:lnTo>
                  <a:pt x="167640" y="159448"/>
                </a:lnTo>
                <a:lnTo>
                  <a:pt x="160281" y="199286"/>
                </a:lnTo>
                <a:lnTo>
                  <a:pt x="154495" y="239268"/>
                </a:lnTo>
                <a:lnTo>
                  <a:pt x="150709" y="273248"/>
                </a:lnTo>
                <a:lnTo>
                  <a:pt x="149352" y="295084"/>
                </a:lnTo>
                <a:lnTo>
                  <a:pt x="152138" y="305823"/>
                </a:lnTo>
                <a:lnTo>
                  <a:pt x="157924" y="314706"/>
                </a:lnTo>
                <a:lnTo>
                  <a:pt x="166282" y="321016"/>
                </a:lnTo>
                <a:lnTo>
                  <a:pt x="167640" y="321407"/>
                </a:lnTo>
                <a:close/>
              </a:path>
              <a:path w="236219" h="324485">
                <a:moveTo>
                  <a:pt x="236219" y="277951"/>
                </a:moveTo>
                <a:lnTo>
                  <a:pt x="236219" y="258287"/>
                </a:lnTo>
                <a:lnTo>
                  <a:pt x="230505" y="267081"/>
                </a:lnTo>
                <a:lnTo>
                  <a:pt x="221503" y="276820"/>
                </a:lnTo>
                <a:lnTo>
                  <a:pt x="208788" y="284416"/>
                </a:lnTo>
                <a:lnTo>
                  <a:pt x="200215" y="286488"/>
                </a:lnTo>
                <a:lnTo>
                  <a:pt x="192786" y="286131"/>
                </a:lnTo>
                <a:lnTo>
                  <a:pt x="173736" y="249364"/>
                </a:lnTo>
                <a:lnTo>
                  <a:pt x="173736" y="323162"/>
                </a:lnTo>
                <a:lnTo>
                  <a:pt x="176212" y="323875"/>
                </a:lnTo>
                <a:lnTo>
                  <a:pt x="178784" y="323894"/>
                </a:lnTo>
                <a:lnTo>
                  <a:pt x="187547" y="323254"/>
                </a:lnTo>
                <a:lnTo>
                  <a:pt x="198882" y="318897"/>
                </a:lnTo>
                <a:lnTo>
                  <a:pt x="210216" y="311396"/>
                </a:lnTo>
                <a:lnTo>
                  <a:pt x="220980" y="301180"/>
                </a:lnTo>
                <a:lnTo>
                  <a:pt x="230624" y="288393"/>
                </a:lnTo>
                <a:lnTo>
                  <a:pt x="236219" y="2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20796" y="3883152"/>
            <a:ext cx="119380" cy="646430"/>
          </a:xfrm>
          <a:custGeom>
            <a:avLst/>
            <a:gdLst/>
            <a:ahLst/>
            <a:cxnLst/>
            <a:rect l="l" t="t" r="r" b="b"/>
            <a:pathLst>
              <a:path w="119379" h="646429">
                <a:moveTo>
                  <a:pt x="118872" y="527304"/>
                </a:moveTo>
                <a:lnTo>
                  <a:pt x="65532" y="527304"/>
                </a:lnTo>
                <a:lnTo>
                  <a:pt x="65532" y="0"/>
                </a:lnTo>
                <a:lnTo>
                  <a:pt x="53340" y="0"/>
                </a:lnTo>
                <a:lnTo>
                  <a:pt x="53340" y="527304"/>
                </a:lnTo>
                <a:lnTo>
                  <a:pt x="0" y="527304"/>
                </a:lnTo>
                <a:lnTo>
                  <a:pt x="59436" y="646176"/>
                </a:lnTo>
                <a:lnTo>
                  <a:pt x="118872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79292" y="3921252"/>
            <a:ext cx="192024" cy="1950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36592" y="3883152"/>
            <a:ext cx="944244" cy="581025"/>
          </a:xfrm>
          <a:custGeom>
            <a:avLst/>
            <a:gdLst/>
            <a:ahLst/>
            <a:cxnLst/>
            <a:rect l="l" t="t" r="r" b="b"/>
            <a:pathLst>
              <a:path w="944245" h="581025">
                <a:moveTo>
                  <a:pt x="24384" y="0"/>
                </a:moveTo>
                <a:lnTo>
                  <a:pt x="12192" y="0"/>
                </a:lnTo>
                <a:lnTo>
                  <a:pt x="10668" y="4572"/>
                </a:lnTo>
                <a:lnTo>
                  <a:pt x="6429" y="27455"/>
                </a:lnTo>
                <a:lnTo>
                  <a:pt x="3048" y="50482"/>
                </a:lnTo>
                <a:lnTo>
                  <a:pt x="809" y="73794"/>
                </a:lnTo>
                <a:lnTo>
                  <a:pt x="0" y="97536"/>
                </a:lnTo>
                <a:lnTo>
                  <a:pt x="0" y="132588"/>
                </a:lnTo>
                <a:lnTo>
                  <a:pt x="4909" y="178044"/>
                </a:lnTo>
                <a:lnTo>
                  <a:pt x="12192" y="214810"/>
                </a:lnTo>
                <a:lnTo>
                  <a:pt x="12192" y="97536"/>
                </a:lnTo>
                <a:lnTo>
                  <a:pt x="13001" y="74056"/>
                </a:lnTo>
                <a:lnTo>
                  <a:pt x="15240" y="51435"/>
                </a:lnTo>
                <a:lnTo>
                  <a:pt x="18621" y="29384"/>
                </a:lnTo>
                <a:lnTo>
                  <a:pt x="24384" y="0"/>
                </a:lnTo>
                <a:close/>
              </a:path>
              <a:path w="944245" h="581025">
                <a:moveTo>
                  <a:pt x="931452" y="214164"/>
                </a:moveTo>
                <a:lnTo>
                  <a:pt x="931452" y="101515"/>
                </a:lnTo>
                <a:lnTo>
                  <a:pt x="929949" y="148613"/>
                </a:lnTo>
                <a:lnTo>
                  <a:pt x="923481" y="195747"/>
                </a:lnTo>
                <a:lnTo>
                  <a:pt x="911923" y="242506"/>
                </a:lnTo>
                <a:lnTo>
                  <a:pt x="895150" y="288479"/>
                </a:lnTo>
                <a:lnTo>
                  <a:pt x="873037" y="333255"/>
                </a:lnTo>
                <a:lnTo>
                  <a:pt x="845459" y="376425"/>
                </a:lnTo>
                <a:lnTo>
                  <a:pt x="812292" y="417576"/>
                </a:lnTo>
                <a:lnTo>
                  <a:pt x="780288" y="449580"/>
                </a:lnTo>
                <a:lnTo>
                  <a:pt x="744795" y="478218"/>
                </a:lnTo>
                <a:lnTo>
                  <a:pt x="707964" y="502746"/>
                </a:lnTo>
                <a:lnTo>
                  <a:pt x="670021" y="523248"/>
                </a:lnTo>
                <a:lnTo>
                  <a:pt x="631191" y="539814"/>
                </a:lnTo>
                <a:lnTo>
                  <a:pt x="591702" y="552529"/>
                </a:lnTo>
                <a:lnTo>
                  <a:pt x="551779" y="561481"/>
                </a:lnTo>
                <a:lnTo>
                  <a:pt x="511651" y="566758"/>
                </a:lnTo>
                <a:lnTo>
                  <a:pt x="471542" y="568445"/>
                </a:lnTo>
                <a:lnTo>
                  <a:pt x="431679" y="566632"/>
                </a:lnTo>
                <a:lnTo>
                  <a:pt x="392289" y="561405"/>
                </a:lnTo>
                <a:lnTo>
                  <a:pt x="353599" y="552850"/>
                </a:lnTo>
                <a:lnTo>
                  <a:pt x="315834" y="541056"/>
                </a:lnTo>
                <a:lnTo>
                  <a:pt x="279222" y="526109"/>
                </a:lnTo>
                <a:lnTo>
                  <a:pt x="243989" y="508097"/>
                </a:lnTo>
                <a:lnTo>
                  <a:pt x="210360" y="487106"/>
                </a:lnTo>
                <a:lnTo>
                  <a:pt x="178564" y="463225"/>
                </a:lnTo>
                <a:lnTo>
                  <a:pt x="148825" y="436540"/>
                </a:lnTo>
                <a:lnTo>
                  <a:pt x="121372" y="407138"/>
                </a:lnTo>
                <a:lnTo>
                  <a:pt x="96429" y="375107"/>
                </a:lnTo>
                <a:lnTo>
                  <a:pt x="74224" y="340534"/>
                </a:lnTo>
                <a:lnTo>
                  <a:pt x="54984" y="303506"/>
                </a:lnTo>
                <a:lnTo>
                  <a:pt x="38934" y="264110"/>
                </a:lnTo>
                <a:lnTo>
                  <a:pt x="26300" y="222434"/>
                </a:lnTo>
                <a:lnTo>
                  <a:pt x="17311" y="178564"/>
                </a:lnTo>
                <a:lnTo>
                  <a:pt x="12192" y="132588"/>
                </a:lnTo>
                <a:lnTo>
                  <a:pt x="12192" y="214810"/>
                </a:lnTo>
                <a:lnTo>
                  <a:pt x="25623" y="262912"/>
                </a:lnTo>
                <a:lnTo>
                  <a:pt x="41011" y="302163"/>
                </a:lnTo>
                <a:lnTo>
                  <a:pt x="59476" y="339184"/>
                </a:lnTo>
                <a:lnTo>
                  <a:pt x="80810" y="373894"/>
                </a:lnTo>
                <a:lnTo>
                  <a:pt x="104804" y="406214"/>
                </a:lnTo>
                <a:lnTo>
                  <a:pt x="131251" y="436061"/>
                </a:lnTo>
                <a:lnTo>
                  <a:pt x="159942" y="463356"/>
                </a:lnTo>
                <a:lnTo>
                  <a:pt x="190669" y="488019"/>
                </a:lnTo>
                <a:lnTo>
                  <a:pt x="223225" y="509967"/>
                </a:lnTo>
                <a:lnTo>
                  <a:pt x="257401" y="529122"/>
                </a:lnTo>
                <a:lnTo>
                  <a:pt x="292989" y="545401"/>
                </a:lnTo>
                <a:lnTo>
                  <a:pt x="329780" y="558725"/>
                </a:lnTo>
                <a:lnTo>
                  <a:pt x="367567" y="569012"/>
                </a:lnTo>
                <a:lnTo>
                  <a:pt x="406142" y="576183"/>
                </a:lnTo>
                <a:lnTo>
                  <a:pt x="445297" y="580156"/>
                </a:lnTo>
                <a:lnTo>
                  <a:pt x="484823" y="580852"/>
                </a:lnTo>
                <a:lnTo>
                  <a:pt x="524512" y="578188"/>
                </a:lnTo>
                <a:lnTo>
                  <a:pt x="564157" y="572085"/>
                </a:lnTo>
                <a:lnTo>
                  <a:pt x="603549" y="562462"/>
                </a:lnTo>
                <a:lnTo>
                  <a:pt x="642480" y="549238"/>
                </a:lnTo>
                <a:lnTo>
                  <a:pt x="680741" y="532333"/>
                </a:lnTo>
                <a:lnTo>
                  <a:pt x="718126" y="511666"/>
                </a:lnTo>
                <a:lnTo>
                  <a:pt x="754425" y="487156"/>
                </a:lnTo>
                <a:lnTo>
                  <a:pt x="789432" y="458724"/>
                </a:lnTo>
                <a:lnTo>
                  <a:pt x="804672" y="441960"/>
                </a:lnTo>
                <a:lnTo>
                  <a:pt x="821436" y="425196"/>
                </a:lnTo>
                <a:lnTo>
                  <a:pt x="855609" y="382902"/>
                </a:lnTo>
                <a:lnTo>
                  <a:pt x="883943" y="338589"/>
                </a:lnTo>
                <a:lnTo>
                  <a:pt x="906598" y="292670"/>
                </a:lnTo>
                <a:lnTo>
                  <a:pt x="923734" y="245554"/>
                </a:lnTo>
                <a:lnTo>
                  <a:pt x="931452" y="214164"/>
                </a:lnTo>
                <a:close/>
              </a:path>
              <a:path w="944245" h="581025">
                <a:moveTo>
                  <a:pt x="943638" y="101134"/>
                </a:moveTo>
                <a:lnTo>
                  <a:pt x="940308" y="53340"/>
                </a:lnTo>
                <a:lnTo>
                  <a:pt x="929640" y="0"/>
                </a:lnTo>
                <a:lnTo>
                  <a:pt x="917448" y="0"/>
                </a:lnTo>
                <a:lnTo>
                  <a:pt x="928116" y="54864"/>
                </a:lnTo>
                <a:lnTo>
                  <a:pt x="931452" y="101515"/>
                </a:lnTo>
                <a:lnTo>
                  <a:pt x="931452" y="214164"/>
                </a:lnTo>
                <a:lnTo>
                  <a:pt x="935512" y="197652"/>
                </a:lnTo>
                <a:lnTo>
                  <a:pt x="942093" y="149375"/>
                </a:lnTo>
                <a:lnTo>
                  <a:pt x="943638" y="101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6472" y="4235196"/>
            <a:ext cx="1036319" cy="455930"/>
          </a:xfrm>
          <a:custGeom>
            <a:avLst/>
            <a:gdLst/>
            <a:ahLst/>
            <a:cxnLst/>
            <a:rect l="l" t="t" r="r" b="b"/>
            <a:pathLst>
              <a:path w="1036320" h="455929">
                <a:moveTo>
                  <a:pt x="925068" y="62963"/>
                </a:moveTo>
                <a:lnTo>
                  <a:pt x="925068" y="50292"/>
                </a:lnTo>
                <a:lnTo>
                  <a:pt x="0" y="455676"/>
                </a:lnTo>
                <a:lnTo>
                  <a:pt x="28956" y="455676"/>
                </a:lnTo>
                <a:lnTo>
                  <a:pt x="925068" y="62963"/>
                </a:lnTo>
                <a:close/>
              </a:path>
              <a:path w="1036320" h="455929">
                <a:moveTo>
                  <a:pt x="1036320" y="7620"/>
                </a:moveTo>
                <a:lnTo>
                  <a:pt x="903732" y="0"/>
                </a:lnTo>
                <a:lnTo>
                  <a:pt x="925068" y="50292"/>
                </a:lnTo>
                <a:lnTo>
                  <a:pt x="925068" y="62963"/>
                </a:lnTo>
                <a:lnTo>
                  <a:pt x="929640" y="60960"/>
                </a:lnTo>
                <a:lnTo>
                  <a:pt x="952500" y="109728"/>
                </a:lnTo>
                <a:lnTo>
                  <a:pt x="103632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17848" y="4187952"/>
            <a:ext cx="192024" cy="195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23306" y="3881627"/>
            <a:ext cx="176530" cy="20320"/>
          </a:xfrm>
          <a:custGeom>
            <a:avLst/>
            <a:gdLst/>
            <a:ahLst/>
            <a:cxnLst/>
            <a:rect l="l" t="t" r="r" b="b"/>
            <a:pathLst>
              <a:path w="176529" h="20320">
                <a:moveTo>
                  <a:pt x="176196" y="0"/>
                </a:moveTo>
                <a:lnTo>
                  <a:pt x="115309" y="0"/>
                </a:lnTo>
                <a:lnTo>
                  <a:pt x="115309" y="6096"/>
                </a:lnTo>
                <a:lnTo>
                  <a:pt x="116833" y="12192"/>
                </a:lnTo>
                <a:lnTo>
                  <a:pt x="121405" y="15240"/>
                </a:lnTo>
                <a:lnTo>
                  <a:pt x="124453" y="18288"/>
                </a:lnTo>
                <a:lnTo>
                  <a:pt x="129025" y="19812"/>
                </a:lnTo>
                <a:lnTo>
                  <a:pt x="135121" y="19812"/>
                </a:lnTo>
                <a:lnTo>
                  <a:pt x="176008" y="190"/>
                </a:lnTo>
                <a:lnTo>
                  <a:pt x="176196" y="0"/>
                </a:lnTo>
                <a:close/>
              </a:path>
              <a:path w="176529" h="20320">
                <a:moveTo>
                  <a:pt x="82051" y="0"/>
                </a:moveTo>
                <a:lnTo>
                  <a:pt x="0" y="0"/>
                </a:lnTo>
                <a:lnTo>
                  <a:pt x="4057" y="6096"/>
                </a:lnTo>
                <a:lnTo>
                  <a:pt x="10296" y="12097"/>
                </a:lnTo>
                <a:lnTo>
                  <a:pt x="17392" y="16383"/>
                </a:lnTo>
                <a:lnTo>
                  <a:pt x="25060" y="18955"/>
                </a:lnTo>
                <a:lnTo>
                  <a:pt x="33013" y="19812"/>
                </a:lnTo>
                <a:lnTo>
                  <a:pt x="42157" y="19217"/>
                </a:lnTo>
                <a:lnTo>
                  <a:pt x="51301" y="17335"/>
                </a:lnTo>
                <a:lnTo>
                  <a:pt x="60445" y="14025"/>
                </a:lnTo>
                <a:lnTo>
                  <a:pt x="69589" y="9144"/>
                </a:lnTo>
                <a:lnTo>
                  <a:pt x="82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28497" y="3881627"/>
            <a:ext cx="414020" cy="20320"/>
          </a:xfrm>
          <a:custGeom>
            <a:avLst/>
            <a:gdLst/>
            <a:ahLst/>
            <a:cxnLst/>
            <a:rect l="l" t="t" r="r" b="b"/>
            <a:pathLst>
              <a:path w="414020" h="20320">
                <a:moveTo>
                  <a:pt x="126783" y="0"/>
                </a:moveTo>
                <a:lnTo>
                  <a:pt x="99172" y="0"/>
                </a:lnTo>
                <a:lnTo>
                  <a:pt x="97969" y="786"/>
                </a:lnTo>
                <a:lnTo>
                  <a:pt x="87159" y="5524"/>
                </a:lnTo>
                <a:lnTo>
                  <a:pt x="76348" y="8263"/>
                </a:lnTo>
                <a:lnTo>
                  <a:pt x="65823" y="9144"/>
                </a:lnTo>
                <a:lnTo>
                  <a:pt x="56393" y="8310"/>
                </a:lnTo>
                <a:lnTo>
                  <a:pt x="46392" y="5905"/>
                </a:lnTo>
                <a:lnTo>
                  <a:pt x="35819" y="2072"/>
                </a:lnTo>
                <a:lnTo>
                  <a:pt x="31308" y="0"/>
                </a:lnTo>
                <a:lnTo>
                  <a:pt x="0" y="0"/>
                </a:lnTo>
                <a:lnTo>
                  <a:pt x="8553" y="5024"/>
                </a:lnTo>
                <a:lnTo>
                  <a:pt x="26770" y="13144"/>
                </a:lnTo>
                <a:lnTo>
                  <a:pt x="44701" y="18121"/>
                </a:lnTo>
                <a:lnTo>
                  <a:pt x="62775" y="19812"/>
                </a:lnTo>
                <a:lnTo>
                  <a:pt x="78777" y="18645"/>
                </a:lnTo>
                <a:lnTo>
                  <a:pt x="94779" y="15049"/>
                </a:lnTo>
                <a:lnTo>
                  <a:pt x="110781" y="8882"/>
                </a:lnTo>
                <a:lnTo>
                  <a:pt x="126783" y="0"/>
                </a:lnTo>
                <a:close/>
              </a:path>
              <a:path w="414020" h="20320">
                <a:moveTo>
                  <a:pt x="413784" y="0"/>
                </a:moveTo>
                <a:lnTo>
                  <a:pt x="239559" y="0"/>
                </a:lnTo>
                <a:lnTo>
                  <a:pt x="233463" y="3048"/>
                </a:lnTo>
                <a:lnTo>
                  <a:pt x="228891" y="4572"/>
                </a:lnTo>
                <a:lnTo>
                  <a:pt x="221271" y="6096"/>
                </a:lnTo>
                <a:lnTo>
                  <a:pt x="209079" y="6096"/>
                </a:lnTo>
                <a:lnTo>
                  <a:pt x="206031" y="13716"/>
                </a:lnTo>
                <a:lnTo>
                  <a:pt x="341000" y="13668"/>
                </a:lnTo>
                <a:lnTo>
                  <a:pt x="381291" y="10668"/>
                </a:lnTo>
                <a:lnTo>
                  <a:pt x="406437" y="3238"/>
                </a:lnTo>
                <a:lnTo>
                  <a:pt x="413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41235" y="388848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75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68106" y="3881627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2756" y="388162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59" h="21589">
                <a:moveTo>
                  <a:pt x="35358" y="0"/>
                </a:moveTo>
                <a:lnTo>
                  <a:pt x="3653" y="0"/>
                </a:lnTo>
                <a:lnTo>
                  <a:pt x="0" y="4572"/>
                </a:lnTo>
                <a:lnTo>
                  <a:pt x="16764" y="21336"/>
                </a:lnTo>
                <a:lnTo>
                  <a:pt x="35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5996" y="4690872"/>
            <a:ext cx="658495" cy="489584"/>
          </a:xfrm>
          <a:custGeom>
            <a:avLst/>
            <a:gdLst/>
            <a:ahLst/>
            <a:cxnLst/>
            <a:rect l="l" t="t" r="r" b="b"/>
            <a:pathLst>
              <a:path w="658495" h="489585">
                <a:moveTo>
                  <a:pt x="57912" y="0"/>
                </a:moveTo>
                <a:lnTo>
                  <a:pt x="42672" y="0"/>
                </a:lnTo>
                <a:lnTo>
                  <a:pt x="16764" y="59436"/>
                </a:lnTo>
                <a:lnTo>
                  <a:pt x="4333" y="110013"/>
                </a:lnTo>
                <a:lnTo>
                  <a:pt x="0" y="144780"/>
                </a:lnTo>
                <a:lnTo>
                  <a:pt x="0" y="178308"/>
                </a:lnTo>
                <a:lnTo>
                  <a:pt x="3048" y="210312"/>
                </a:lnTo>
                <a:lnTo>
                  <a:pt x="12192" y="243429"/>
                </a:lnTo>
                <a:lnTo>
                  <a:pt x="12192" y="144780"/>
                </a:lnTo>
                <a:lnTo>
                  <a:pt x="13716" y="128016"/>
                </a:lnTo>
                <a:lnTo>
                  <a:pt x="20574" y="92821"/>
                </a:lnTo>
                <a:lnTo>
                  <a:pt x="29718" y="60198"/>
                </a:lnTo>
                <a:lnTo>
                  <a:pt x="41148" y="29860"/>
                </a:lnTo>
                <a:lnTo>
                  <a:pt x="54864" y="1524"/>
                </a:lnTo>
                <a:lnTo>
                  <a:pt x="57912" y="0"/>
                </a:lnTo>
                <a:close/>
              </a:path>
              <a:path w="658495" h="489585">
                <a:moveTo>
                  <a:pt x="646176" y="249667"/>
                </a:moveTo>
                <a:lnTo>
                  <a:pt x="646176" y="176784"/>
                </a:lnTo>
                <a:lnTo>
                  <a:pt x="639850" y="220796"/>
                </a:lnTo>
                <a:lnTo>
                  <a:pt x="629162" y="261382"/>
                </a:lnTo>
                <a:lnTo>
                  <a:pt x="614476" y="298525"/>
                </a:lnTo>
                <a:lnTo>
                  <a:pt x="596154" y="332205"/>
                </a:lnTo>
                <a:lnTo>
                  <a:pt x="550057" y="389112"/>
                </a:lnTo>
                <a:lnTo>
                  <a:pt x="493781" y="431961"/>
                </a:lnTo>
                <a:lnTo>
                  <a:pt x="430231" y="460613"/>
                </a:lnTo>
                <a:lnTo>
                  <a:pt x="362315" y="474928"/>
                </a:lnTo>
                <a:lnTo>
                  <a:pt x="327629" y="476664"/>
                </a:lnTo>
                <a:lnTo>
                  <a:pt x="292941" y="474764"/>
                </a:lnTo>
                <a:lnTo>
                  <a:pt x="225017" y="459981"/>
                </a:lnTo>
                <a:lnTo>
                  <a:pt x="161448" y="430440"/>
                </a:lnTo>
                <a:lnTo>
                  <a:pt x="105143" y="385998"/>
                </a:lnTo>
                <a:lnTo>
                  <a:pt x="59010" y="326517"/>
                </a:lnTo>
                <a:lnTo>
                  <a:pt x="40665" y="291092"/>
                </a:lnTo>
                <a:lnTo>
                  <a:pt x="25954" y="251855"/>
                </a:lnTo>
                <a:lnTo>
                  <a:pt x="15240" y="208788"/>
                </a:lnTo>
                <a:lnTo>
                  <a:pt x="12192" y="176784"/>
                </a:lnTo>
                <a:lnTo>
                  <a:pt x="12192" y="243429"/>
                </a:lnTo>
                <a:lnTo>
                  <a:pt x="39587" y="316077"/>
                </a:lnTo>
                <a:lnTo>
                  <a:pt x="64280" y="355320"/>
                </a:lnTo>
                <a:lnTo>
                  <a:pt x="94012" y="390448"/>
                </a:lnTo>
                <a:lnTo>
                  <a:pt x="128206" y="421005"/>
                </a:lnTo>
                <a:lnTo>
                  <a:pt x="166286" y="446532"/>
                </a:lnTo>
                <a:lnTo>
                  <a:pt x="207677" y="466572"/>
                </a:lnTo>
                <a:lnTo>
                  <a:pt x="251801" y="480669"/>
                </a:lnTo>
                <a:lnTo>
                  <a:pt x="298083" y="488365"/>
                </a:lnTo>
                <a:lnTo>
                  <a:pt x="345948" y="489204"/>
                </a:lnTo>
                <a:lnTo>
                  <a:pt x="362712" y="487680"/>
                </a:lnTo>
                <a:lnTo>
                  <a:pt x="424153" y="474985"/>
                </a:lnTo>
                <a:lnTo>
                  <a:pt x="466417" y="459211"/>
                </a:lnTo>
                <a:lnTo>
                  <a:pt x="505772" y="437860"/>
                </a:lnTo>
                <a:lnTo>
                  <a:pt x="541727" y="411480"/>
                </a:lnTo>
                <a:lnTo>
                  <a:pt x="573786" y="380619"/>
                </a:lnTo>
                <a:lnTo>
                  <a:pt x="601455" y="345826"/>
                </a:lnTo>
                <a:lnTo>
                  <a:pt x="624242" y="307649"/>
                </a:lnTo>
                <a:lnTo>
                  <a:pt x="641652" y="266639"/>
                </a:lnTo>
                <a:lnTo>
                  <a:pt x="646176" y="249667"/>
                </a:lnTo>
                <a:close/>
              </a:path>
              <a:path w="658495" h="489585">
                <a:moveTo>
                  <a:pt x="658368" y="178308"/>
                </a:moveTo>
                <a:lnTo>
                  <a:pt x="658368" y="144780"/>
                </a:lnTo>
                <a:lnTo>
                  <a:pt x="656844" y="126492"/>
                </a:lnTo>
                <a:lnTo>
                  <a:pt x="646128" y="74199"/>
                </a:lnTo>
                <a:lnTo>
                  <a:pt x="615696" y="0"/>
                </a:lnTo>
                <a:lnTo>
                  <a:pt x="600456" y="0"/>
                </a:lnTo>
                <a:lnTo>
                  <a:pt x="611124" y="16764"/>
                </a:lnTo>
                <a:lnTo>
                  <a:pt x="623673" y="45339"/>
                </a:lnTo>
                <a:lnTo>
                  <a:pt x="633793" y="76200"/>
                </a:lnTo>
                <a:lnTo>
                  <a:pt x="641342" y="109347"/>
                </a:lnTo>
                <a:lnTo>
                  <a:pt x="646176" y="144780"/>
                </a:lnTo>
                <a:lnTo>
                  <a:pt x="646176" y="249667"/>
                </a:lnTo>
                <a:lnTo>
                  <a:pt x="653192" y="223342"/>
                </a:lnTo>
                <a:lnTo>
                  <a:pt x="658368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86684" y="4710684"/>
            <a:ext cx="264160" cy="285115"/>
          </a:xfrm>
          <a:custGeom>
            <a:avLst/>
            <a:gdLst/>
            <a:ahLst/>
            <a:cxnLst/>
            <a:rect l="l" t="t" r="r" b="b"/>
            <a:pathLst>
              <a:path w="264160" h="285114">
                <a:moveTo>
                  <a:pt x="106680" y="152598"/>
                </a:moveTo>
                <a:lnTo>
                  <a:pt x="106680" y="24384"/>
                </a:lnTo>
                <a:lnTo>
                  <a:pt x="106370" y="29789"/>
                </a:lnTo>
                <a:lnTo>
                  <a:pt x="105346" y="36766"/>
                </a:lnTo>
                <a:lnTo>
                  <a:pt x="50292" y="228600"/>
                </a:lnTo>
                <a:lnTo>
                  <a:pt x="36576" y="265176"/>
                </a:lnTo>
                <a:lnTo>
                  <a:pt x="12192" y="277368"/>
                </a:lnTo>
                <a:lnTo>
                  <a:pt x="1524" y="277368"/>
                </a:lnTo>
                <a:lnTo>
                  <a:pt x="0" y="284988"/>
                </a:lnTo>
                <a:lnTo>
                  <a:pt x="74676" y="284988"/>
                </a:lnTo>
                <a:lnTo>
                  <a:pt x="74676" y="266700"/>
                </a:lnTo>
                <a:lnTo>
                  <a:pt x="106680" y="152598"/>
                </a:lnTo>
                <a:close/>
              </a:path>
              <a:path w="264160" h="285114">
                <a:moveTo>
                  <a:pt x="263652" y="60960"/>
                </a:moveTo>
                <a:lnTo>
                  <a:pt x="247578" y="23907"/>
                </a:lnTo>
                <a:lnTo>
                  <a:pt x="212788" y="4500"/>
                </a:lnTo>
                <a:lnTo>
                  <a:pt x="76200" y="0"/>
                </a:lnTo>
                <a:lnTo>
                  <a:pt x="73152" y="7620"/>
                </a:lnTo>
                <a:lnTo>
                  <a:pt x="89916" y="7620"/>
                </a:lnTo>
                <a:lnTo>
                  <a:pt x="97536" y="9144"/>
                </a:lnTo>
                <a:lnTo>
                  <a:pt x="102108" y="12192"/>
                </a:lnTo>
                <a:lnTo>
                  <a:pt x="105156" y="15240"/>
                </a:lnTo>
                <a:lnTo>
                  <a:pt x="106680" y="19812"/>
                </a:lnTo>
                <a:lnTo>
                  <a:pt x="106680" y="152598"/>
                </a:lnTo>
                <a:lnTo>
                  <a:pt x="109728" y="141732"/>
                </a:lnTo>
                <a:lnTo>
                  <a:pt x="115824" y="141732"/>
                </a:lnTo>
                <a:lnTo>
                  <a:pt x="115824" y="126492"/>
                </a:lnTo>
                <a:lnTo>
                  <a:pt x="147828" y="16764"/>
                </a:lnTo>
                <a:lnTo>
                  <a:pt x="155448" y="15240"/>
                </a:lnTo>
                <a:lnTo>
                  <a:pt x="161544" y="13716"/>
                </a:lnTo>
                <a:lnTo>
                  <a:pt x="168973" y="13802"/>
                </a:lnTo>
                <a:lnTo>
                  <a:pt x="208788" y="25908"/>
                </a:lnTo>
                <a:lnTo>
                  <a:pt x="220980" y="59436"/>
                </a:lnTo>
                <a:lnTo>
                  <a:pt x="220980" y="122413"/>
                </a:lnTo>
                <a:lnTo>
                  <a:pt x="222123" y="121920"/>
                </a:lnTo>
                <a:lnTo>
                  <a:pt x="253365" y="94607"/>
                </a:lnTo>
                <a:lnTo>
                  <a:pt x="262509" y="72366"/>
                </a:lnTo>
                <a:lnTo>
                  <a:pt x="263652" y="60960"/>
                </a:lnTo>
                <a:close/>
              </a:path>
              <a:path w="264160" h="285114">
                <a:moveTo>
                  <a:pt x="193548" y="267944"/>
                </a:moveTo>
                <a:lnTo>
                  <a:pt x="193548" y="196596"/>
                </a:lnTo>
                <a:lnTo>
                  <a:pt x="191857" y="212002"/>
                </a:lnTo>
                <a:lnTo>
                  <a:pt x="186880" y="226123"/>
                </a:lnTo>
                <a:lnTo>
                  <a:pt x="154519" y="258175"/>
                </a:lnTo>
                <a:lnTo>
                  <a:pt x="109728" y="269748"/>
                </a:lnTo>
                <a:lnTo>
                  <a:pt x="103632" y="269525"/>
                </a:lnTo>
                <a:lnTo>
                  <a:pt x="102108" y="269449"/>
                </a:lnTo>
                <a:lnTo>
                  <a:pt x="94488" y="268795"/>
                </a:lnTo>
                <a:lnTo>
                  <a:pt x="74676" y="266700"/>
                </a:lnTo>
                <a:lnTo>
                  <a:pt x="74676" y="284988"/>
                </a:lnTo>
                <a:lnTo>
                  <a:pt x="120753" y="284726"/>
                </a:lnTo>
                <a:lnTo>
                  <a:pt x="168973" y="278463"/>
                </a:lnTo>
                <a:lnTo>
                  <a:pt x="189547" y="270367"/>
                </a:lnTo>
                <a:lnTo>
                  <a:pt x="193548" y="267944"/>
                </a:lnTo>
                <a:close/>
              </a:path>
              <a:path w="264160" h="285114">
                <a:moveTo>
                  <a:pt x="220980" y="122413"/>
                </a:moveTo>
                <a:lnTo>
                  <a:pt x="220980" y="59436"/>
                </a:lnTo>
                <a:lnTo>
                  <a:pt x="219789" y="73461"/>
                </a:lnTo>
                <a:lnTo>
                  <a:pt x="216027" y="85915"/>
                </a:lnTo>
                <a:lnTo>
                  <a:pt x="187928" y="115562"/>
                </a:lnTo>
                <a:lnTo>
                  <a:pt x="135636" y="126492"/>
                </a:lnTo>
                <a:lnTo>
                  <a:pt x="115824" y="126492"/>
                </a:lnTo>
                <a:lnTo>
                  <a:pt x="115824" y="141732"/>
                </a:lnTo>
                <a:lnTo>
                  <a:pt x="126492" y="141732"/>
                </a:lnTo>
                <a:lnTo>
                  <a:pt x="143351" y="142589"/>
                </a:lnTo>
                <a:lnTo>
                  <a:pt x="183903" y="163163"/>
                </a:lnTo>
                <a:lnTo>
                  <a:pt x="187452" y="169520"/>
                </a:lnTo>
                <a:lnTo>
                  <a:pt x="187452" y="134112"/>
                </a:lnTo>
                <a:lnTo>
                  <a:pt x="206359" y="128730"/>
                </a:lnTo>
                <a:lnTo>
                  <a:pt x="220980" y="122413"/>
                </a:lnTo>
                <a:close/>
              </a:path>
              <a:path w="264160" h="285114">
                <a:moveTo>
                  <a:pt x="237744" y="195072"/>
                </a:moveTo>
                <a:lnTo>
                  <a:pt x="218741" y="152328"/>
                </a:lnTo>
                <a:lnTo>
                  <a:pt x="187452" y="134112"/>
                </a:lnTo>
                <a:lnTo>
                  <a:pt x="187452" y="169520"/>
                </a:lnTo>
                <a:lnTo>
                  <a:pt x="189166" y="172593"/>
                </a:lnTo>
                <a:lnTo>
                  <a:pt x="192428" y="183737"/>
                </a:lnTo>
                <a:lnTo>
                  <a:pt x="193548" y="196596"/>
                </a:lnTo>
                <a:lnTo>
                  <a:pt x="193548" y="267944"/>
                </a:lnTo>
                <a:lnTo>
                  <a:pt x="198120" y="265176"/>
                </a:lnTo>
                <a:lnTo>
                  <a:pt x="227076" y="236220"/>
                </a:lnTo>
                <a:lnTo>
                  <a:pt x="237148" y="205359"/>
                </a:lnTo>
                <a:lnTo>
                  <a:pt x="237744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7980" y="4690872"/>
            <a:ext cx="134620" cy="53340"/>
          </a:xfrm>
          <a:custGeom>
            <a:avLst/>
            <a:gdLst/>
            <a:ahLst/>
            <a:cxnLst/>
            <a:rect l="l" t="t" r="r" b="b"/>
            <a:pathLst>
              <a:path w="134619" h="53339">
                <a:moveTo>
                  <a:pt x="25908" y="50880"/>
                </a:moveTo>
                <a:lnTo>
                  <a:pt x="25908" y="3048"/>
                </a:lnTo>
                <a:lnTo>
                  <a:pt x="0" y="50292"/>
                </a:lnTo>
                <a:lnTo>
                  <a:pt x="25908" y="50880"/>
                </a:lnTo>
                <a:close/>
              </a:path>
              <a:path w="134619" h="53339">
                <a:moveTo>
                  <a:pt x="134112" y="53340"/>
                </a:moveTo>
                <a:lnTo>
                  <a:pt x="94488" y="0"/>
                </a:lnTo>
                <a:lnTo>
                  <a:pt x="18288" y="0"/>
                </a:lnTo>
                <a:lnTo>
                  <a:pt x="25908" y="3048"/>
                </a:lnTo>
                <a:lnTo>
                  <a:pt x="25908" y="50880"/>
                </a:lnTo>
                <a:lnTo>
                  <a:pt x="13411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51276" y="5024628"/>
            <a:ext cx="1117600" cy="472440"/>
          </a:xfrm>
          <a:custGeom>
            <a:avLst/>
            <a:gdLst/>
            <a:ahLst/>
            <a:cxnLst/>
            <a:rect l="l" t="t" r="r" b="b"/>
            <a:pathLst>
              <a:path w="1117600" h="472439">
                <a:moveTo>
                  <a:pt x="1117092" y="472440"/>
                </a:moveTo>
                <a:lnTo>
                  <a:pt x="1100640" y="405519"/>
                </a:lnTo>
                <a:lnTo>
                  <a:pt x="1082066" y="367534"/>
                </a:lnTo>
                <a:lnTo>
                  <a:pt x="1057532" y="332423"/>
                </a:lnTo>
                <a:lnTo>
                  <a:pt x="1027771" y="300037"/>
                </a:lnTo>
                <a:lnTo>
                  <a:pt x="993518" y="270222"/>
                </a:lnTo>
                <a:lnTo>
                  <a:pt x="955509" y="242827"/>
                </a:lnTo>
                <a:lnTo>
                  <a:pt x="914477" y="217701"/>
                </a:lnTo>
                <a:lnTo>
                  <a:pt x="871156" y="194691"/>
                </a:lnTo>
                <a:lnTo>
                  <a:pt x="826282" y="173645"/>
                </a:lnTo>
                <a:lnTo>
                  <a:pt x="780588" y="154412"/>
                </a:lnTo>
                <a:lnTo>
                  <a:pt x="734810" y="136840"/>
                </a:lnTo>
                <a:lnTo>
                  <a:pt x="689681" y="120777"/>
                </a:lnTo>
                <a:lnTo>
                  <a:pt x="645936" y="106071"/>
                </a:lnTo>
                <a:lnTo>
                  <a:pt x="604310" y="92571"/>
                </a:lnTo>
                <a:lnTo>
                  <a:pt x="565537" y="80124"/>
                </a:lnTo>
                <a:lnTo>
                  <a:pt x="530352" y="68580"/>
                </a:lnTo>
                <a:lnTo>
                  <a:pt x="470916" y="51816"/>
                </a:lnTo>
                <a:lnTo>
                  <a:pt x="409956" y="33528"/>
                </a:lnTo>
                <a:lnTo>
                  <a:pt x="288036" y="0"/>
                </a:lnTo>
                <a:lnTo>
                  <a:pt x="284988" y="12192"/>
                </a:lnTo>
                <a:lnTo>
                  <a:pt x="467868" y="62484"/>
                </a:lnTo>
                <a:lnTo>
                  <a:pt x="527304" y="80772"/>
                </a:lnTo>
                <a:lnTo>
                  <a:pt x="585216" y="97536"/>
                </a:lnTo>
                <a:lnTo>
                  <a:pt x="633844" y="113802"/>
                </a:lnTo>
                <a:lnTo>
                  <a:pt x="683347" y="130802"/>
                </a:lnTo>
                <a:lnTo>
                  <a:pt x="733172" y="148837"/>
                </a:lnTo>
                <a:lnTo>
                  <a:pt x="782764" y="168211"/>
                </a:lnTo>
                <a:lnTo>
                  <a:pt x="831571" y="189229"/>
                </a:lnTo>
                <a:lnTo>
                  <a:pt x="879038" y="212193"/>
                </a:lnTo>
                <a:lnTo>
                  <a:pt x="924612" y="237407"/>
                </a:lnTo>
                <a:lnTo>
                  <a:pt x="967740" y="265176"/>
                </a:lnTo>
                <a:lnTo>
                  <a:pt x="984504" y="278892"/>
                </a:lnTo>
                <a:lnTo>
                  <a:pt x="1001268" y="291084"/>
                </a:lnTo>
                <a:lnTo>
                  <a:pt x="1037105" y="325921"/>
                </a:lnTo>
                <a:lnTo>
                  <a:pt x="1063942" y="361759"/>
                </a:lnTo>
                <a:lnTo>
                  <a:pt x="1084206" y="401883"/>
                </a:lnTo>
                <a:lnTo>
                  <a:pt x="1100328" y="449580"/>
                </a:lnTo>
                <a:lnTo>
                  <a:pt x="1104900" y="469392"/>
                </a:lnTo>
                <a:lnTo>
                  <a:pt x="1104900" y="472440"/>
                </a:lnTo>
                <a:lnTo>
                  <a:pt x="1117092" y="472440"/>
                </a:lnTo>
                <a:close/>
              </a:path>
              <a:path w="1117600" h="472439">
                <a:moveTo>
                  <a:pt x="115824" y="242316"/>
                </a:moveTo>
                <a:lnTo>
                  <a:pt x="28956" y="140208"/>
                </a:lnTo>
                <a:lnTo>
                  <a:pt x="0" y="271272"/>
                </a:lnTo>
                <a:lnTo>
                  <a:pt x="51816" y="259080"/>
                </a:lnTo>
                <a:lnTo>
                  <a:pt x="62484" y="304661"/>
                </a:lnTo>
                <a:lnTo>
                  <a:pt x="62484" y="256032"/>
                </a:lnTo>
                <a:lnTo>
                  <a:pt x="115824" y="242316"/>
                </a:lnTo>
                <a:close/>
              </a:path>
              <a:path w="1117600" h="472439">
                <a:moveTo>
                  <a:pt x="120396" y="472440"/>
                </a:moveTo>
                <a:lnTo>
                  <a:pt x="96012" y="388620"/>
                </a:lnTo>
                <a:lnTo>
                  <a:pt x="62484" y="256032"/>
                </a:lnTo>
                <a:lnTo>
                  <a:pt x="62484" y="304661"/>
                </a:lnTo>
                <a:lnTo>
                  <a:pt x="68580" y="330708"/>
                </a:lnTo>
                <a:lnTo>
                  <a:pt x="90416" y="410479"/>
                </a:lnTo>
                <a:lnTo>
                  <a:pt x="108204" y="470916"/>
                </a:lnTo>
                <a:lnTo>
                  <a:pt x="108204" y="472440"/>
                </a:lnTo>
                <a:lnTo>
                  <a:pt x="120396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65220" y="4690872"/>
            <a:ext cx="140335" cy="59690"/>
          </a:xfrm>
          <a:custGeom>
            <a:avLst/>
            <a:gdLst/>
            <a:ahLst/>
            <a:cxnLst/>
            <a:rect l="l" t="t" r="r" b="b"/>
            <a:pathLst>
              <a:path w="140335" h="59689">
                <a:moveTo>
                  <a:pt x="140208" y="0"/>
                </a:moveTo>
                <a:lnTo>
                  <a:pt x="111252" y="0"/>
                </a:lnTo>
                <a:lnTo>
                  <a:pt x="0" y="48768"/>
                </a:lnTo>
                <a:lnTo>
                  <a:pt x="4572" y="59436"/>
                </a:lnTo>
                <a:lnTo>
                  <a:pt x="140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85532" y="5154168"/>
            <a:ext cx="312420" cy="330835"/>
          </a:xfrm>
          <a:custGeom>
            <a:avLst/>
            <a:gdLst/>
            <a:ahLst/>
            <a:cxnLst/>
            <a:rect l="l" t="t" r="r" b="b"/>
            <a:pathLst>
              <a:path w="312420" h="330835">
                <a:moveTo>
                  <a:pt x="310896" y="0"/>
                </a:moveTo>
                <a:lnTo>
                  <a:pt x="301752" y="0"/>
                </a:lnTo>
                <a:lnTo>
                  <a:pt x="297180" y="6096"/>
                </a:lnTo>
                <a:lnTo>
                  <a:pt x="294132" y="10668"/>
                </a:lnTo>
                <a:lnTo>
                  <a:pt x="284988" y="15240"/>
                </a:lnTo>
                <a:lnTo>
                  <a:pt x="277368" y="15240"/>
                </a:lnTo>
                <a:lnTo>
                  <a:pt x="272796" y="13716"/>
                </a:lnTo>
                <a:lnTo>
                  <a:pt x="265176" y="10668"/>
                </a:lnTo>
                <a:lnTo>
                  <a:pt x="250936" y="5786"/>
                </a:lnTo>
                <a:lnTo>
                  <a:pt x="205359" y="42"/>
                </a:lnTo>
                <a:lnTo>
                  <a:pt x="203835" y="18"/>
                </a:lnTo>
                <a:lnTo>
                  <a:pt x="180760" y="1166"/>
                </a:lnTo>
                <a:lnTo>
                  <a:pt x="136707" y="10929"/>
                </a:lnTo>
                <a:lnTo>
                  <a:pt x="101226" y="27503"/>
                </a:lnTo>
                <a:lnTo>
                  <a:pt x="59436" y="59436"/>
                </a:lnTo>
                <a:lnTo>
                  <a:pt x="26217" y="104441"/>
                </a:lnTo>
                <a:lnTo>
                  <a:pt x="9001" y="141374"/>
                </a:lnTo>
                <a:lnTo>
                  <a:pt x="904" y="180855"/>
                </a:lnTo>
                <a:lnTo>
                  <a:pt x="0" y="201168"/>
                </a:lnTo>
                <a:lnTo>
                  <a:pt x="857" y="216050"/>
                </a:lnTo>
                <a:lnTo>
                  <a:pt x="13716" y="262128"/>
                </a:lnTo>
                <a:lnTo>
                  <a:pt x="45434" y="301561"/>
                </a:lnTo>
                <a:lnTo>
                  <a:pt x="48768" y="304146"/>
                </a:lnTo>
                <a:lnTo>
                  <a:pt x="48768" y="204216"/>
                </a:lnTo>
                <a:lnTo>
                  <a:pt x="51054" y="171688"/>
                </a:lnTo>
                <a:lnTo>
                  <a:pt x="69342" y="111204"/>
                </a:lnTo>
                <a:lnTo>
                  <a:pt x="109918" y="53816"/>
                </a:lnTo>
                <a:lnTo>
                  <a:pt x="169354" y="19526"/>
                </a:lnTo>
                <a:lnTo>
                  <a:pt x="203835" y="15286"/>
                </a:lnTo>
                <a:lnTo>
                  <a:pt x="205359" y="15317"/>
                </a:lnTo>
                <a:lnTo>
                  <a:pt x="248578" y="24884"/>
                </a:lnTo>
                <a:lnTo>
                  <a:pt x="279011" y="62007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6512" y="99060"/>
                </a:lnTo>
                <a:lnTo>
                  <a:pt x="310896" y="0"/>
                </a:lnTo>
                <a:close/>
              </a:path>
              <a:path w="312420" h="330835">
                <a:moveTo>
                  <a:pt x="222504" y="312830"/>
                </a:moveTo>
                <a:lnTo>
                  <a:pt x="222504" y="193548"/>
                </a:lnTo>
                <a:lnTo>
                  <a:pt x="222218" y="198667"/>
                </a:lnTo>
                <a:lnTo>
                  <a:pt x="221361" y="204787"/>
                </a:lnTo>
                <a:lnTo>
                  <a:pt x="195072" y="301752"/>
                </a:lnTo>
                <a:lnTo>
                  <a:pt x="163068" y="310896"/>
                </a:lnTo>
                <a:lnTo>
                  <a:pt x="156972" y="312420"/>
                </a:lnTo>
                <a:lnTo>
                  <a:pt x="141732" y="312420"/>
                </a:lnTo>
                <a:lnTo>
                  <a:pt x="119419" y="310419"/>
                </a:lnTo>
                <a:lnTo>
                  <a:pt x="84510" y="294417"/>
                </a:lnTo>
                <a:lnTo>
                  <a:pt x="61626" y="263580"/>
                </a:lnTo>
                <a:lnTo>
                  <a:pt x="50196" y="225337"/>
                </a:lnTo>
                <a:lnTo>
                  <a:pt x="48768" y="204216"/>
                </a:lnTo>
                <a:lnTo>
                  <a:pt x="48768" y="304146"/>
                </a:lnTo>
                <a:lnTo>
                  <a:pt x="96012" y="326136"/>
                </a:lnTo>
                <a:lnTo>
                  <a:pt x="141732" y="330708"/>
                </a:lnTo>
                <a:lnTo>
                  <a:pt x="152019" y="330422"/>
                </a:lnTo>
                <a:lnTo>
                  <a:pt x="193119" y="323278"/>
                </a:lnTo>
                <a:lnTo>
                  <a:pt x="219313" y="314134"/>
                </a:lnTo>
                <a:lnTo>
                  <a:pt x="222504" y="312830"/>
                </a:lnTo>
                <a:close/>
              </a:path>
              <a:path w="312420" h="330835">
                <a:moveTo>
                  <a:pt x="312420" y="164592"/>
                </a:moveTo>
                <a:lnTo>
                  <a:pt x="181356" y="164592"/>
                </a:lnTo>
                <a:lnTo>
                  <a:pt x="178308" y="173736"/>
                </a:lnTo>
                <a:lnTo>
                  <a:pt x="185356" y="173763"/>
                </a:lnTo>
                <a:lnTo>
                  <a:pt x="195072" y="174056"/>
                </a:lnTo>
                <a:lnTo>
                  <a:pt x="222504" y="187452"/>
                </a:lnTo>
                <a:lnTo>
                  <a:pt x="222504" y="312830"/>
                </a:lnTo>
                <a:lnTo>
                  <a:pt x="234696" y="307848"/>
                </a:lnTo>
                <a:lnTo>
                  <a:pt x="257556" y="227076"/>
                </a:lnTo>
                <a:lnTo>
                  <a:pt x="269748" y="190500"/>
                </a:lnTo>
                <a:lnTo>
                  <a:pt x="310896" y="173736"/>
                </a:lnTo>
                <a:lnTo>
                  <a:pt x="312420" y="164592"/>
                </a:lnTo>
                <a:close/>
              </a:path>
              <a:path w="312420" h="330835">
                <a:moveTo>
                  <a:pt x="280416" y="99060"/>
                </a:moveTo>
                <a:lnTo>
                  <a:pt x="280416" y="73152"/>
                </a:lnTo>
                <a:lnTo>
                  <a:pt x="280154" y="78057"/>
                </a:lnTo>
                <a:lnTo>
                  <a:pt x="279463" y="83820"/>
                </a:lnTo>
                <a:lnTo>
                  <a:pt x="277368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00900" y="5160264"/>
            <a:ext cx="265430" cy="317500"/>
          </a:xfrm>
          <a:custGeom>
            <a:avLst/>
            <a:gdLst/>
            <a:ahLst/>
            <a:cxnLst/>
            <a:rect l="l" t="t" r="r" b="b"/>
            <a:pathLst>
              <a:path w="265429" h="317500">
                <a:moveTo>
                  <a:pt x="121920" y="182541"/>
                </a:moveTo>
                <a:lnTo>
                  <a:pt x="121920" y="27432"/>
                </a:lnTo>
                <a:lnTo>
                  <a:pt x="121372" y="33980"/>
                </a:lnTo>
                <a:lnTo>
                  <a:pt x="119824" y="42100"/>
                </a:lnTo>
                <a:lnTo>
                  <a:pt x="117419" y="51649"/>
                </a:lnTo>
                <a:lnTo>
                  <a:pt x="57912" y="256032"/>
                </a:lnTo>
                <a:lnTo>
                  <a:pt x="54459" y="268628"/>
                </a:lnTo>
                <a:lnTo>
                  <a:pt x="35052" y="301752"/>
                </a:lnTo>
                <a:lnTo>
                  <a:pt x="3048" y="307848"/>
                </a:lnTo>
                <a:lnTo>
                  <a:pt x="0" y="316992"/>
                </a:lnTo>
                <a:lnTo>
                  <a:pt x="92964" y="316992"/>
                </a:lnTo>
                <a:lnTo>
                  <a:pt x="92964" y="284988"/>
                </a:lnTo>
                <a:lnTo>
                  <a:pt x="93511" y="280463"/>
                </a:lnTo>
                <a:lnTo>
                  <a:pt x="95059" y="273939"/>
                </a:lnTo>
                <a:lnTo>
                  <a:pt x="97464" y="265699"/>
                </a:lnTo>
                <a:lnTo>
                  <a:pt x="100584" y="256032"/>
                </a:lnTo>
                <a:lnTo>
                  <a:pt x="121920" y="182541"/>
                </a:lnTo>
                <a:close/>
              </a:path>
              <a:path w="265429" h="317500">
                <a:moveTo>
                  <a:pt x="216408" y="0"/>
                </a:moveTo>
                <a:lnTo>
                  <a:pt x="86868" y="0"/>
                </a:lnTo>
                <a:lnTo>
                  <a:pt x="83820" y="9144"/>
                </a:lnTo>
                <a:lnTo>
                  <a:pt x="102108" y="9144"/>
                </a:lnTo>
                <a:lnTo>
                  <a:pt x="111252" y="10668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1920" y="182541"/>
                </a:lnTo>
                <a:lnTo>
                  <a:pt x="159734" y="51863"/>
                </a:lnTo>
                <a:lnTo>
                  <a:pt x="163449" y="40386"/>
                </a:lnTo>
                <a:lnTo>
                  <a:pt x="166592" y="32337"/>
                </a:lnTo>
                <a:lnTo>
                  <a:pt x="169164" y="27432"/>
                </a:lnTo>
                <a:lnTo>
                  <a:pt x="172212" y="21336"/>
                </a:lnTo>
                <a:lnTo>
                  <a:pt x="214884" y="9144"/>
                </a:lnTo>
                <a:lnTo>
                  <a:pt x="216408" y="0"/>
                </a:lnTo>
                <a:close/>
              </a:path>
              <a:path w="265429" h="317500">
                <a:moveTo>
                  <a:pt x="265176" y="227076"/>
                </a:moveTo>
                <a:lnTo>
                  <a:pt x="257556" y="227076"/>
                </a:lnTo>
                <a:lnTo>
                  <a:pt x="251460" y="237744"/>
                </a:lnTo>
                <a:lnTo>
                  <a:pt x="243173" y="250293"/>
                </a:lnTo>
                <a:lnTo>
                  <a:pt x="214884" y="283083"/>
                </a:lnTo>
                <a:lnTo>
                  <a:pt x="178498" y="297942"/>
                </a:lnTo>
                <a:lnTo>
                  <a:pt x="147828" y="300228"/>
                </a:lnTo>
                <a:lnTo>
                  <a:pt x="108204" y="300228"/>
                </a:lnTo>
                <a:lnTo>
                  <a:pt x="102108" y="298704"/>
                </a:lnTo>
                <a:lnTo>
                  <a:pt x="100584" y="295656"/>
                </a:lnTo>
                <a:lnTo>
                  <a:pt x="96012" y="292608"/>
                </a:lnTo>
                <a:lnTo>
                  <a:pt x="92964" y="289560"/>
                </a:lnTo>
                <a:lnTo>
                  <a:pt x="92964" y="316992"/>
                </a:lnTo>
                <a:lnTo>
                  <a:pt x="234696" y="316992"/>
                </a:lnTo>
                <a:lnTo>
                  <a:pt x="265176" y="2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88379" y="5160264"/>
            <a:ext cx="443865" cy="317500"/>
          </a:xfrm>
          <a:custGeom>
            <a:avLst/>
            <a:gdLst/>
            <a:ahLst/>
            <a:cxnLst/>
            <a:rect l="l" t="t" r="r" b="b"/>
            <a:pathLst>
              <a:path w="443865" h="317500">
                <a:moveTo>
                  <a:pt x="112776" y="86003"/>
                </a:moveTo>
                <a:lnTo>
                  <a:pt x="112776" y="24384"/>
                </a:lnTo>
                <a:lnTo>
                  <a:pt x="44196" y="260604"/>
                </a:lnTo>
                <a:lnTo>
                  <a:pt x="39886" y="273177"/>
                </a:lnTo>
                <a:lnTo>
                  <a:pt x="15049" y="305371"/>
                </a:lnTo>
                <a:lnTo>
                  <a:pt x="0" y="307591"/>
                </a:lnTo>
                <a:lnTo>
                  <a:pt x="0" y="316992"/>
                </a:lnTo>
                <a:lnTo>
                  <a:pt x="56388" y="316992"/>
                </a:lnTo>
                <a:lnTo>
                  <a:pt x="56388" y="289560"/>
                </a:lnTo>
                <a:lnTo>
                  <a:pt x="56721" y="283892"/>
                </a:lnTo>
                <a:lnTo>
                  <a:pt x="57912" y="276225"/>
                </a:lnTo>
                <a:lnTo>
                  <a:pt x="60245" y="266842"/>
                </a:lnTo>
                <a:lnTo>
                  <a:pt x="64008" y="256032"/>
                </a:lnTo>
                <a:lnTo>
                  <a:pt x="112776" y="86003"/>
                </a:lnTo>
                <a:close/>
              </a:path>
              <a:path w="443865" h="317500">
                <a:moveTo>
                  <a:pt x="92964" y="307848"/>
                </a:moveTo>
                <a:lnTo>
                  <a:pt x="56388" y="294132"/>
                </a:lnTo>
                <a:lnTo>
                  <a:pt x="56388" y="316992"/>
                </a:lnTo>
                <a:lnTo>
                  <a:pt x="89916" y="316992"/>
                </a:lnTo>
                <a:lnTo>
                  <a:pt x="92964" y="307848"/>
                </a:lnTo>
                <a:close/>
              </a:path>
              <a:path w="443865" h="317500">
                <a:moveTo>
                  <a:pt x="443484" y="9144"/>
                </a:moveTo>
                <a:lnTo>
                  <a:pt x="443484" y="0"/>
                </a:lnTo>
                <a:lnTo>
                  <a:pt x="365760" y="0"/>
                </a:lnTo>
                <a:lnTo>
                  <a:pt x="182880" y="256032"/>
                </a:lnTo>
                <a:lnTo>
                  <a:pt x="152400" y="0"/>
                </a:lnTo>
                <a:lnTo>
                  <a:pt x="74676" y="0"/>
                </a:lnTo>
                <a:lnTo>
                  <a:pt x="71628" y="9144"/>
                </a:lnTo>
                <a:lnTo>
                  <a:pt x="80819" y="10287"/>
                </a:lnTo>
                <a:lnTo>
                  <a:pt x="88011" y="11430"/>
                </a:lnTo>
                <a:lnTo>
                  <a:pt x="112776" y="24384"/>
                </a:lnTo>
                <a:lnTo>
                  <a:pt x="112776" y="86003"/>
                </a:lnTo>
                <a:lnTo>
                  <a:pt x="120396" y="59436"/>
                </a:lnTo>
                <a:lnTo>
                  <a:pt x="149352" y="316992"/>
                </a:lnTo>
                <a:lnTo>
                  <a:pt x="158496" y="316992"/>
                </a:lnTo>
                <a:lnTo>
                  <a:pt x="342900" y="59436"/>
                </a:lnTo>
                <a:lnTo>
                  <a:pt x="342900" y="207665"/>
                </a:lnTo>
                <a:lnTo>
                  <a:pt x="389001" y="47744"/>
                </a:lnTo>
                <a:lnTo>
                  <a:pt x="408432" y="13716"/>
                </a:lnTo>
                <a:lnTo>
                  <a:pt x="432078" y="10048"/>
                </a:lnTo>
                <a:lnTo>
                  <a:pt x="443484" y="9144"/>
                </a:lnTo>
                <a:close/>
              </a:path>
              <a:path w="443865" h="317500">
                <a:moveTo>
                  <a:pt x="342900" y="207665"/>
                </a:moveTo>
                <a:lnTo>
                  <a:pt x="342900" y="59436"/>
                </a:lnTo>
                <a:lnTo>
                  <a:pt x="291084" y="242316"/>
                </a:lnTo>
                <a:lnTo>
                  <a:pt x="285893" y="258913"/>
                </a:lnTo>
                <a:lnTo>
                  <a:pt x="271272" y="295656"/>
                </a:lnTo>
                <a:lnTo>
                  <a:pt x="234696" y="307848"/>
                </a:lnTo>
                <a:lnTo>
                  <a:pt x="228600" y="307848"/>
                </a:lnTo>
                <a:lnTo>
                  <a:pt x="227076" y="316992"/>
                </a:lnTo>
                <a:lnTo>
                  <a:pt x="321564" y="316992"/>
                </a:lnTo>
                <a:lnTo>
                  <a:pt x="321564" y="288036"/>
                </a:lnTo>
                <a:lnTo>
                  <a:pt x="321873" y="282035"/>
                </a:lnTo>
                <a:lnTo>
                  <a:pt x="322897" y="275463"/>
                </a:lnTo>
                <a:lnTo>
                  <a:pt x="324779" y="268319"/>
                </a:lnTo>
                <a:lnTo>
                  <a:pt x="327660" y="260604"/>
                </a:lnTo>
                <a:lnTo>
                  <a:pt x="342900" y="207665"/>
                </a:lnTo>
                <a:close/>
              </a:path>
              <a:path w="443865" h="317500">
                <a:moveTo>
                  <a:pt x="361188" y="307848"/>
                </a:moveTo>
                <a:lnTo>
                  <a:pt x="356616" y="307848"/>
                </a:lnTo>
                <a:lnTo>
                  <a:pt x="347162" y="307538"/>
                </a:lnTo>
                <a:lnTo>
                  <a:pt x="321564" y="294132"/>
                </a:lnTo>
                <a:lnTo>
                  <a:pt x="321564" y="316992"/>
                </a:lnTo>
                <a:lnTo>
                  <a:pt x="359664" y="316992"/>
                </a:lnTo>
                <a:lnTo>
                  <a:pt x="361188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7464" y="5160264"/>
            <a:ext cx="265430" cy="317500"/>
          </a:xfrm>
          <a:custGeom>
            <a:avLst/>
            <a:gdLst/>
            <a:ahLst/>
            <a:cxnLst/>
            <a:rect l="l" t="t" r="r" b="b"/>
            <a:pathLst>
              <a:path w="265429" h="317500">
                <a:moveTo>
                  <a:pt x="121920" y="182541"/>
                </a:moveTo>
                <a:lnTo>
                  <a:pt x="121920" y="27432"/>
                </a:lnTo>
                <a:lnTo>
                  <a:pt x="121372" y="33980"/>
                </a:lnTo>
                <a:lnTo>
                  <a:pt x="119824" y="42100"/>
                </a:lnTo>
                <a:lnTo>
                  <a:pt x="59436" y="256032"/>
                </a:lnTo>
                <a:lnTo>
                  <a:pt x="39624" y="298704"/>
                </a:lnTo>
                <a:lnTo>
                  <a:pt x="16764" y="307848"/>
                </a:lnTo>
                <a:lnTo>
                  <a:pt x="4572" y="307848"/>
                </a:lnTo>
                <a:lnTo>
                  <a:pt x="0" y="316992"/>
                </a:lnTo>
                <a:lnTo>
                  <a:pt x="92964" y="316992"/>
                </a:lnTo>
                <a:lnTo>
                  <a:pt x="92964" y="284988"/>
                </a:lnTo>
                <a:lnTo>
                  <a:pt x="93511" y="280463"/>
                </a:lnTo>
                <a:lnTo>
                  <a:pt x="95059" y="273939"/>
                </a:lnTo>
                <a:lnTo>
                  <a:pt x="97464" y="265699"/>
                </a:lnTo>
                <a:lnTo>
                  <a:pt x="100584" y="256032"/>
                </a:lnTo>
                <a:lnTo>
                  <a:pt x="121920" y="182541"/>
                </a:lnTo>
                <a:close/>
              </a:path>
              <a:path w="265429" h="317500">
                <a:moveTo>
                  <a:pt x="216408" y="0"/>
                </a:moveTo>
                <a:lnTo>
                  <a:pt x="86868" y="0"/>
                </a:lnTo>
                <a:lnTo>
                  <a:pt x="85344" y="9144"/>
                </a:lnTo>
                <a:lnTo>
                  <a:pt x="102108" y="9144"/>
                </a:lnTo>
                <a:lnTo>
                  <a:pt x="111252" y="10668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1920" y="182541"/>
                </a:lnTo>
                <a:lnTo>
                  <a:pt x="159734" y="51863"/>
                </a:lnTo>
                <a:lnTo>
                  <a:pt x="163449" y="40386"/>
                </a:lnTo>
                <a:lnTo>
                  <a:pt x="166592" y="32337"/>
                </a:lnTo>
                <a:lnTo>
                  <a:pt x="169164" y="27432"/>
                </a:lnTo>
                <a:lnTo>
                  <a:pt x="172212" y="21336"/>
                </a:lnTo>
                <a:lnTo>
                  <a:pt x="214884" y="9144"/>
                </a:lnTo>
                <a:lnTo>
                  <a:pt x="216408" y="0"/>
                </a:lnTo>
                <a:close/>
              </a:path>
              <a:path w="265429" h="317500">
                <a:moveTo>
                  <a:pt x="265176" y="227076"/>
                </a:moveTo>
                <a:lnTo>
                  <a:pt x="257556" y="227076"/>
                </a:lnTo>
                <a:lnTo>
                  <a:pt x="251460" y="237744"/>
                </a:lnTo>
                <a:lnTo>
                  <a:pt x="244030" y="250293"/>
                </a:lnTo>
                <a:lnTo>
                  <a:pt x="215455" y="283083"/>
                </a:lnTo>
                <a:lnTo>
                  <a:pt x="178498" y="297942"/>
                </a:lnTo>
                <a:lnTo>
                  <a:pt x="147828" y="300228"/>
                </a:lnTo>
                <a:lnTo>
                  <a:pt x="108204" y="300228"/>
                </a:lnTo>
                <a:lnTo>
                  <a:pt x="102108" y="298704"/>
                </a:lnTo>
                <a:lnTo>
                  <a:pt x="100584" y="295656"/>
                </a:lnTo>
                <a:lnTo>
                  <a:pt x="96012" y="292608"/>
                </a:lnTo>
                <a:lnTo>
                  <a:pt x="92964" y="289560"/>
                </a:lnTo>
                <a:lnTo>
                  <a:pt x="92964" y="316992"/>
                </a:lnTo>
                <a:lnTo>
                  <a:pt x="234696" y="316992"/>
                </a:lnTo>
                <a:lnTo>
                  <a:pt x="265176" y="2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28432" y="5145024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40" h="352425">
                <a:moveTo>
                  <a:pt x="129540" y="216408"/>
                </a:moveTo>
                <a:lnTo>
                  <a:pt x="124968" y="168592"/>
                </a:lnTo>
                <a:lnTo>
                  <a:pt x="111252" y="121920"/>
                </a:lnTo>
                <a:lnTo>
                  <a:pt x="89344" y="78676"/>
                </a:lnTo>
                <a:lnTo>
                  <a:pt x="59436" y="41148"/>
                </a:lnTo>
                <a:lnTo>
                  <a:pt x="17430" y="9429"/>
                </a:lnTo>
                <a:lnTo>
                  <a:pt x="0" y="0"/>
                </a:lnTo>
                <a:lnTo>
                  <a:pt x="0" y="10668"/>
                </a:lnTo>
                <a:lnTo>
                  <a:pt x="11739" y="18692"/>
                </a:lnTo>
                <a:lnTo>
                  <a:pt x="21907" y="26860"/>
                </a:lnTo>
                <a:lnTo>
                  <a:pt x="52006" y="62674"/>
                </a:lnTo>
                <a:lnTo>
                  <a:pt x="69913" y="104203"/>
                </a:lnTo>
                <a:lnTo>
                  <a:pt x="76200" y="134112"/>
                </a:lnTo>
                <a:lnTo>
                  <a:pt x="79962" y="154376"/>
                </a:lnTo>
                <a:lnTo>
                  <a:pt x="82296" y="176212"/>
                </a:lnTo>
                <a:lnTo>
                  <a:pt x="83486" y="199477"/>
                </a:lnTo>
                <a:lnTo>
                  <a:pt x="83820" y="224028"/>
                </a:lnTo>
                <a:lnTo>
                  <a:pt x="83820" y="352043"/>
                </a:lnTo>
                <a:lnTo>
                  <a:pt x="90893" y="352043"/>
                </a:lnTo>
                <a:lnTo>
                  <a:pt x="92964" y="348996"/>
                </a:lnTo>
                <a:lnTo>
                  <a:pt x="108966" y="318420"/>
                </a:lnTo>
                <a:lnTo>
                  <a:pt x="120396" y="286131"/>
                </a:lnTo>
                <a:lnTo>
                  <a:pt x="127254" y="252126"/>
                </a:lnTo>
                <a:lnTo>
                  <a:pt x="129540" y="216408"/>
                </a:lnTo>
                <a:close/>
              </a:path>
              <a:path w="129540" h="352425">
                <a:moveTo>
                  <a:pt x="83820" y="352043"/>
                </a:moveTo>
                <a:lnTo>
                  <a:pt x="83820" y="224028"/>
                </a:lnTo>
                <a:lnTo>
                  <a:pt x="83248" y="246840"/>
                </a:lnTo>
                <a:lnTo>
                  <a:pt x="81534" y="269367"/>
                </a:lnTo>
                <a:lnTo>
                  <a:pt x="74676" y="312420"/>
                </a:lnTo>
                <a:lnTo>
                  <a:pt x="63246" y="351472"/>
                </a:lnTo>
                <a:lnTo>
                  <a:pt x="62988" y="352043"/>
                </a:lnTo>
                <a:lnTo>
                  <a:pt x="83820" y="352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13320" y="5145024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40" h="352425">
                <a:moveTo>
                  <a:pt x="129540" y="10668"/>
                </a:moveTo>
                <a:lnTo>
                  <a:pt x="129540" y="0"/>
                </a:lnTo>
                <a:lnTo>
                  <a:pt x="102155" y="14835"/>
                </a:lnTo>
                <a:lnTo>
                  <a:pt x="55387" y="57650"/>
                </a:lnTo>
                <a:lnTo>
                  <a:pt x="20574" y="115919"/>
                </a:lnTo>
                <a:lnTo>
                  <a:pt x="2286" y="182213"/>
                </a:lnTo>
                <a:lnTo>
                  <a:pt x="0" y="217932"/>
                </a:lnTo>
                <a:lnTo>
                  <a:pt x="1143" y="241911"/>
                </a:lnTo>
                <a:lnTo>
                  <a:pt x="10287" y="289298"/>
                </a:lnTo>
                <a:lnTo>
                  <a:pt x="28527" y="335327"/>
                </a:lnTo>
                <a:lnTo>
                  <a:pt x="38313" y="352043"/>
                </a:lnTo>
                <a:lnTo>
                  <a:pt x="45720" y="352043"/>
                </a:lnTo>
                <a:lnTo>
                  <a:pt x="45720" y="211836"/>
                </a:lnTo>
                <a:lnTo>
                  <a:pt x="46291" y="189023"/>
                </a:lnTo>
                <a:lnTo>
                  <a:pt x="50863" y="144541"/>
                </a:lnTo>
                <a:lnTo>
                  <a:pt x="60007" y="102846"/>
                </a:lnTo>
                <a:lnTo>
                  <a:pt x="82296" y="53340"/>
                </a:lnTo>
                <a:lnTo>
                  <a:pt x="115514" y="19264"/>
                </a:lnTo>
                <a:lnTo>
                  <a:pt x="129540" y="10668"/>
                </a:lnTo>
                <a:close/>
              </a:path>
              <a:path w="129540" h="352425">
                <a:moveTo>
                  <a:pt x="67938" y="352043"/>
                </a:moveTo>
                <a:lnTo>
                  <a:pt x="53340" y="301752"/>
                </a:lnTo>
                <a:lnTo>
                  <a:pt x="47815" y="259651"/>
                </a:lnTo>
                <a:lnTo>
                  <a:pt x="45720" y="211836"/>
                </a:lnTo>
                <a:lnTo>
                  <a:pt x="45720" y="352043"/>
                </a:lnTo>
                <a:lnTo>
                  <a:pt x="67938" y="352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79108" y="5145024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40" h="352425">
                <a:moveTo>
                  <a:pt x="129540" y="216408"/>
                </a:moveTo>
                <a:lnTo>
                  <a:pt x="124968" y="168592"/>
                </a:lnTo>
                <a:lnTo>
                  <a:pt x="111252" y="121920"/>
                </a:lnTo>
                <a:lnTo>
                  <a:pt x="89344" y="78676"/>
                </a:lnTo>
                <a:lnTo>
                  <a:pt x="59436" y="41148"/>
                </a:lnTo>
                <a:lnTo>
                  <a:pt x="17430" y="9429"/>
                </a:lnTo>
                <a:lnTo>
                  <a:pt x="0" y="0"/>
                </a:lnTo>
                <a:lnTo>
                  <a:pt x="0" y="10668"/>
                </a:lnTo>
                <a:lnTo>
                  <a:pt x="11739" y="18692"/>
                </a:lnTo>
                <a:lnTo>
                  <a:pt x="21907" y="26860"/>
                </a:lnTo>
                <a:lnTo>
                  <a:pt x="52006" y="62674"/>
                </a:lnTo>
                <a:lnTo>
                  <a:pt x="69913" y="104203"/>
                </a:lnTo>
                <a:lnTo>
                  <a:pt x="76200" y="134112"/>
                </a:lnTo>
                <a:lnTo>
                  <a:pt x="79962" y="154376"/>
                </a:lnTo>
                <a:lnTo>
                  <a:pt x="82296" y="176212"/>
                </a:lnTo>
                <a:lnTo>
                  <a:pt x="83486" y="199477"/>
                </a:lnTo>
                <a:lnTo>
                  <a:pt x="83820" y="224028"/>
                </a:lnTo>
                <a:lnTo>
                  <a:pt x="83820" y="352043"/>
                </a:lnTo>
                <a:lnTo>
                  <a:pt x="90917" y="352043"/>
                </a:lnTo>
                <a:lnTo>
                  <a:pt x="92964" y="348996"/>
                </a:lnTo>
                <a:lnTo>
                  <a:pt x="108966" y="318420"/>
                </a:lnTo>
                <a:lnTo>
                  <a:pt x="120396" y="286131"/>
                </a:lnTo>
                <a:lnTo>
                  <a:pt x="127254" y="252126"/>
                </a:lnTo>
                <a:lnTo>
                  <a:pt x="129540" y="216408"/>
                </a:lnTo>
                <a:close/>
              </a:path>
              <a:path w="129540" h="352425">
                <a:moveTo>
                  <a:pt x="83820" y="352043"/>
                </a:moveTo>
                <a:lnTo>
                  <a:pt x="83820" y="224028"/>
                </a:lnTo>
                <a:lnTo>
                  <a:pt x="83248" y="246840"/>
                </a:lnTo>
                <a:lnTo>
                  <a:pt x="81534" y="269367"/>
                </a:lnTo>
                <a:lnTo>
                  <a:pt x="74676" y="312420"/>
                </a:lnTo>
                <a:lnTo>
                  <a:pt x="63246" y="351472"/>
                </a:lnTo>
                <a:lnTo>
                  <a:pt x="62988" y="352043"/>
                </a:lnTo>
                <a:lnTo>
                  <a:pt x="83820" y="352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29884" y="5145024"/>
            <a:ext cx="128270" cy="352425"/>
          </a:xfrm>
          <a:custGeom>
            <a:avLst/>
            <a:gdLst/>
            <a:ahLst/>
            <a:cxnLst/>
            <a:rect l="l" t="t" r="r" b="b"/>
            <a:pathLst>
              <a:path w="128270" h="352425">
                <a:moveTo>
                  <a:pt x="128016" y="10668"/>
                </a:moveTo>
                <a:lnTo>
                  <a:pt x="128016" y="0"/>
                </a:lnTo>
                <a:lnTo>
                  <a:pt x="100845" y="14835"/>
                </a:lnTo>
                <a:lnTo>
                  <a:pt x="54506" y="57650"/>
                </a:lnTo>
                <a:lnTo>
                  <a:pt x="19931" y="115919"/>
                </a:lnTo>
                <a:lnTo>
                  <a:pt x="2262" y="182213"/>
                </a:lnTo>
                <a:lnTo>
                  <a:pt x="0" y="217932"/>
                </a:lnTo>
                <a:lnTo>
                  <a:pt x="1143" y="241911"/>
                </a:lnTo>
                <a:lnTo>
                  <a:pt x="10287" y="289298"/>
                </a:lnTo>
                <a:lnTo>
                  <a:pt x="28313" y="335327"/>
                </a:lnTo>
                <a:lnTo>
                  <a:pt x="37813" y="352043"/>
                </a:lnTo>
                <a:lnTo>
                  <a:pt x="44196" y="352043"/>
                </a:lnTo>
                <a:lnTo>
                  <a:pt x="44196" y="211836"/>
                </a:lnTo>
                <a:lnTo>
                  <a:pt x="44767" y="189023"/>
                </a:lnTo>
                <a:lnTo>
                  <a:pt x="49339" y="144541"/>
                </a:lnTo>
                <a:lnTo>
                  <a:pt x="58507" y="102846"/>
                </a:lnTo>
                <a:lnTo>
                  <a:pt x="82296" y="53340"/>
                </a:lnTo>
                <a:lnTo>
                  <a:pt x="114871" y="19264"/>
                </a:lnTo>
                <a:lnTo>
                  <a:pt x="128016" y="10668"/>
                </a:lnTo>
                <a:close/>
              </a:path>
              <a:path w="128270" h="352425">
                <a:moveTo>
                  <a:pt x="66417" y="352043"/>
                </a:moveTo>
                <a:lnTo>
                  <a:pt x="62769" y="343328"/>
                </a:lnTo>
                <a:lnTo>
                  <a:pt x="59055" y="331089"/>
                </a:lnTo>
                <a:lnTo>
                  <a:pt x="55911" y="317134"/>
                </a:lnTo>
                <a:lnTo>
                  <a:pt x="53340" y="301752"/>
                </a:lnTo>
                <a:lnTo>
                  <a:pt x="49339" y="281487"/>
                </a:lnTo>
                <a:lnTo>
                  <a:pt x="46482" y="259651"/>
                </a:lnTo>
                <a:lnTo>
                  <a:pt x="44767" y="236386"/>
                </a:lnTo>
                <a:lnTo>
                  <a:pt x="44196" y="211836"/>
                </a:lnTo>
                <a:lnTo>
                  <a:pt x="44196" y="352043"/>
                </a:lnTo>
                <a:lnTo>
                  <a:pt x="66417" y="352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87511" y="530428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87511" y="539724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38188" y="530428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8188" y="539724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41520" y="5568696"/>
            <a:ext cx="190500" cy="301625"/>
          </a:xfrm>
          <a:custGeom>
            <a:avLst/>
            <a:gdLst/>
            <a:ahLst/>
            <a:cxnLst/>
            <a:rect l="l" t="t" r="r" b="b"/>
            <a:pathLst>
              <a:path w="190500" h="301625">
                <a:moveTo>
                  <a:pt x="190500" y="164592"/>
                </a:moveTo>
                <a:lnTo>
                  <a:pt x="175260" y="123444"/>
                </a:lnTo>
                <a:lnTo>
                  <a:pt x="137160" y="108204"/>
                </a:lnTo>
                <a:lnTo>
                  <a:pt x="129182" y="108537"/>
                </a:lnTo>
                <a:lnTo>
                  <a:pt x="90297" y="126111"/>
                </a:lnTo>
                <a:lnTo>
                  <a:pt x="71628" y="143256"/>
                </a:lnTo>
                <a:lnTo>
                  <a:pt x="71628" y="28956"/>
                </a:lnTo>
                <a:lnTo>
                  <a:pt x="71080" y="32646"/>
                </a:lnTo>
                <a:lnTo>
                  <a:pt x="69532" y="39052"/>
                </a:lnTo>
                <a:lnTo>
                  <a:pt x="64008" y="59436"/>
                </a:lnTo>
                <a:lnTo>
                  <a:pt x="0" y="278892"/>
                </a:lnTo>
                <a:lnTo>
                  <a:pt x="16883" y="288893"/>
                </a:lnTo>
                <a:lnTo>
                  <a:pt x="32004" y="295458"/>
                </a:lnTo>
                <a:lnTo>
                  <a:pt x="32004" y="280416"/>
                </a:lnTo>
                <a:lnTo>
                  <a:pt x="59436" y="185928"/>
                </a:lnTo>
                <a:lnTo>
                  <a:pt x="76795" y="151852"/>
                </a:lnTo>
                <a:lnTo>
                  <a:pt x="114061" y="128897"/>
                </a:lnTo>
                <a:lnTo>
                  <a:pt x="123444" y="128016"/>
                </a:lnTo>
                <a:lnTo>
                  <a:pt x="132588" y="128016"/>
                </a:lnTo>
                <a:lnTo>
                  <a:pt x="154876" y="159686"/>
                </a:lnTo>
                <a:lnTo>
                  <a:pt x="155448" y="169164"/>
                </a:lnTo>
                <a:lnTo>
                  <a:pt x="155448" y="253389"/>
                </a:lnTo>
                <a:lnTo>
                  <a:pt x="160710" y="247030"/>
                </a:lnTo>
                <a:lnTo>
                  <a:pt x="170688" y="231648"/>
                </a:lnTo>
                <a:lnTo>
                  <a:pt x="178927" y="214741"/>
                </a:lnTo>
                <a:lnTo>
                  <a:pt x="185166" y="198120"/>
                </a:lnTo>
                <a:lnTo>
                  <a:pt x="189118" y="181498"/>
                </a:lnTo>
                <a:lnTo>
                  <a:pt x="190500" y="164592"/>
                </a:lnTo>
                <a:close/>
              </a:path>
              <a:path w="190500" h="301625">
                <a:moveTo>
                  <a:pt x="155448" y="253389"/>
                </a:moveTo>
                <a:lnTo>
                  <a:pt x="155448" y="169164"/>
                </a:lnTo>
                <a:lnTo>
                  <a:pt x="154566" y="185166"/>
                </a:lnTo>
                <a:lnTo>
                  <a:pt x="151828" y="201168"/>
                </a:lnTo>
                <a:lnTo>
                  <a:pt x="133040" y="248031"/>
                </a:lnTo>
                <a:lnTo>
                  <a:pt x="106680" y="278892"/>
                </a:lnTo>
                <a:lnTo>
                  <a:pt x="68580" y="292608"/>
                </a:lnTo>
                <a:lnTo>
                  <a:pt x="60293" y="291774"/>
                </a:lnTo>
                <a:lnTo>
                  <a:pt x="51435" y="289369"/>
                </a:lnTo>
                <a:lnTo>
                  <a:pt x="42005" y="285535"/>
                </a:lnTo>
                <a:lnTo>
                  <a:pt x="32004" y="280416"/>
                </a:lnTo>
                <a:lnTo>
                  <a:pt x="32004" y="295458"/>
                </a:lnTo>
                <a:lnTo>
                  <a:pt x="33337" y="296037"/>
                </a:lnTo>
                <a:lnTo>
                  <a:pt x="49506" y="300323"/>
                </a:lnTo>
                <a:lnTo>
                  <a:pt x="64008" y="301616"/>
                </a:lnTo>
                <a:lnTo>
                  <a:pt x="68580" y="301502"/>
                </a:lnTo>
                <a:lnTo>
                  <a:pt x="107965" y="291465"/>
                </a:lnTo>
                <a:lnTo>
                  <a:pt x="149161" y="260985"/>
                </a:lnTo>
                <a:lnTo>
                  <a:pt x="155448" y="253389"/>
                </a:lnTo>
                <a:close/>
              </a:path>
              <a:path w="190500" h="301625">
                <a:moveTo>
                  <a:pt x="112776" y="0"/>
                </a:moveTo>
                <a:lnTo>
                  <a:pt x="39624" y="10668"/>
                </a:lnTo>
                <a:lnTo>
                  <a:pt x="39624" y="19812"/>
                </a:lnTo>
                <a:lnTo>
                  <a:pt x="45720" y="18288"/>
                </a:lnTo>
                <a:lnTo>
                  <a:pt x="64008" y="18288"/>
                </a:lnTo>
                <a:lnTo>
                  <a:pt x="67056" y="21336"/>
                </a:lnTo>
                <a:lnTo>
                  <a:pt x="70104" y="22860"/>
                </a:lnTo>
                <a:lnTo>
                  <a:pt x="71628" y="25908"/>
                </a:lnTo>
                <a:lnTo>
                  <a:pt x="71628" y="143256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59479" y="5497068"/>
            <a:ext cx="1018540" cy="569595"/>
          </a:xfrm>
          <a:custGeom>
            <a:avLst/>
            <a:gdLst/>
            <a:ahLst/>
            <a:cxnLst/>
            <a:rect l="l" t="t" r="r" b="b"/>
            <a:pathLst>
              <a:path w="1018539" h="569595">
                <a:moveTo>
                  <a:pt x="1006345" y="227373"/>
                </a:moveTo>
                <a:lnTo>
                  <a:pt x="1006345" y="83038"/>
                </a:lnTo>
                <a:lnTo>
                  <a:pt x="1005823" y="132429"/>
                </a:lnTo>
                <a:lnTo>
                  <a:pt x="1001211" y="184629"/>
                </a:lnTo>
                <a:lnTo>
                  <a:pt x="992498" y="237996"/>
                </a:lnTo>
                <a:lnTo>
                  <a:pt x="979670" y="290887"/>
                </a:lnTo>
                <a:lnTo>
                  <a:pt x="962716" y="341658"/>
                </a:lnTo>
                <a:lnTo>
                  <a:pt x="941622" y="388666"/>
                </a:lnTo>
                <a:lnTo>
                  <a:pt x="916377" y="430267"/>
                </a:lnTo>
                <a:lnTo>
                  <a:pt x="886968" y="464820"/>
                </a:lnTo>
                <a:lnTo>
                  <a:pt x="880872" y="469392"/>
                </a:lnTo>
                <a:lnTo>
                  <a:pt x="876300" y="473964"/>
                </a:lnTo>
                <a:lnTo>
                  <a:pt x="824445" y="505256"/>
                </a:lnTo>
                <a:lnTo>
                  <a:pt x="779434" y="523317"/>
                </a:lnTo>
                <a:lnTo>
                  <a:pt x="730308" y="537409"/>
                </a:lnTo>
                <a:lnTo>
                  <a:pt x="678301" y="547652"/>
                </a:lnTo>
                <a:lnTo>
                  <a:pt x="624649" y="554164"/>
                </a:lnTo>
                <a:lnTo>
                  <a:pt x="570585" y="557064"/>
                </a:lnTo>
                <a:lnTo>
                  <a:pt x="517344" y="556471"/>
                </a:lnTo>
                <a:lnTo>
                  <a:pt x="466161" y="552504"/>
                </a:lnTo>
                <a:lnTo>
                  <a:pt x="418269" y="545282"/>
                </a:lnTo>
                <a:lnTo>
                  <a:pt x="374904" y="534924"/>
                </a:lnTo>
                <a:lnTo>
                  <a:pt x="332232" y="519684"/>
                </a:lnTo>
                <a:lnTo>
                  <a:pt x="291166" y="501315"/>
                </a:lnTo>
                <a:lnTo>
                  <a:pt x="253467" y="475892"/>
                </a:lnTo>
                <a:lnTo>
                  <a:pt x="218948" y="444292"/>
                </a:lnTo>
                <a:lnTo>
                  <a:pt x="187425" y="407395"/>
                </a:lnTo>
                <a:lnTo>
                  <a:pt x="158712" y="366081"/>
                </a:lnTo>
                <a:lnTo>
                  <a:pt x="132623" y="321229"/>
                </a:lnTo>
                <a:lnTo>
                  <a:pt x="108973" y="273718"/>
                </a:lnTo>
                <a:lnTo>
                  <a:pt x="87576" y="224428"/>
                </a:lnTo>
                <a:lnTo>
                  <a:pt x="68247" y="174238"/>
                </a:lnTo>
                <a:lnTo>
                  <a:pt x="50801" y="124027"/>
                </a:lnTo>
                <a:lnTo>
                  <a:pt x="35052" y="74676"/>
                </a:lnTo>
                <a:lnTo>
                  <a:pt x="12192" y="0"/>
                </a:lnTo>
                <a:lnTo>
                  <a:pt x="0" y="0"/>
                </a:lnTo>
                <a:lnTo>
                  <a:pt x="25908" y="88392"/>
                </a:lnTo>
                <a:lnTo>
                  <a:pt x="41054" y="135307"/>
                </a:lnTo>
                <a:lnTo>
                  <a:pt x="57672" y="182661"/>
                </a:lnTo>
                <a:lnTo>
                  <a:pt x="75961" y="229814"/>
                </a:lnTo>
                <a:lnTo>
                  <a:pt x="96124" y="276126"/>
                </a:lnTo>
                <a:lnTo>
                  <a:pt x="118362" y="320956"/>
                </a:lnTo>
                <a:lnTo>
                  <a:pt x="142875" y="363664"/>
                </a:lnTo>
                <a:lnTo>
                  <a:pt x="169864" y="403610"/>
                </a:lnTo>
                <a:lnTo>
                  <a:pt x="199531" y="440153"/>
                </a:lnTo>
                <a:lnTo>
                  <a:pt x="232076" y="472654"/>
                </a:lnTo>
                <a:lnTo>
                  <a:pt x="267701" y="500471"/>
                </a:lnTo>
                <a:lnTo>
                  <a:pt x="306607" y="522965"/>
                </a:lnTo>
                <a:lnTo>
                  <a:pt x="348996" y="539496"/>
                </a:lnTo>
                <a:lnTo>
                  <a:pt x="393192" y="551688"/>
                </a:lnTo>
                <a:lnTo>
                  <a:pt x="436840" y="560678"/>
                </a:lnTo>
                <a:lnTo>
                  <a:pt x="484705" y="566550"/>
                </a:lnTo>
                <a:lnTo>
                  <a:pt x="535605" y="569203"/>
                </a:lnTo>
                <a:lnTo>
                  <a:pt x="588361" y="568537"/>
                </a:lnTo>
                <a:lnTo>
                  <a:pt x="641794" y="564451"/>
                </a:lnTo>
                <a:lnTo>
                  <a:pt x="694724" y="556845"/>
                </a:lnTo>
                <a:lnTo>
                  <a:pt x="745972" y="545617"/>
                </a:lnTo>
                <a:lnTo>
                  <a:pt x="794357" y="530669"/>
                </a:lnTo>
                <a:lnTo>
                  <a:pt x="838701" y="511897"/>
                </a:lnTo>
                <a:lnTo>
                  <a:pt x="877824" y="489204"/>
                </a:lnTo>
                <a:lnTo>
                  <a:pt x="888492" y="478536"/>
                </a:lnTo>
                <a:lnTo>
                  <a:pt x="894588" y="473964"/>
                </a:lnTo>
                <a:lnTo>
                  <a:pt x="928117" y="434702"/>
                </a:lnTo>
                <a:lnTo>
                  <a:pt x="951902" y="395484"/>
                </a:lnTo>
                <a:lnTo>
                  <a:pt x="972048" y="351474"/>
                </a:lnTo>
                <a:lnTo>
                  <a:pt x="988563" y="303934"/>
                </a:lnTo>
                <a:lnTo>
                  <a:pt x="1001458" y="254127"/>
                </a:lnTo>
                <a:lnTo>
                  <a:pt x="1006345" y="227373"/>
                </a:lnTo>
                <a:close/>
              </a:path>
              <a:path w="1018539" h="569595">
                <a:moveTo>
                  <a:pt x="1018507" y="103717"/>
                </a:moveTo>
                <a:lnTo>
                  <a:pt x="1017009" y="57457"/>
                </a:lnTo>
                <a:lnTo>
                  <a:pt x="1011936" y="15240"/>
                </a:lnTo>
                <a:lnTo>
                  <a:pt x="1008888" y="0"/>
                </a:lnTo>
                <a:lnTo>
                  <a:pt x="996696" y="0"/>
                </a:lnTo>
                <a:lnTo>
                  <a:pt x="999744" y="16764"/>
                </a:lnTo>
                <a:lnTo>
                  <a:pt x="1002792" y="38100"/>
                </a:lnTo>
                <a:lnTo>
                  <a:pt x="1006345" y="83038"/>
                </a:lnTo>
                <a:lnTo>
                  <a:pt x="1006345" y="227373"/>
                </a:lnTo>
                <a:lnTo>
                  <a:pt x="1010741" y="203313"/>
                </a:lnTo>
                <a:lnTo>
                  <a:pt x="1016421" y="152756"/>
                </a:lnTo>
                <a:lnTo>
                  <a:pt x="1018507" y="103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38744" y="5983224"/>
            <a:ext cx="213360" cy="216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52004" y="5862828"/>
            <a:ext cx="212090" cy="337185"/>
          </a:xfrm>
          <a:custGeom>
            <a:avLst/>
            <a:gdLst/>
            <a:ahLst/>
            <a:cxnLst/>
            <a:rect l="l" t="t" r="r" b="b"/>
            <a:pathLst>
              <a:path w="212090" h="337185">
                <a:moveTo>
                  <a:pt x="211836" y="182880"/>
                </a:moveTo>
                <a:lnTo>
                  <a:pt x="202191" y="146018"/>
                </a:lnTo>
                <a:lnTo>
                  <a:pt x="165282" y="121300"/>
                </a:lnTo>
                <a:lnTo>
                  <a:pt x="152400" y="120396"/>
                </a:lnTo>
                <a:lnTo>
                  <a:pt x="143494" y="120943"/>
                </a:lnTo>
                <a:lnTo>
                  <a:pt x="100012" y="140589"/>
                </a:lnTo>
                <a:lnTo>
                  <a:pt x="79248" y="160020"/>
                </a:lnTo>
                <a:lnTo>
                  <a:pt x="79248" y="33528"/>
                </a:lnTo>
                <a:lnTo>
                  <a:pt x="78676" y="37242"/>
                </a:lnTo>
                <a:lnTo>
                  <a:pt x="76962" y="43815"/>
                </a:lnTo>
                <a:lnTo>
                  <a:pt x="74104" y="53244"/>
                </a:lnTo>
                <a:lnTo>
                  <a:pt x="70104" y="65532"/>
                </a:lnTo>
                <a:lnTo>
                  <a:pt x="0" y="310896"/>
                </a:lnTo>
                <a:lnTo>
                  <a:pt x="18264" y="322016"/>
                </a:lnTo>
                <a:lnTo>
                  <a:pt x="35052" y="329538"/>
                </a:lnTo>
                <a:lnTo>
                  <a:pt x="35052" y="312420"/>
                </a:lnTo>
                <a:lnTo>
                  <a:pt x="65532" y="207264"/>
                </a:lnTo>
                <a:lnTo>
                  <a:pt x="84820" y="169116"/>
                </a:lnTo>
                <a:lnTo>
                  <a:pt x="125991" y="142875"/>
                </a:lnTo>
                <a:lnTo>
                  <a:pt x="137160" y="141732"/>
                </a:lnTo>
                <a:lnTo>
                  <a:pt x="143970" y="142565"/>
                </a:lnTo>
                <a:lnTo>
                  <a:pt x="171616" y="177712"/>
                </a:lnTo>
                <a:lnTo>
                  <a:pt x="172212" y="187452"/>
                </a:lnTo>
                <a:lnTo>
                  <a:pt x="172212" y="282488"/>
                </a:lnTo>
                <a:lnTo>
                  <a:pt x="177855" y="275605"/>
                </a:lnTo>
                <a:lnTo>
                  <a:pt x="188976" y="257556"/>
                </a:lnTo>
                <a:lnTo>
                  <a:pt x="198977" y="239244"/>
                </a:lnTo>
                <a:lnTo>
                  <a:pt x="206121" y="220789"/>
                </a:lnTo>
                <a:lnTo>
                  <a:pt x="210407" y="202049"/>
                </a:lnTo>
                <a:lnTo>
                  <a:pt x="211836" y="182880"/>
                </a:lnTo>
                <a:close/>
              </a:path>
              <a:path w="212090" h="337185">
                <a:moveTo>
                  <a:pt x="172212" y="282488"/>
                </a:moveTo>
                <a:lnTo>
                  <a:pt x="172212" y="187452"/>
                </a:lnTo>
                <a:lnTo>
                  <a:pt x="171330" y="205740"/>
                </a:lnTo>
                <a:lnTo>
                  <a:pt x="168592" y="224028"/>
                </a:lnTo>
                <a:lnTo>
                  <a:pt x="156972" y="260604"/>
                </a:lnTo>
                <a:lnTo>
                  <a:pt x="129111" y="301752"/>
                </a:lnTo>
                <a:lnTo>
                  <a:pt x="86510" y="325040"/>
                </a:lnTo>
                <a:lnTo>
                  <a:pt x="76200" y="326136"/>
                </a:lnTo>
                <a:lnTo>
                  <a:pt x="66770" y="325278"/>
                </a:lnTo>
                <a:lnTo>
                  <a:pt x="56769" y="322707"/>
                </a:lnTo>
                <a:lnTo>
                  <a:pt x="46196" y="318420"/>
                </a:lnTo>
                <a:lnTo>
                  <a:pt x="35052" y="312420"/>
                </a:lnTo>
                <a:lnTo>
                  <a:pt x="35052" y="329538"/>
                </a:lnTo>
                <a:lnTo>
                  <a:pt x="36385" y="330136"/>
                </a:lnTo>
                <a:lnTo>
                  <a:pt x="54221" y="335113"/>
                </a:lnTo>
                <a:lnTo>
                  <a:pt x="71628" y="336804"/>
                </a:lnTo>
                <a:lnTo>
                  <a:pt x="87630" y="335399"/>
                </a:lnTo>
                <a:lnTo>
                  <a:pt x="135636" y="315468"/>
                </a:lnTo>
                <a:lnTo>
                  <a:pt x="165163" y="291084"/>
                </a:lnTo>
                <a:lnTo>
                  <a:pt x="172212" y="282488"/>
                </a:lnTo>
                <a:close/>
              </a:path>
              <a:path w="212090" h="337185">
                <a:moveTo>
                  <a:pt x="124968" y="0"/>
                </a:moveTo>
                <a:lnTo>
                  <a:pt x="44196" y="12192"/>
                </a:lnTo>
                <a:lnTo>
                  <a:pt x="44196" y="21336"/>
                </a:lnTo>
                <a:lnTo>
                  <a:pt x="50292" y="19812"/>
                </a:lnTo>
                <a:lnTo>
                  <a:pt x="65532" y="19812"/>
                </a:lnTo>
                <a:lnTo>
                  <a:pt x="71628" y="21336"/>
                </a:lnTo>
                <a:lnTo>
                  <a:pt x="74676" y="24384"/>
                </a:lnTo>
                <a:lnTo>
                  <a:pt x="77724" y="25908"/>
                </a:lnTo>
                <a:lnTo>
                  <a:pt x="79248" y="28956"/>
                </a:lnTo>
                <a:lnTo>
                  <a:pt x="79248" y="160020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34200" y="5983224"/>
            <a:ext cx="213360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29655" y="5862828"/>
            <a:ext cx="929640" cy="337185"/>
          </a:xfrm>
          <a:custGeom>
            <a:avLst/>
            <a:gdLst/>
            <a:ahLst/>
            <a:cxnLst/>
            <a:rect l="l" t="t" r="r" b="b"/>
            <a:pathLst>
              <a:path w="929640" h="337185">
                <a:moveTo>
                  <a:pt x="213360" y="120396"/>
                </a:moveTo>
                <a:lnTo>
                  <a:pt x="175260" y="124968"/>
                </a:lnTo>
                <a:lnTo>
                  <a:pt x="167640" y="152400"/>
                </a:lnTo>
                <a:lnTo>
                  <a:pt x="165044" y="144089"/>
                </a:lnTo>
                <a:lnTo>
                  <a:pt x="161734" y="137350"/>
                </a:lnTo>
                <a:lnTo>
                  <a:pt x="157567" y="132040"/>
                </a:lnTo>
                <a:lnTo>
                  <a:pt x="152400" y="128016"/>
                </a:lnTo>
                <a:lnTo>
                  <a:pt x="146304" y="121920"/>
                </a:lnTo>
                <a:lnTo>
                  <a:pt x="138684" y="120396"/>
                </a:lnTo>
                <a:lnTo>
                  <a:pt x="129540" y="120396"/>
                </a:lnTo>
                <a:lnTo>
                  <a:pt x="92035" y="131325"/>
                </a:lnTo>
                <a:lnTo>
                  <a:pt x="47625" y="168402"/>
                </a:lnTo>
                <a:lnTo>
                  <a:pt x="22860" y="205740"/>
                </a:lnTo>
                <a:lnTo>
                  <a:pt x="5715" y="245745"/>
                </a:lnTo>
                <a:lnTo>
                  <a:pt x="0" y="283464"/>
                </a:lnTo>
                <a:lnTo>
                  <a:pt x="833" y="295441"/>
                </a:lnTo>
                <a:lnTo>
                  <a:pt x="25527" y="333375"/>
                </a:lnTo>
                <a:lnTo>
                  <a:pt x="36576" y="336311"/>
                </a:lnTo>
                <a:lnTo>
                  <a:pt x="36576" y="275844"/>
                </a:lnTo>
                <a:lnTo>
                  <a:pt x="37957" y="259508"/>
                </a:lnTo>
                <a:lnTo>
                  <a:pt x="56388" y="204216"/>
                </a:lnTo>
                <a:lnTo>
                  <a:pt x="75819" y="170688"/>
                </a:lnTo>
                <a:lnTo>
                  <a:pt x="106394" y="140303"/>
                </a:lnTo>
                <a:lnTo>
                  <a:pt x="129540" y="132588"/>
                </a:lnTo>
                <a:lnTo>
                  <a:pt x="138684" y="132588"/>
                </a:lnTo>
                <a:lnTo>
                  <a:pt x="158496" y="169164"/>
                </a:lnTo>
                <a:lnTo>
                  <a:pt x="158496" y="333868"/>
                </a:lnTo>
                <a:lnTo>
                  <a:pt x="159448" y="333565"/>
                </a:lnTo>
                <a:lnTo>
                  <a:pt x="161544" y="332540"/>
                </a:lnTo>
                <a:lnTo>
                  <a:pt x="161544" y="301752"/>
                </a:lnTo>
                <a:lnTo>
                  <a:pt x="163068" y="298704"/>
                </a:lnTo>
                <a:lnTo>
                  <a:pt x="167640" y="278892"/>
                </a:lnTo>
                <a:lnTo>
                  <a:pt x="213360" y="120396"/>
                </a:lnTo>
                <a:close/>
              </a:path>
              <a:path w="929640" h="337185">
                <a:moveTo>
                  <a:pt x="158496" y="333868"/>
                </a:moveTo>
                <a:lnTo>
                  <a:pt x="158496" y="169164"/>
                </a:lnTo>
                <a:lnTo>
                  <a:pt x="155948" y="195429"/>
                </a:lnTo>
                <a:lnTo>
                  <a:pt x="148399" y="221551"/>
                </a:lnTo>
                <a:lnTo>
                  <a:pt x="118872" y="272796"/>
                </a:lnTo>
                <a:lnTo>
                  <a:pt x="90297" y="300228"/>
                </a:lnTo>
                <a:lnTo>
                  <a:pt x="64008" y="309372"/>
                </a:lnTo>
                <a:lnTo>
                  <a:pt x="56388" y="309372"/>
                </a:lnTo>
                <a:lnTo>
                  <a:pt x="50292" y="306324"/>
                </a:lnTo>
                <a:lnTo>
                  <a:pt x="45720" y="300228"/>
                </a:lnTo>
                <a:lnTo>
                  <a:pt x="41719" y="295346"/>
                </a:lnTo>
                <a:lnTo>
                  <a:pt x="38862" y="289750"/>
                </a:lnTo>
                <a:lnTo>
                  <a:pt x="37147" y="283297"/>
                </a:lnTo>
                <a:lnTo>
                  <a:pt x="36576" y="275844"/>
                </a:lnTo>
                <a:lnTo>
                  <a:pt x="36576" y="336311"/>
                </a:lnTo>
                <a:lnTo>
                  <a:pt x="77724" y="324612"/>
                </a:lnTo>
                <a:lnTo>
                  <a:pt x="119300" y="287964"/>
                </a:lnTo>
                <a:lnTo>
                  <a:pt x="134112" y="269748"/>
                </a:lnTo>
                <a:lnTo>
                  <a:pt x="134112" y="335788"/>
                </a:lnTo>
                <a:lnTo>
                  <a:pt x="137160" y="336804"/>
                </a:lnTo>
                <a:lnTo>
                  <a:pt x="144780" y="336804"/>
                </a:lnTo>
                <a:lnTo>
                  <a:pt x="151899" y="335970"/>
                </a:lnTo>
                <a:lnTo>
                  <a:pt x="158496" y="333868"/>
                </a:lnTo>
                <a:close/>
              </a:path>
              <a:path w="929640" h="337185">
                <a:moveTo>
                  <a:pt x="134112" y="335788"/>
                </a:moveTo>
                <a:lnTo>
                  <a:pt x="134112" y="269748"/>
                </a:lnTo>
                <a:lnTo>
                  <a:pt x="129540" y="286512"/>
                </a:lnTo>
                <a:lnTo>
                  <a:pt x="125349" y="304038"/>
                </a:lnTo>
                <a:lnTo>
                  <a:pt x="123967" y="310943"/>
                </a:lnTo>
                <a:lnTo>
                  <a:pt x="123444" y="316992"/>
                </a:lnTo>
                <a:lnTo>
                  <a:pt x="123444" y="323088"/>
                </a:lnTo>
                <a:lnTo>
                  <a:pt x="129540" y="332232"/>
                </a:lnTo>
                <a:lnTo>
                  <a:pt x="132588" y="335280"/>
                </a:lnTo>
                <a:lnTo>
                  <a:pt x="134112" y="335788"/>
                </a:lnTo>
                <a:close/>
              </a:path>
              <a:path w="929640" h="337185">
                <a:moveTo>
                  <a:pt x="208788" y="286512"/>
                </a:moveTo>
                <a:lnTo>
                  <a:pt x="201168" y="281940"/>
                </a:lnTo>
                <a:lnTo>
                  <a:pt x="193714" y="291369"/>
                </a:lnTo>
                <a:lnTo>
                  <a:pt x="187261" y="299085"/>
                </a:lnTo>
                <a:lnTo>
                  <a:pt x="181665" y="305085"/>
                </a:lnTo>
                <a:lnTo>
                  <a:pt x="176784" y="309372"/>
                </a:lnTo>
                <a:lnTo>
                  <a:pt x="173736" y="312420"/>
                </a:lnTo>
                <a:lnTo>
                  <a:pt x="164592" y="312420"/>
                </a:lnTo>
                <a:lnTo>
                  <a:pt x="164592" y="310896"/>
                </a:lnTo>
                <a:lnTo>
                  <a:pt x="163068" y="309372"/>
                </a:lnTo>
                <a:lnTo>
                  <a:pt x="161544" y="306324"/>
                </a:lnTo>
                <a:lnTo>
                  <a:pt x="161544" y="332540"/>
                </a:lnTo>
                <a:lnTo>
                  <a:pt x="192595" y="308419"/>
                </a:lnTo>
                <a:lnTo>
                  <a:pt x="200763" y="298251"/>
                </a:lnTo>
                <a:lnTo>
                  <a:pt x="208788" y="286512"/>
                </a:lnTo>
                <a:close/>
              </a:path>
              <a:path w="929640" h="337185">
                <a:moveTo>
                  <a:pt x="452628" y="120396"/>
                </a:moveTo>
                <a:lnTo>
                  <a:pt x="414528" y="124968"/>
                </a:lnTo>
                <a:lnTo>
                  <a:pt x="406908" y="152400"/>
                </a:lnTo>
                <a:lnTo>
                  <a:pt x="404098" y="144089"/>
                </a:lnTo>
                <a:lnTo>
                  <a:pt x="400431" y="137350"/>
                </a:lnTo>
                <a:lnTo>
                  <a:pt x="396192" y="132040"/>
                </a:lnTo>
                <a:lnTo>
                  <a:pt x="391668" y="128016"/>
                </a:lnTo>
                <a:lnTo>
                  <a:pt x="385572" y="121920"/>
                </a:lnTo>
                <a:lnTo>
                  <a:pt x="377952" y="120396"/>
                </a:lnTo>
                <a:lnTo>
                  <a:pt x="368808" y="120396"/>
                </a:lnTo>
                <a:lnTo>
                  <a:pt x="331089" y="131325"/>
                </a:lnTo>
                <a:lnTo>
                  <a:pt x="286702" y="168402"/>
                </a:lnTo>
                <a:lnTo>
                  <a:pt x="260604" y="205740"/>
                </a:lnTo>
                <a:lnTo>
                  <a:pt x="244792" y="245745"/>
                </a:lnTo>
                <a:lnTo>
                  <a:pt x="239268" y="283464"/>
                </a:lnTo>
                <a:lnTo>
                  <a:pt x="239887" y="295441"/>
                </a:lnTo>
                <a:lnTo>
                  <a:pt x="264795" y="333375"/>
                </a:lnTo>
                <a:lnTo>
                  <a:pt x="275844" y="336311"/>
                </a:lnTo>
                <a:lnTo>
                  <a:pt x="275844" y="275844"/>
                </a:lnTo>
                <a:lnTo>
                  <a:pt x="276987" y="259508"/>
                </a:lnTo>
                <a:lnTo>
                  <a:pt x="294132" y="204216"/>
                </a:lnTo>
                <a:lnTo>
                  <a:pt x="314896" y="170688"/>
                </a:lnTo>
                <a:lnTo>
                  <a:pt x="345662" y="140303"/>
                </a:lnTo>
                <a:lnTo>
                  <a:pt x="368808" y="132588"/>
                </a:lnTo>
                <a:lnTo>
                  <a:pt x="377952" y="132588"/>
                </a:lnTo>
                <a:lnTo>
                  <a:pt x="397764" y="169164"/>
                </a:lnTo>
                <a:lnTo>
                  <a:pt x="397764" y="333794"/>
                </a:lnTo>
                <a:lnTo>
                  <a:pt x="398526" y="333565"/>
                </a:lnTo>
                <a:lnTo>
                  <a:pt x="400812" y="332470"/>
                </a:lnTo>
                <a:lnTo>
                  <a:pt x="400812" y="298704"/>
                </a:lnTo>
                <a:lnTo>
                  <a:pt x="406908" y="278892"/>
                </a:lnTo>
                <a:lnTo>
                  <a:pt x="452628" y="120396"/>
                </a:lnTo>
                <a:close/>
              </a:path>
              <a:path w="929640" h="337185">
                <a:moveTo>
                  <a:pt x="397764" y="333794"/>
                </a:moveTo>
                <a:lnTo>
                  <a:pt x="397764" y="169164"/>
                </a:lnTo>
                <a:lnTo>
                  <a:pt x="395216" y="195429"/>
                </a:lnTo>
                <a:lnTo>
                  <a:pt x="387667" y="221551"/>
                </a:lnTo>
                <a:lnTo>
                  <a:pt x="358140" y="272796"/>
                </a:lnTo>
                <a:lnTo>
                  <a:pt x="329374" y="300228"/>
                </a:lnTo>
                <a:lnTo>
                  <a:pt x="295656" y="309372"/>
                </a:lnTo>
                <a:lnTo>
                  <a:pt x="289560" y="306324"/>
                </a:lnTo>
                <a:lnTo>
                  <a:pt x="275844" y="275844"/>
                </a:lnTo>
                <a:lnTo>
                  <a:pt x="275844" y="336311"/>
                </a:lnTo>
                <a:lnTo>
                  <a:pt x="316992" y="324612"/>
                </a:lnTo>
                <a:lnTo>
                  <a:pt x="357925" y="287964"/>
                </a:lnTo>
                <a:lnTo>
                  <a:pt x="373380" y="269748"/>
                </a:lnTo>
                <a:lnTo>
                  <a:pt x="373380" y="335788"/>
                </a:lnTo>
                <a:lnTo>
                  <a:pt x="376428" y="336804"/>
                </a:lnTo>
                <a:lnTo>
                  <a:pt x="382524" y="336804"/>
                </a:lnTo>
                <a:lnTo>
                  <a:pt x="390525" y="335970"/>
                </a:lnTo>
                <a:lnTo>
                  <a:pt x="397764" y="333794"/>
                </a:lnTo>
                <a:close/>
              </a:path>
              <a:path w="929640" h="337185">
                <a:moveTo>
                  <a:pt x="373380" y="335788"/>
                </a:moveTo>
                <a:lnTo>
                  <a:pt x="373380" y="269748"/>
                </a:lnTo>
                <a:lnTo>
                  <a:pt x="368808" y="286512"/>
                </a:lnTo>
                <a:lnTo>
                  <a:pt x="365926" y="295989"/>
                </a:lnTo>
                <a:lnTo>
                  <a:pt x="364045" y="304038"/>
                </a:lnTo>
                <a:lnTo>
                  <a:pt x="363021" y="310943"/>
                </a:lnTo>
                <a:lnTo>
                  <a:pt x="362712" y="316992"/>
                </a:lnTo>
                <a:lnTo>
                  <a:pt x="362712" y="323088"/>
                </a:lnTo>
                <a:lnTo>
                  <a:pt x="364236" y="327660"/>
                </a:lnTo>
                <a:lnTo>
                  <a:pt x="371856" y="335280"/>
                </a:lnTo>
                <a:lnTo>
                  <a:pt x="373380" y="335788"/>
                </a:lnTo>
                <a:close/>
              </a:path>
              <a:path w="929640" h="337185">
                <a:moveTo>
                  <a:pt x="448056" y="286512"/>
                </a:moveTo>
                <a:lnTo>
                  <a:pt x="440436" y="281940"/>
                </a:lnTo>
                <a:lnTo>
                  <a:pt x="432982" y="291369"/>
                </a:lnTo>
                <a:lnTo>
                  <a:pt x="426529" y="299085"/>
                </a:lnTo>
                <a:lnTo>
                  <a:pt x="420933" y="305085"/>
                </a:lnTo>
                <a:lnTo>
                  <a:pt x="416052" y="309372"/>
                </a:lnTo>
                <a:lnTo>
                  <a:pt x="413004" y="312420"/>
                </a:lnTo>
                <a:lnTo>
                  <a:pt x="403860" y="312420"/>
                </a:lnTo>
                <a:lnTo>
                  <a:pt x="400812" y="309372"/>
                </a:lnTo>
                <a:lnTo>
                  <a:pt x="400812" y="332470"/>
                </a:lnTo>
                <a:lnTo>
                  <a:pt x="431863" y="308419"/>
                </a:lnTo>
                <a:lnTo>
                  <a:pt x="440031" y="298251"/>
                </a:lnTo>
                <a:lnTo>
                  <a:pt x="448056" y="286512"/>
                </a:lnTo>
                <a:close/>
              </a:path>
              <a:path w="929640" h="337185">
                <a:moveTo>
                  <a:pt x="690372" y="120396"/>
                </a:moveTo>
                <a:lnTo>
                  <a:pt x="653796" y="124968"/>
                </a:lnTo>
                <a:lnTo>
                  <a:pt x="644652" y="152400"/>
                </a:lnTo>
                <a:lnTo>
                  <a:pt x="642080" y="144089"/>
                </a:lnTo>
                <a:lnTo>
                  <a:pt x="638937" y="137350"/>
                </a:lnTo>
                <a:lnTo>
                  <a:pt x="635222" y="132040"/>
                </a:lnTo>
                <a:lnTo>
                  <a:pt x="630936" y="128016"/>
                </a:lnTo>
                <a:lnTo>
                  <a:pt x="624840" y="121920"/>
                </a:lnTo>
                <a:lnTo>
                  <a:pt x="617220" y="120396"/>
                </a:lnTo>
                <a:lnTo>
                  <a:pt x="608076" y="120396"/>
                </a:lnTo>
                <a:lnTo>
                  <a:pt x="569714" y="131325"/>
                </a:lnTo>
                <a:lnTo>
                  <a:pt x="525208" y="168402"/>
                </a:lnTo>
                <a:lnTo>
                  <a:pt x="499872" y="205740"/>
                </a:lnTo>
                <a:lnTo>
                  <a:pt x="483489" y="245745"/>
                </a:lnTo>
                <a:lnTo>
                  <a:pt x="478536" y="283464"/>
                </a:lnTo>
                <a:lnTo>
                  <a:pt x="479155" y="295441"/>
                </a:lnTo>
                <a:lnTo>
                  <a:pt x="504063" y="333375"/>
                </a:lnTo>
                <a:lnTo>
                  <a:pt x="515112" y="336311"/>
                </a:lnTo>
                <a:lnTo>
                  <a:pt x="515112" y="275844"/>
                </a:lnTo>
                <a:lnTo>
                  <a:pt x="516255" y="259508"/>
                </a:lnTo>
                <a:lnTo>
                  <a:pt x="533400" y="204216"/>
                </a:lnTo>
                <a:lnTo>
                  <a:pt x="553593" y="170688"/>
                </a:lnTo>
                <a:lnTo>
                  <a:pt x="584073" y="140303"/>
                </a:lnTo>
                <a:lnTo>
                  <a:pt x="608076" y="132588"/>
                </a:lnTo>
                <a:lnTo>
                  <a:pt x="617220" y="132588"/>
                </a:lnTo>
                <a:lnTo>
                  <a:pt x="637032" y="169164"/>
                </a:lnTo>
                <a:lnTo>
                  <a:pt x="637032" y="333389"/>
                </a:lnTo>
                <a:lnTo>
                  <a:pt x="640080" y="331979"/>
                </a:lnTo>
                <a:lnTo>
                  <a:pt x="640080" y="298704"/>
                </a:lnTo>
                <a:lnTo>
                  <a:pt x="644652" y="278892"/>
                </a:lnTo>
                <a:lnTo>
                  <a:pt x="690372" y="120396"/>
                </a:lnTo>
                <a:close/>
              </a:path>
              <a:path w="929640" h="337185">
                <a:moveTo>
                  <a:pt x="637032" y="333389"/>
                </a:moveTo>
                <a:lnTo>
                  <a:pt x="637032" y="169164"/>
                </a:lnTo>
                <a:lnTo>
                  <a:pt x="634460" y="195429"/>
                </a:lnTo>
                <a:lnTo>
                  <a:pt x="626745" y="221551"/>
                </a:lnTo>
                <a:lnTo>
                  <a:pt x="595884" y="272796"/>
                </a:lnTo>
                <a:lnTo>
                  <a:pt x="567309" y="300228"/>
                </a:lnTo>
                <a:lnTo>
                  <a:pt x="541020" y="309372"/>
                </a:lnTo>
                <a:lnTo>
                  <a:pt x="534924" y="309372"/>
                </a:lnTo>
                <a:lnTo>
                  <a:pt x="515112" y="275844"/>
                </a:lnTo>
                <a:lnTo>
                  <a:pt x="515112" y="336311"/>
                </a:lnTo>
                <a:lnTo>
                  <a:pt x="556260" y="324612"/>
                </a:lnTo>
                <a:lnTo>
                  <a:pt x="597193" y="287964"/>
                </a:lnTo>
                <a:lnTo>
                  <a:pt x="612648" y="269748"/>
                </a:lnTo>
                <a:lnTo>
                  <a:pt x="612648" y="336042"/>
                </a:lnTo>
                <a:lnTo>
                  <a:pt x="615696" y="336804"/>
                </a:lnTo>
                <a:lnTo>
                  <a:pt x="621792" y="336804"/>
                </a:lnTo>
                <a:lnTo>
                  <a:pt x="628935" y="335970"/>
                </a:lnTo>
                <a:lnTo>
                  <a:pt x="636651" y="333565"/>
                </a:lnTo>
                <a:lnTo>
                  <a:pt x="637032" y="333389"/>
                </a:lnTo>
                <a:close/>
              </a:path>
              <a:path w="929640" h="337185">
                <a:moveTo>
                  <a:pt x="612648" y="336042"/>
                </a:moveTo>
                <a:lnTo>
                  <a:pt x="612648" y="269748"/>
                </a:lnTo>
                <a:lnTo>
                  <a:pt x="606552" y="286512"/>
                </a:lnTo>
                <a:lnTo>
                  <a:pt x="604551" y="295989"/>
                </a:lnTo>
                <a:lnTo>
                  <a:pt x="603123" y="304038"/>
                </a:lnTo>
                <a:lnTo>
                  <a:pt x="602265" y="310943"/>
                </a:lnTo>
                <a:lnTo>
                  <a:pt x="601980" y="316992"/>
                </a:lnTo>
                <a:lnTo>
                  <a:pt x="601980" y="323088"/>
                </a:lnTo>
                <a:lnTo>
                  <a:pt x="603504" y="327660"/>
                </a:lnTo>
                <a:lnTo>
                  <a:pt x="606552" y="332232"/>
                </a:lnTo>
                <a:lnTo>
                  <a:pt x="609600" y="335280"/>
                </a:lnTo>
                <a:lnTo>
                  <a:pt x="612648" y="336042"/>
                </a:lnTo>
                <a:close/>
              </a:path>
              <a:path w="929640" h="337185">
                <a:moveTo>
                  <a:pt x="687324" y="286512"/>
                </a:moveTo>
                <a:lnTo>
                  <a:pt x="678180" y="281940"/>
                </a:lnTo>
                <a:lnTo>
                  <a:pt x="671369" y="291369"/>
                </a:lnTo>
                <a:lnTo>
                  <a:pt x="664845" y="299085"/>
                </a:lnTo>
                <a:lnTo>
                  <a:pt x="658891" y="305085"/>
                </a:lnTo>
                <a:lnTo>
                  <a:pt x="653796" y="309372"/>
                </a:lnTo>
                <a:lnTo>
                  <a:pt x="650748" y="312420"/>
                </a:lnTo>
                <a:lnTo>
                  <a:pt x="643128" y="312420"/>
                </a:lnTo>
                <a:lnTo>
                  <a:pt x="640080" y="309372"/>
                </a:lnTo>
                <a:lnTo>
                  <a:pt x="640080" y="331979"/>
                </a:lnTo>
                <a:lnTo>
                  <a:pt x="670560" y="308419"/>
                </a:lnTo>
                <a:lnTo>
                  <a:pt x="679084" y="298251"/>
                </a:lnTo>
                <a:lnTo>
                  <a:pt x="687324" y="286512"/>
                </a:lnTo>
                <a:close/>
              </a:path>
              <a:path w="929640" h="337185">
                <a:moveTo>
                  <a:pt x="929640" y="182880"/>
                </a:moveTo>
                <a:lnTo>
                  <a:pt x="912876" y="137160"/>
                </a:lnTo>
                <a:lnTo>
                  <a:pt x="871728" y="120396"/>
                </a:lnTo>
                <a:lnTo>
                  <a:pt x="862607" y="120943"/>
                </a:lnTo>
                <a:lnTo>
                  <a:pt x="818578" y="140589"/>
                </a:lnTo>
                <a:lnTo>
                  <a:pt x="797052" y="160020"/>
                </a:lnTo>
                <a:lnTo>
                  <a:pt x="797052" y="33528"/>
                </a:lnTo>
                <a:lnTo>
                  <a:pt x="796504" y="37242"/>
                </a:lnTo>
                <a:lnTo>
                  <a:pt x="794956" y="43815"/>
                </a:lnTo>
                <a:lnTo>
                  <a:pt x="789432" y="65532"/>
                </a:lnTo>
                <a:lnTo>
                  <a:pt x="717804" y="310896"/>
                </a:lnTo>
                <a:lnTo>
                  <a:pt x="736092" y="322016"/>
                </a:lnTo>
                <a:lnTo>
                  <a:pt x="752856" y="329459"/>
                </a:lnTo>
                <a:lnTo>
                  <a:pt x="752856" y="312420"/>
                </a:lnTo>
                <a:lnTo>
                  <a:pt x="783336" y="207264"/>
                </a:lnTo>
                <a:lnTo>
                  <a:pt x="803481" y="169116"/>
                </a:lnTo>
                <a:lnTo>
                  <a:pt x="834390" y="146304"/>
                </a:lnTo>
                <a:lnTo>
                  <a:pt x="854964" y="141732"/>
                </a:lnTo>
                <a:lnTo>
                  <a:pt x="862441" y="142565"/>
                </a:lnTo>
                <a:lnTo>
                  <a:pt x="890944" y="177712"/>
                </a:lnTo>
                <a:lnTo>
                  <a:pt x="891540" y="187452"/>
                </a:lnTo>
                <a:lnTo>
                  <a:pt x="891540" y="282488"/>
                </a:lnTo>
                <a:lnTo>
                  <a:pt x="897183" y="275605"/>
                </a:lnTo>
                <a:lnTo>
                  <a:pt x="908304" y="257556"/>
                </a:lnTo>
                <a:lnTo>
                  <a:pt x="917424" y="239244"/>
                </a:lnTo>
                <a:lnTo>
                  <a:pt x="924115" y="220789"/>
                </a:lnTo>
                <a:lnTo>
                  <a:pt x="928235" y="202049"/>
                </a:lnTo>
                <a:lnTo>
                  <a:pt x="929640" y="182880"/>
                </a:lnTo>
                <a:close/>
              </a:path>
              <a:path w="929640" h="337185">
                <a:moveTo>
                  <a:pt x="891540" y="282488"/>
                </a:moveTo>
                <a:lnTo>
                  <a:pt x="891540" y="187452"/>
                </a:lnTo>
                <a:lnTo>
                  <a:pt x="890420" y="205740"/>
                </a:lnTo>
                <a:lnTo>
                  <a:pt x="887158" y="224028"/>
                </a:lnTo>
                <a:lnTo>
                  <a:pt x="874776" y="260604"/>
                </a:lnTo>
                <a:lnTo>
                  <a:pt x="847558" y="301752"/>
                </a:lnTo>
                <a:lnTo>
                  <a:pt x="814768" y="321945"/>
                </a:lnTo>
                <a:lnTo>
                  <a:pt x="794004" y="326136"/>
                </a:lnTo>
                <a:lnTo>
                  <a:pt x="784574" y="325278"/>
                </a:lnTo>
                <a:lnTo>
                  <a:pt x="774573" y="322707"/>
                </a:lnTo>
                <a:lnTo>
                  <a:pt x="764000" y="318420"/>
                </a:lnTo>
                <a:lnTo>
                  <a:pt x="752856" y="312420"/>
                </a:lnTo>
                <a:lnTo>
                  <a:pt x="752856" y="329459"/>
                </a:lnTo>
                <a:lnTo>
                  <a:pt x="754380" y="330136"/>
                </a:lnTo>
                <a:lnTo>
                  <a:pt x="772668" y="335113"/>
                </a:lnTo>
                <a:lnTo>
                  <a:pt x="790956" y="336804"/>
                </a:lnTo>
                <a:lnTo>
                  <a:pt x="806100" y="335399"/>
                </a:lnTo>
                <a:lnTo>
                  <a:pt x="854964" y="315468"/>
                </a:lnTo>
                <a:lnTo>
                  <a:pt x="884491" y="291084"/>
                </a:lnTo>
                <a:lnTo>
                  <a:pt x="891540" y="282488"/>
                </a:lnTo>
                <a:close/>
              </a:path>
              <a:path w="929640" h="337185">
                <a:moveTo>
                  <a:pt x="842772" y="0"/>
                </a:moveTo>
                <a:lnTo>
                  <a:pt x="762000" y="12192"/>
                </a:lnTo>
                <a:lnTo>
                  <a:pt x="762000" y="21336"/>
                </a:lnTo>
                <a:lnTo>
                  <a:pt x="769620" y="19812"/>
                </a:lnTo>
                <a:lnTo>
                  <a:pt x="784860" y="19812"/>
                </a:lnTo>
                <a:lnTo>
                  <a:pt x="797052" y="160020"/>
                </a:lnTo>
                <a:lnTo>
                  <a:pt x="842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65947" y="5862828"/>
            <a:ext cx="172212" cy="1935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62928" y="5862931"/>
            <a:ext cx="170688" cy="1934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8432" y="5494019"/>
            <a:ext cx="92964" cy="853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49849" y="5494019"/>
            <a:ext cx="93011" cy="853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79108" y="5494019"/>
            <a:ext cx="92964" cy="853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65965" y="5494019"/>
            <a:ext cx="91934" cy="853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83196" y="6064758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08926" y="593902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21880" y="6064758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12189" y="690372"/>
            <a:ext cx="5570220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504178" y="792173"/>
            <a:ext cx="311150" cy="330835"/>
          </a:xfrm>
          <a:custGeom>
            <a:avLst/>
            <a:gdLst/>
            <a:ahLst/>
            <a:cxnLst/>
            <a:rect l="l" t="t" r="r" b="b"/>
            <a:pathLst>
              <a:path w="311150" h="330835">
                <a:moveTo>
                  <a:pt x="309372" y="0"/>
                </a:moveTo>
                <a:lnTo>
                  <a:pt x="300228" y="0"/>
                </a:lnTo>
                <a:lnTo>
                  <a:pt x="295656" y="7620"/>
                </a:lnTo>
                <a:lnTo>
                  <a:pt x="289560" y="13716"/>
                </a:lnTo>
                <a:lnTo>
                  <a:pt x="286512" y="15240"/>
                </a:lnTo>
                <a:lnTo>
                  <a:pt x="275844" y="15240"/>
                </a:lnTo>
                <a:lnTo>
                  <a:pt x="271272" y="13716"/>
                </a:lnTo>
                <a:lnTo>
                  <a:pt x="263652" y="10668"/>
                </a:lnTo>
                <a:lnTo>
                  <a:pt x="249626" y="5786"/>
                </a:lnTo>
                <a:lnTo>
                  <a:pt x="234886" y="2476"/>
                </a:lnTo>
                <a:lnTo>
                  <a:pt x="219456" y="615"/>
                </a:lnTo>
                <a:lnTo>
                  <a:pt x="202692" y="0"/>
                </a:lnTo>
                <a:lnTo>
                  <a:pt x="181356" y="1102"/>
                </a:lnTo>
                <a:lnTo>
                  <a:pt x="136683" y="10929"/>
                </a:lnTo>
                <a:lnTo>
                  <a:pt x="100369" y="28384"/>
                </a:lnTo>
                <a:lnTo>
                  <a:pt x="59436" y="60960"/>
                </a:lnTo>
                <a:lnTo>
                  <a:pt x="25574" y="105108"/>
                </a:lnTo>
                <a:lnTo>
                  <a:pt x="9001" y="142017"/>
                </a:lnTo>
                <a:lnTo>
                  <a:pt x="904" y="180879"/>
                </a:lnTo>
                <a:lnTo>
                  <a:pt x="0" y="201168"/>
                </a:lnTo>
                <a:lnTo>
                  <a:pt x="857" y="216050"/>
                </a:lnTo>
                <a:lnTo>
                  <a:pt x="13716" y="262128"/>
                </a:lnTo>
                <a:lnTo>
                  <a:pt x="45434" y="301561"/>
                </a:lnTo>
                <a:lnTo>
                  <a:pt x="48768" y="304146"/>
                </a:lnTo>
                <a:lnTo>
                  <a:pt x="48768" y="204216"/>
                </a:lnTo>
                <a:lnTo>
                  <a:pt x="51054" y="171688"/>
                </a:lnTo>
                <a:lnTo>
                  <a:pt x="69342" y="111204"/>
                </a:lnTo>
                <a:lnTo>
                  <a:pt x="109894" y="53816"/>
                </a:lnTo>
                <a:lnTo>
                  <a:pt x="168711" y="19526"/>
                </a:lnTo>
                <a:lnTo>
                  <a:pt x="202692" y="15240"/>
                </a:lnTo>
                <a:lnTo>
                  <a:pt x="219860" y="16383"/>
                </a:lnTo>
                <a:lnTo>
                  <a:pt x="259080" y="33528"/>
                </a:lnTo>
                <a:lnTo>
                  <a:pt x="278892" y="73152"/>
                </a:lnTo>
                <a:lnTo>
                  <a:pt x="278892" y="99060"/>
                </a:lnTo>
                <a:lnTo>
                  <a:pt x="286512" y="99060"/>
                </a:lnTo>
                <a:lnTo>
                  <a:pt x="309372" y="0"/>
                </a:lnTo>
                <a:close/>
              </a:path>
              <a:path w="311150" h="330835">
                <a:moveTo>
                  <a:pt x="222504" y="312269"/>
                </a:moveTo>
                <a:lnTo>
                  <a:pt x="222504" y="193548"/>
                </a:lnTo>
                <a:lnTo>
                  <a:pt x="222194" y="198667"/>
                </a:lnTo>
                <a:lnTo>
                  <a:pt x="221170" y="204787"/>
                </a:lnTo>
                <a:lnTo>
                  <a:pt x="219289" y="211764"/>
                </a:lnTo>
                <a:lnTo>
                  <a:pt x="216408" y="219456"/>
                </a:lnTo>
                <a:lnTo>
                  <a:pt x="193548" y="301752"/>
                </a:lnTo>
                <a:lnTo>
                  <a:pt x="155448" y="312420"/>
                </a:lnTo>
                <a:lnTo>
                  <a:pt x="140208" y="312420"/>
                </a:lnTo>
                <a:lnTo>
                  <a:pt x="100203" y="304419"/>
                </a:lnTo>
                <a:lnTo>
                  <a:pt x="61626" y="263580"/>
                </a:lnTo>
                <a:lnTo>
                  <a:pt x="50196" y="225337"/>
                </a:lnTo>
                <a:lnTo>
                  <a:pt x="48768" y="204216"/>
                </a:lnTo>
                <a:lnTo>
                  <a:pt x="48768" y="304146"/>
                </a:lnTo>
                <a:lnTo>
                  <a:pt x="95250" y="326136"/>
                </a:lnTo>
                <a:lnTo>
                  <a:pt x="140208" y="330708"/>
                </a:lnTo>
                <a:lnTo>
                  <a:pt x="151352" y="330422"/>
                </a:lnTo>
                <a:lnTo>
                  <a:pt x="192238" y="323278"/>
                </a:lnTo>
                <a:lnTo>
                  <a:pt x="218003" y="314134"/>
                </a:lnTo>
                <a:lnTo>
                  <a:pt x="222504" y="312269"/>
                </a:lnTo>
                <a:close/>
              </a:path>
              <a:path w="311150" h="330835">
                <a:moveTo>
                  <a:pt x="310896" y="164592"/>
                </a:moveTo>
                <a:lnTo>
                  <a:pt x="179832" y="164592"/>
                </a:lnTo>
                <a:lnTo>
                  <a:pt x="178308" y="173736"/>
                </a:lnTo>
                <a:lnTo>
                  <a:pt x="184404" y="173736"/>
                </a:lnTo>
                <a:lnTo>
                  <a:pt x="194119" y="174045"/>
                </a:lnTo>
                <a:lnTo>
                  <a:pt x="222504" y="187452"/>
                </a:lnTo>
                <a:lnTo>
                  <a:pt x="222504" y="312269"/>
                </a:lnTo>
                <a:lnTo>
                  <a:pt x="233172" y="307848"/>
                </a:lnTo>
                <a:lnTo>
                  <a:pt x="256032" y="227076"/>
                </a:lnTo>
                <a:lnTo>
                  <a:pt x="269748" y="190500"/>
                </a:lnTo>
                <a:lnTo>
                  <a:pt x="272796" y="184404"/>
                </a:lnTo>
                <a:lnTo>
                  <a:pt x="277368" y="179832"/>
                </a:lnTo>
                <a:lnTo>
                  <a:pt x="283464" y="178308"/>
                </a:lnTo>
                <a:lnTo>
                  <a:pt x="287726" y="176307"/>
                </a:lnTo>
                <a:lnTo>
                  <a:pt x="293560" y="174879"/>
                </a:lnTo>
                <a:lnTo>
                  <a:pt x="300823" y="174021"/>
                </a:lnTo>
                <a:lnTo>
                  <a:pt x="309372" y="173736"/>
                </a:lnTo>
                <a:lnTo>
                  <a:pt x="310896" y="164592"/>
                </a:lnTo>
                <a:close/>
              </a:path>
              <a:path w="311150" h="330835">
                <a:moveTo>
                  <a:pt x="278892" y="99060"/>
                </a:moveTo>
                <a:lnTo>
                  <a:pt x="278892" y="73152"/>
                </a:lnTo>
                <a:lnTo>
                  <a:pt x="278868" y="78271"/>
                </a:lnTo>
                <a:lnTo>
                  <a:pt x="278701" y="84391"/>
                </a:lnTo>
                <a:lnTo>
                  <a:pt x="278249" y="91368"/>
                </a:lnTo>
                <a:lnTo>
                  <a:pt x="277368" y="99060"/>
                </a:lnTo>
                <a:lnTo>
                  <a:pt x="278892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5723" y="728979"/>
            <a:ext cx="95964" cy="131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1724" y="2458235"/>
            <a:ext cx="1277620" cy="291465"/>
          </a:xfrm>
          <a:custGeom>
            <a:avLst/>
            <a:gdLst/>
            <a:ahLst/>
            <a:cxnLst/>
            <a:rect l="l" t="t" r="r" b="b"/>
            <a:pathLst>
              <a:path w="1277620" h="291464">
                <a:moveTo>
                  <a:pt x="182880" y="33504"/>
                </a:moveTo>
                <a:lnTo>
                  <a:pt x="182880" y="27408"/>
                </a:lnTo>
                <a:lnTo>
                  <a:pt x="181975" y="19383"/>
                </a:lnTo>
                <a:lnTo>
                  <a:pt x="139803" y="3833"/>
                </a:lnTo>
                <a:lnTo>
                  <a:pt x="93464" y="309"/>
                </a:lnTo>
                <a:lnTo>
                  <a:pt x="54268" y="0"/>
                </a:lnTo>
                <a:lnTo>
                  <a:pt x="42672" y="123"/>
                </a:lnTo>
                <a:lnTo>
                  <a:pt x="37719" y="201"/>
                </a:lnTo>
                <a:lnTo>
                  <a:pt x="26217" y="619"/>
                </a:lnTo>
                <a:lnTo>
                  <a:pt x="16764" y="1500"/>
                </a:lnTo>
                <a:lnTo>
                  <a:pt x="6096" y="1500"/>
                </a:lnTo>
                <a:lnTo>
                  <a:pt x="0" y="9120"/>
                </a:lnTo>
                <a:lnTo>
                  <a:pt x="0" y="25884"/>
                </a:lnTo>
                <a:lnTo>
                  <a:pt x="1524" y="30456"/>
                </a:lnTo>
                <a:lnTo>
                  <a:pt x="9144" y="38076"/>
                </a:lnTo>
                <a:lnTo>
                  <a:pt x="13716" y="39600"/>
                </a:lnTo>
                <a:lnTo>
                  <a:pt x="18288" y="39600"/>
                </a:lnTo>
                <a:lnTo>
                  <a:pt x="42672" y="38076"/>
                </a:lnTo>
                <a:lnTo>
                  <a:pt x="67056" y="38076"/>
                </a:lnTo>
                <a:lnTo>
                  <a:pt x="67056" y="280615"/>
                </a:lnTo>
                <a:lnTo>
                  <a:pt x="71151" y="279915"/>
                </a:lnTo>
                <a:lnTo>
                  <a:pt x="81153" y="278487"/>
                </a:lnTo>
                <a:lnTo>
                  <a:pt x="89439" y="277629"/>
                </a:lnTo>
                <a:lnTo>
                  <a:pt x="93464" y="277454"/>
                </a:lnTo>
                <a:lnTo>
                  <a:pt x="100584" y="277344"/>
                </a:lnTo>
                <a:lnTo>
                  <a:pt x="100584" y="143232"/>
                </a:lnTo>
                <a:lnTo>
                  <a:pt x="100631" y="118038"/>
                </a:lnTo>
                <a:lnTo>
                  <a:pt x="100965" y="92559"/>
                </a:lnTo>
                <a:lnTo>
                  <a:pt x="101869" y="66508"/>
                </a:lnTo>
                <a:lnTo>
                  <a:pt x="103632" y="39600"/>
                </a:lnTo>
                <a:lnTo>
                  <a:pt x="134112" y="42648"/>
                </a:lnTo>
                <a:lnTo>
                  <a:pt x="142946" y="43767"/>
                </a:lnTo>
                <a:lnTo>
                  <a:pt x="151066" y="44743"/>
                </a:lnTo>
                <a:lnTo>
                  <a:pt x="158329" y="45434"/>
                </a:lnTo>
                <a:lnTo>
                  <a:pt x="164592" y="45696"/>
                </a:lnTo>
                <a:lnTo>
                  <a:pt x="169164" y="45696"/>
                </a:lnTo>
                <a:lnTo>
                  <a:pt x="173736" y="44172"/>
                </a:lnTo>
                <a:lnTo>
                  <a:pt x="176784" y="41124"/>
                </a:lnTo>
                <a:lnTo>
                  <a:pt x="181356" y="38076"/>
                </a:lnTo>
                <a:lnTo>
                  <a:pt x="182880" y="33504"/>
                </a:lnTo>
                <a:close/>
              </a:path>
              <a:path w="1277620" h="291464">
                <a:moveTo>
                  <a:pt x="64008" y="281135"/>
                </a:moveTo>
                <a:lnTo>
                  <a:pt x="64008" y="208764"/>
                </a:lnTo>
                <a:lnTo>
                  <a:pt x="63984" y="217860"/>
                </a:lnTo>
                <a:lnTo>
                  <a:pt x="63817" y="226671"/>
                </a:lnTo>
                <a:lnTo>
                  <a:pt x="29694" y="246578"/>
                </a:lnTo>
                <a:lnTo>
                  <a:pt x="22860" y="246864"/>
                </a:lnTo>
                <a:lnTo>
                  <a:pt x="16764" y="246864"/>
                </a:lnTo>
                <a:lnTo>
                  <a:pt x="12192" y="248388"/>
                </a:lnTo>
                <a:lnTo>
                  <a:pt x="9144" y="252960"/>
                </a:lnTo>
                <a:lnTo>
                  <a:pt x="6096" y="256008"/>
                </a:lnTo>
                <a:lnTo>
                  <a:pt x="4572" y="260580"/>
                </a:lnTo>
                <a:lnTo>
                  <a:pt x="4572" y="271248"/>
                </a:lnTo>
                <a:lnTo>
                  <a:pt x="6096" y="275820"/>
                </a:lnTo>
                <a:lnTo>
                  <a:pt x="9144" y="278868"/>
                </a:lnTo>
                <a:lnTo>
                  <a:pt x="12192" y="283440"/>
                </a:lnTo>
                <a:lnTo>
                  <a:pt x="16764" y="284964"/>
                </a:lnTo>
                <a:lnTo>
                  <a:pt x="22860" y="284964"/>
                </a:lnTo>
                <a:lnTo>
                  <a:pt x="29694" y="284680"/>
                </a:lnTo>
                <a:lnTo>
                  <a:pt x="38671" y="283919"/>
                </a:lnTo>
                <a:lnTo>
                  <a:pt x="59436" y="281916"/>
                </a:lnTo>
                <a:lnTo>
                  <a:pt x="64008" y="281135"/>
                </a:lnTo>
                <a:close/>
              </a:path>
              <a:path w="1277620" h="291464">
                <a:moveTo>
                  <a:pt x="67056" y="280615"/>
                </a:moveTo>
                <a:lnTo>
                  <a:pt x="67056" y="38076"/>
                </a:lnTo>
                <a:lnTo>
                  <a:pt x="65055" y="68889"/>
                </a:lnTo>
                <a:lnTo>
                  <a:pt x="63627" y="97131"/>
                </a:lnTo>
                <a:lnTo>
                  <a:pt x="62769" y="122515"/>
                </a:lnTo>
                <a:lnTo>
                  <a:pt x="62484" y="144756"/>
                </a:lnTo>
                <a:lnTo>
                  <a:pt x="62484" y="176760"/>
                </a:lnTo>
                <a:lnTo>
                  <a:pt x="63365" y="185618"/>
                </a:lnTo>
                <a:lnTo>
                  <a:pt x="63817" y="193905"/>
                </a:lnTo>
                <a:lnTo>
                  <a:pt x="63984" y="201620"/>
                </a:lnTo>
                <a:lnTo>
                  <a:pt x="64008" y="281135"/>
                </a:lnTo>
                <a:lnTo>
                  <a:pt x="67056" y="280615"/>
                </a:lnTo>
                <a:close/>
              </a:path>
              <a:path w="1277620" h="291464">
                <a:moveTo>
                  <a:pt x="102108" y="207240"/>
                </a:moveTo>
                <a:lnTo>
                  <a:pt x="101869" y="200739"/>
                </a:lnTo>
                <a:lnTo>
                  <a:pt x="100822" y="184308"/>
                </a:lnTo>
                <a:lnTo>
                  <a:pt x="100584" y="175236"/>
                </a:lnTo>
                <a:lnTo>
                  <a:pt x="100584" y="239244"/>
                </a:lnTo>
                <a:lnTo>
                  <a:pt x="100822" y="232100"/>
                </a:lnTo>
                <a:lnTo>
                  <a:pt x="101869" y="216098"/>
                </a:lnTo>
                <a:lnTo>
                  <a:pt x="102108" y="207240"/>
                </a:lnTo>
                <a:close/>
              </a:path>
              <a:path w="1277620" h="291464">
                <a:moveTo>
                  <a:pt x="176784" y="263628"/>
                </a:moveTo>
                <a:lnTo>
                  <a:pt x="176784" y="252960"/>
                </a:lnTo>
                <a:lnTo>
                  <a:pt x="175260" y="248388"/>
                </a:lnTo>
                <a:lnTo>
                  <a:pt x="172212" y="243816"/>
                </a:lnTo>
                <a:lnTo>
                  <a:pt x="169164" y="240768"/>
                </a:lnTo>
                <a:lnTo>
                  <a:pt x="164592" y="239244"/>
                </a:lnTo>
                <a:lnTo>
                  <a:pt x="100584" y="239244"/>
                </a:lnTo>
                <a:lnTo>
                  <a:pt x="100584" y="277344"/>
                </a:lnTo>
                <a:lnTo>
                  <a:pt x="164592" y="277344"/>
                </a:lnTo>
                <a:lnTo>
                  <a:pt x="169164" y="275820"/>
                </a:lnTo>
                <a:lnTo>
                  <a:pt x="172212" y="271248"/>
                </a:lnTo>
                <a:lnTo>
                  <a:pt x="175260" y="268200"/>
                </a:lnTo>
                <a:lnTo>
                  <a:pt x="176784" y="263628"/>
                </a:lnTo>
                <a:close/>
              </a:path>
              <a:path w="1277620" h="291464">
                <a:moveTo>
                  <a:pt x="224028" y="280392"/>
                </a:moveTo>
                <a:lnTo>
                  <a:pt x="224028" y="127992"/>
                </a:lnTo>
                <a:lnTo>
                  <a:pt x="223766" y="138898"/>
                </a:lnTo>
                <a:lnTo>
                  <a:pt x="223075" y="151233"/>
                </a:lnTo>
                <a:lnTo>
                  <a:pt x="218884" y="212002"/>
                </a:lnTo>
                <a:lnTo>
                  <a:pt x="218193" y="224409"/>
                </a:lnTo>
                <a:lnTo>
                  <a:pt x="217932" y="234672"/>
                </a:lnTo>
                <a:lnTo>
                  <a:pt x="217932" y="243816"/>
                </a:lnTo>
                <a:lnTo>
                  <a:pt x="219456" y="251436"/>
                </a:lnTo>
                <a:lnTo>
                  <a:pt x="219456" y="259056"/>
                </a:lnTo>
                <a:lnTo>
                  <a:pt x="220980" y="265152"/>
                </a:lnTo>
                <a:lnTo>
                  <a:pt x="220980" y="274296"/>
                </a:lnTo>
                <a:lnTo>
                  <a:pt x="222504" y="278868"/>
                </a:lnTo>
                <a:lnTo>
                  <a:pt x="224028" y="280392"/>
                </a:lnTo>
                <a:close/>
              </a:path>
              <a:path w="1277620" h="291464">
                <a:moveTo>
                  <a:pt x="382524" y="278868"/>
                </a:moveTo>
                <a:lnTo>
                  <a:pt x="382524" y="272772"/>
                </a:lnTo>
                <a:lnTo>
                  <a:pt x="382238" y="264437"/>
                </a:lnTo>
                <a:lnTo>
                  <a:pt x="381381" y="255246"/>
                </a:lnTo>
                <a:lnTo>
                  <a:pt x="379952" y="244911"/>
                </a:lnTo>
                <a:lnTo>
                  <a:pt x="377952" y="233148"/>
                </a:lnTo>
                <a:lnTo>
                  <a:pt x="375856" y="210478"/>
                </a:lnTo>
                <a:lnTo>
                  <a:pt x="375165" y="201215"/>
                </a:lnTo>
                <a:lnTo>
                  <a:pt x="374904" y="193524"/>
                </a:lnTo>
                <a:lnTo>
                  <a:pt x="374904" y="156948"/>
                </a:lnTo>
                <a:lnTo>
                  <a:pt x="374332" y="140922"/>
                </a:lnTo>
                <a:lnTo>
                  <a:pt x="358902" y="93368"/>
                </a:lnTo>
                <a:lnTo>
                  <a:pt x="324612" y="79224"/>
                </a:lnTo>
                <a:lnTo>
                  <a:pt x="307752" y="81795"/>
                </a:lnTo>
                <a:lnTo>
                  <a:pt x="291465" y="89511"/>
                </a:lnTo>
                <a:lnTo>
                  <a:pt x="275748" y="102369"/>
                </a:lnTo>
                <a:lnTo>
                  <a:pt x="260604" y="120372"/>
                </a:lnTo>
                <a:lnTo>
                  <a:pt x="259080" y="99036"/>
                </a:lnTo>
                <a:lnTo>
                  <a:pt x="257722" y="88153"/>
                </a:lnTo>
                <a:lnTo>
                  <a:pt x="253936" y="80557"/>
                </a:lnTo>
                <a:lnTo>
                  <a:pt x="248150" y="76104"/>
                </a:lnTo>
                <a:lnTo>
                  <a:pt x="240792" y="74652"/>
                </a:lnTo>
                <a:lnTo>
                  <a:pt x="234696" y="74652"/>
                </a:lnTo>
                <a:lnTo>
                  <a:pt x="231648" y="76176"/>
                </a:lnTo>
                <a:lnTo>
                  <a:pt x="227076" y="79224"/>
                </a:lnTo>
                <a:lnTo>
                  <a:pt x="224028" y="82272"/>
                </a:lnTo>
                <a:lnTo>
                  <a:pt x="222504" y="86844"/>
                </a:lnTo>
                <a:lnTo>
                  <a:pt x="222504" y="118848"/>
                </a:lnTo>
                <a:lnTo>
                  <a:pt x="224028" y="123420"/>
                </a:lnTo>
                <a:lnTo>
                  <a:pt x="224028" y="280392"/>
                </a:lnTo>
                <a:lnTo>
                  <a:pt x="228600" y="284964"/>
                </a:lnTo>
                <a:lnTo>
                  <a:pt x="233172" y="286488"/>
                </a:lnTo>
                <a:lnTo>
                  <a:pt x="243840" y="286488"/>
                </a:lnTo>
                <a:lnTo>
                  <a:pt x="248412" y="284964"/>
                </a:lnTo>
                <a:lnTo>
                  <a:pt x="251460" y="281916"/>
                </a:lnTo>
                <a:lnTo>
                  <a:pt x="254508" y="279884"/>
                </a:lnTo>
                <a:lnTo>
                  <a:pt x="254508" y="222480"/>
                </a:lnTo>
                <a:lnTo>
                  <a:pt x="256032" y="216384"/>
                </a:lnTo>
                <a:lnTo>
                  <a:pt x="256032" y="208764"/>
                </a:lnTo>
                <a:lnTo>
                  <a:pt x="257556" y="202668"/>
                </a:lnTo>
                <a:lnTo>
                  <a:pt x="257556" y="198096"/>
                </a:lnTo>
                <a:lnTo>
                  <a:pt x="262699" y="181784"/>
                </a:lnTo>
                <a:lnTo>
                  <a:pt x="284988" y="141708"/>
                </a:lnTo>
                <a:lnTo>
                  <a:pt x="324612" y="115800"/>
                </a:lnTo>
                <a:lnTo>
                  <a:pt x="330850" y="118371"/>
                </a:lnTo>
                <a:lnTo>
                  <a:pt x="335661" y="126087"/>
                </a:lnTo>
                <a:lnTo>
                  <a:pt x="338756" y="138945"/>
                </a:lnTo>
                <a:lnTo>
                  <a:pt x="339852" y="156948"/>
                </a:lnTo>
                <a:lnTo>
                  <a:pt x="339852" y="233148"/>
                </a:lnTo>
                <a:lnTo>
                  <a:pt x="347472" y="284964"/>
                </a:lnTo>
                <a:lnTo>
                  <a:pt x="353568" y="291060"/>
                </a:lnTo>
                <a:lnTo>
                  <a:pt x="368808" y="291060"/>
                </a:lnTo>
                <a:lnTo>
                  <a:pt x="373380" y="289536"/>
                </a:lnTo>
                <a:lnTo>
                  <a:pt x="377952" y="286488"/>
                </a:lnTo>
                <a:lnTo>
                  <a:pt x="381000" y="283440"/>
                </a:lnTo>
                <a:lnTo>
                  <a:pt x="382524" y="278868"/>
                </a:lnTo>
                <a:close/>
              </a:path>
              <a:path w="1277620" h="291464">
                <a:moveTo>
                  <a:pt x="257556" y="274296"/>
                </a:moveTo>
                <a:lnTo>
                  <a:pt x="257556" y="265152"/>
                </a:lnTo>
                <a:lnTo>
                  <a:pt x="256032" y="259056"/>
                </a:lnTo>
                <a:lnTo>
                  <a:pt x="256032" y="251436"/>
                </a:lnTo>
                <a:lnTo>
                  <a:pt x="254508" y="243816"/>
                </a:lnTo>
                <a:lnTo>
                  <a:pt x="254508" y="279884"/>
                </a:lnTo>
                <a:lnTo>
                  <a:pt x="256032" y="278868"/>
                </a:lnTo>
                <a:lnTo>
                  <a:pt x="257556" y="274296"/>
                </a:lnTo>
                <a:close/>
              </a:path>
              <a:path w="1277620" h="291464">
                <a:moveTo>
                  <a:pt x="339852" y="233148"/>
                </a:moveTo>
                <a:lnTo>
                  <a:pt x="339852" y="159996"/>
                </a:lnTo>
                <a:lnTo>
                  <a:pt x="338328" y="166092"/>
                </a:lnTo>
                <a:lnTo>
                  <a:pt x="338328" y="192000"/>
                </a:lnTo>
                <a:lnTo>
                  <a:pt x="338351" y="201429"/>
                </a:lnTo>
                <a:lnTo>
                  <a:pt x="338518" y="211431"/>
                </a:lnTo>
                <a:lnTo>
                  <a:pt x="338970" y="222003"/>
                </a:lnTo>
                <a:lnTo>
                  <a:pt x="339852" y="233148"/>
                </a:lnTo>
                <a:close/>
              </a:path>
              <a:path w="1277620" h="291464">
                <a:moveTo>
                  <a:pt x="1277112" y="242292"/>
                </a:moveTo>
                <a:lnTo>
                  <a:pt x="1277112" y="236196"/>
                </a:lnTo>
                <a:lnTo>
                  <a:pt x="1275945" y="219075"/>
                </a:lnTo>
                <a:lnTo>
                  <a:pt x="1272349" y="206668"/>
                </a:lnTo>
                <a:lnTo>
                  <a:pt x="1266182" y="199120"/>
                </a:lnTo>
                <a:lnTo>
                  <a:pt x="1257300" y="196572"/>
                </a:lnTo>
                <a:lnTo>
                  <a:pt x="1251204" y="196572"/>
                </a:lnTo>
                <a:lnTo>
                  <a:pt x="1246632" y="199620"/>
                </a:lnTo>
                <a:lnTo>
                  <a:pt x="1243584" y="202668"/>
                </a:lnTo>
                <a:lnTo>
                  <a:pt x="1239012" y="205716"/>
                </a:lnTo>
                <a:lnTo>
                  <a:pt x="1237488" y="210288"/>
                </a:lnTo>
                <a:lnTo>
                  <a:pt x="1237488" y="220956"/>
                </a:lnTo>
                <a:lnTo>
                  <a:pt x="1239012" y="225528"/>
                </a:lnTo>
                <a:lnTo>
                  <a:pt x="1239012" y="242292"/>
                </a:lnTo>
                <a:lnTo>
                  <a:pt x="1242060" y="246864"/>
                </a:lnTo>
                <a:lnTo>
                  <a:pt x="1248156" y="252960"/>
                </a:lnTo>
                <a:lnTo>
                  <a:pt x="1252728" y="254484"/>
                </a:lnTo>
                <a:lnTo>
                  <a:pt x="1263396" y="254484"/>
                </a:lnTo>
                <a:lnTo>
                  <a:pt x="1269492" y="252960"/>
                </a:lnTo>
                <a:lnTo>
                  <a:pt x="1275588" y="246864"/>
                </a:lnTo>
                <a:lnTo>
                  <a:pt x="1277112" y="242292"/>
                </a:lnTo>
                <a:close/>
              </a:path>
              <a:path w="1277620" h="291464">
                <a:moveTo>
                  <a:pt x="1274064" y="105132"/>
                </a:moveTo>
                <a:lnTo>
                  <a:pt x="1274064" y="100560"/>
                </a:lnTo>
                <a:lnTo>
                  <a:pt x="1272897" y="85677"/>
                </a:lnTo>
                <a:lnTo>
                  <a:pt x="1269301" y="75223"/>
                </a:lnTo>
                <a:lnTo>
                  <a:pt x="1263134" y="69056"/>
                </a:lnTo>
                <a:lnTo>
                  <a:pt x="1254252" y="67032"/>
                </a:lnTo>
                <a:lnTo>
                  <a:pt x="1248156" y="67032"/>
                </a:lnTo>
                <a:lnTo>
                  <a:pt x="1243584" y="68556"/>
                </a:lnTo>
                <a:lnTo>
                  <a:pt x="1240536" y="73128"/>
                </a:lnTo>
                <a:lnTo>
                  <a:pt x="1235964" y="76176"/>
                </a:lnTo>
                <a:lnTo>
                  <a:pt x="1234440" y="80748"/>
                </a:lnTo>
                <a:lnTo>
                  <a:pt x="1234440" y="89892"/>
                </a:lnTo>
                <a:lnTo>
                  <a:pt x="1235964" y="92940"/>
                </a:lnTo>
                <a:lnTo>
                  <a:pt x="1235964" y="105132"/>
                </a:lnTo>
                <a:lnTo>
                  <a:pt x="1237488" y="109704"/>
                </a:lnTo>
                <a:lnTo>
                  <a:pt x="1245108" y="117324"/>
                </a:lnTo>
                <a:lnTo>
                  <a:pt x="1249680" y="118848"/>
                </a:lnTo>
                <a:lnTo>
                  <a:pt x="1261872" y="118848"/>
                </a:lnTo>
                <a:lnTo>
                  <a:pt x="1266444" y="117324"/>
                </a:lnTo>
                <a:lnTo>
                  <a:pt x="1269492" y="114276"/>
                </a:lnTo>
                <a:lnTo>
                  <a:pt x="1272540" y="109704"/>
                </a:lnTo>
                <a:lnTo>
                  <a:pt x="1274064" y="10513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8672" y="2467355"/>
            <a:ext cx="312420" cy="330835"/>
          </a:xfrm>
          <a:custGeom>
            <a:avLst/>
            <a:gdLst/>
            <a:ahLst/>
            <a:cxnLst/>
            <a:rect l="l" t="t" r="r" b="b"/>
            <a:pathLst>
              <a:path w="312419" h="330835">
                <a:moveTo>
                  <a:pt x="310896" y="0"/>
                </a:moveTo>
                <a:lnTo>
                  <a:pt x="301752" y="0"/>
                </a:lnTo>
                <a:lnTo>
                  <a:pt x="297180" y="6096"/>
                </a:lnTo>
                <a:lnTo>
                  <a:pt x="294132" y="10668"/>
                </a:lnTo>
                <a:lnTo>
                  <a:pt x="291084" y="12192"/>
                </a:lnTo>
                <a:lnTo>
                  <a:pt x="288036" y="15240"/>
                </a:lnTo>
                <a:lnTo>
                  <a:pt x="277368" y="15240"/>
                </a:lnTo>
                <a:lnTo>
                  <a:pt x="271272" y="13716"/>
                </a:lnTo>
                <a:lnTo>
                  <a:pt x="265176" y="10668"/>
                </a:lnTo>
                <a:lnTo>
                  <a:pt x="250936" y="5786"/>
                </a:lnTo>
                <a:lnTo>
                  <a:pt x="235839" y="2476"/>
                </a:lnTo>
                <a:lnTo>
                  <a:pt x="220170" y="595"/>
                </a:lnTo>
                <a:lnTo>
                  <a:pt x="204597" y="14"/>
                </a:lnTo>
                <a:lnTo>
                  <a:pt x="203835" y="18"/>
                </a:lnTo>
                <a:lnTo>
                  <a:pt x="158305" y="4762"/>
                </a:lnTo>
                <a:lnTo>
                  <a:pt x="115824" y="19812"/>
                </a:lnTo>
                <a:lnTo>
                  <a:pt x="72532" y="48315"/>
                </a:lnTo>
                <a:lnTo>
                  <a:pt x="35814" y="88773"/>
                </a:lnTo>
                <a:lnTo>
                  <a:pt x="16764" y="123444"/>
                </a:lnTo>
                <a:lnTo>
                  <a:pt x="3810" y="161163"/>
                </a:lnTo>
                <a:lnTo>
                  <a:pt x="0" y="201168"/>
                </a:lnTo>
                <a:lnTo>
                  <a:pt x="857" y="216265"/>
                </a:lnTo>
                <a:lnTo>
                  <a:pt x="13716" y="262128"/>
                </a:lnTo>
                <a:lnTo>
                  <a:pt x="45434" y="302418"/>
                </a:lnTo>
                <a:lnTo>
                  <a:pt x="48768" y="304800"/>
                </a:lnTo>
                <a:lnTo>
                  <a:pt x="48768" y="204216"/>
                </a:lnTo>
                <a:lnTo>
                  <a:pt x="51054" y="171688"/>
                </a:lnTo>
                <a:lnTo>
                  <a:pt x="69342" y="111204"/>
                </a:lnTo>
                <a:lnTo>
                  <a:pt x="109918" y="53816"/>
                </a:lnTo>
                <a:lnTo>
                  <a:pt x="169354" y="19526"/>
                </a:lnTo>
                <a:lnTo>
                  <a:pt x="204597" y="15266"/>
                </a:lnTo>
                <a:lnTo>
                  <a:pt x="219932" y="16328"/>
                </a:lnTo>
                <a:lnTo>
                  <a:pt x="259080" y="33528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6512" y="99060"/>
                </a:lnTo>
                <a:lnTo>
                  <a:pt x="310896" y="0"/>
                </a:lnTo>
                <a:close/>
              </a:path>
              <a:path w="312419" h="330835">
                <a:moveTo>
                  <a:pt x="222504" y="312276"/>
                </a:moveTo>
                <a:lnTo>
                  <a:pt x="222504" y="193548"/>
                </a:lnTo>
                <a:lnTo>
                  <a:pt x="222218" y="198667"/>
                </a:lnTo>
                <a:lnTo>
                  <a:pt x="221361" y="204787"/>
                </a:lnTo>
                <a:lnTo>
                  <a:pt x="195072" y="301752"/>
                </a:lnTo>
                <a:lnTo>
                  <a:pt x="163068" y="310896"/>
                </a:lnTo>
                <a:lnTo>
                  <a:pt x="156972" y="312420"/>
                </a:lnTo>
                <a:lnTo>
                  <a:pt x="141732" y="312420"/>
                </a:lnTo>
                <a:lnTo>
                  <a:pt x="119419" y="310419"/>
                </a:lnTo>
                <a:lnTo>
                  <a:pt x="84510" y="294417"/>
                </a:lnTo>
                <a:lnTo>
                  <a:pt x="61626" y="263580"/>
                </a:lnTo>
                <a:lnTo>
                  <a:pt x="50196" y="225337"/>
                </a:lnTo>
                <a:lnTo>
                  <a:pt x="48768" y="204216"/>
                </a:lnTo>
                <a:lnTo>
                  <a:pt x="48768" y="304800"/>
                </a:lnTo>
                <a:lnTo>
                  <a:pt x="96012" y="326136"/>
                </a:lnTo>
                <a:lnTo>
                  <a:pt x="141732" y="330708"/>
                </a:lnTo>
                <a:lnTo>
                  <a:pt x="152019" y="330422"/>
                </a:lnTo>
                <a:lnTo>
                  <a:pt x="192881" y="323278"/>
                </a:lnTo>
                <a:lnTo>
                  <a:pt x="218027" y="314134"/>
                </a:lnTo>
                <a:lnTo>
                  <a:pt x="222504" y="312276"/>
                </a:lnTo>
                <a:close/>
              </a:path>
              <a:path w="312419" h="330835">
                <a:moveTo>
                  <a:pt x="312420" y="164592"/>
                </a:moveTo>
                <a:lnTo>
                  <a:pt x="181356" y="164592"/>
                </a:lnTo>
                <a:lnTo>
                  <a:pt x="178308" y="173736"/>
                </a:lnTo>
                <a:lnTo>
                  <a:pt x="185356" y="173763"/>
                </a:lnTo>
                <a:lnTo>
                  <a:pt x="195072" y="174056"/>
                </a:lnTo>
                <a:lnTo>
                  <a:pt x="222504" y="187452"/>
                </a:lnTo>
                <a:lnTo>
                  <a:pt x="222504" y="312276"/>
                </a:lnTo>
                <a:lnTo>
                  <a:pt x="233172" y="307848"/>
                </a:lnTo>
                <a:lnTo>
                  <a:pt x="257556" y="228600"/>
                </a:lnTo>
                <a:lnTo>
                  <a:pt x="261604" y="214312"/>
                </a:lnTo>
                <a:lnTo>
                  <a:pt x="264795" y="203454"/>
                </a:lnTo>
                <a:lnTo>
                  <a:pt x="283464" y="178308"/>
                </a:lnTo>
                <a:lnTo>
                  <a:pt x="288607" y="176307"/>
                </a:lnTo>
                <a:lnTo>
                  <a:pt x="294894" y="174879"/>
                </a:lnTo>
                <a:lnTo>
                  <a:pt x="302323" y="174021"/>
                </a:lnTo>
                <a:lnTo>
                  <a:pt x="310896" y="173736"/>
                </a:lnTo>
                <a:lnTo>
                  <a:pt x="312420" y="164592"/>
                </a:lnTo>
                <a:close/>
              </a:path>
              <a:path w="312419" h="330835">
                <a:moveTo>
                  <a:pt x="280416" y="99060"/>
                </a:moveTo>
                <a:lnTo>
                  <a:pt x="280416" y="73152"/>
                </a:lnTo>
                <a:lnTo>
                  <a:pt x="280154" y="78271"/>
                </a:lnTo>
                <a:lnTo>
                  <a:pt x="279463" y="84391"/>
                </a:lnTo>
                <a:lnTo>
                  <a:pt x="277368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3947" y="2554224"/>
            <a:ext cx="181610" cy="269875"/>
          </a:xfrm>
          <a:custGeom>
            <a:avLst/>
            <a:gdLst/>
            <a:ahLst/>
            <a:cxnLst/>
            <a:rect l="l" t="t" r="r" b="b"/>
            <a:pathLst>
              <a:path w="181609" h="269875">
                <a:moveTo>
                  <a:pt x="67056" y="130628"/>
                </a:moveTo>
                <a:lnTo>
                  <a:pt x="67056" y="35052"/>
                </a:lnTo>
                <a:lnTo>
                  <a:pt x="60960" y="53340"/>
                </a:lnTo>
                <a:lnTo>
                  <a:pt x="0" y="265176"/>
                </a:lnTo>
                <a:lnTo>
                  <a:pt x="28956" y="265176"/>
                </a:lnTo>
                <a:lnTo>
                  <a:pt x="47244" y="199644"/>
                </a:lnTo>
                <a:lnTo>
                  <a:pt x="51816" y="195609"/>
                </a:lnTo>
                <a:lnTo>
                  <a:pt x="51816" y="182880"/>
                </a:lnTo>
                <a:lnTo>
                  <a:pt x="67056" y="130628"/>
                </a:lnTo>
                <a:close/>
              </a:path>
              <a:path w="181609" h="269875">
                <a:moveTo>
                  <a:pt x="105156" y="0"/>
                </a:moveTo>
                <a:lnTo>
                  <a:pt x="41148" y="10668"/>
                </a:lnTo>
                <a:lnTo>
                  <a:pt x="41148" y="18288"/>
                </a:lnTo>
                <a:lnTo>
                  <a:pt x="47244" y="16764"/>
                </a:lnTo>
                <a:lnTo>
                  <a:pt x="51816" y="15240"/>
                </a:lnTo>
                <a:lnTo>
                  <a:pt x="57912" y="15240"/>
                </a:lnTo>
                <a:lnTo>
                  <a:pt x="64008" y="18288"/>
                </a:lnTo>
                <a:lnTo>
                  <a:pt x="65532" y="21336"/>
                </a:lnTo>
                <a:lnTo>
                  <a:pt x="67056" y="22860"/>
                </a:lnTo>
                <a:lnTo>
                  <a:pt x="67056" y="130628"/>
                </a:lnTo>
                <a:lnTo>
                  <a:pt x="105156" y="0"/>
                </a:lnTo>
                <a:close/>
              </a:path>
              <a:path w="181609" h="269875">
                <a:moveTo>
                  <a:pt x="121920" y="134013"/>
                </a:moveTo>
                <a:lnTo>
                  <a:pt x="121920" y="115824"/>
                </a:lnTo>
                <a:lnTo>
                  <a:pt x="118872" y="121920"/>
                </a:lnTo>
                <a:lnTo>
                  <a:pt x="111728" y="129897"/>
                </a:lnTo>
                <a:lnTo>
                  <a:pt x="101727" y="140017"/>
                </a:lnTo>
                <a:lnTo>
                  <a:pt x="88868" y="152138"/>
                </a:lnTo>
                <a:lnTo>
                  <a:pt x="73152" y="166116"/>
                </a:lnTo>
                <a:lnTo>
                  <a:pt x="51816" y="182880"/>
                </a:lnTo>
                <a:lnTo>
                  <a:pt x="51816" y="195609"/>
                </a:lnTo>
                <a:lnTo>
                  <a:pt x="73152" y="176784"/>
                </a:lnTo>
                <a:lnTo>
                  <a:pt x="81462" y="210502"/>
                </a:lnTo>
                <a:lnTo>
                  <a:pt x="88201" y="236220"/>
                </a:lnTo>
                <a:lnTo>
                  <a:pt x="93511" y="253936"/>
                </a:lnTo>
                <a:lnTo>
                  <a:pt x="96012" y="259972"/>
                </a:lnTo>
                <a:lnTo>
                  <a:pt x="96012" y="156972"/>
                </a:lnTo>
                <a:lnTo>
                  <a:pt x="111252" y="143256"/>
                </a:lnTo>
                <a:lnTo>
                  <a:pt x="115276" y="139517"/>
                </a:lnTo>
                <a:lnTo>
                  <a:pt x="120586" y="135064"/>
                </a:lnTo>
                <a:lnTo>
                  <a:pt x="121920" y="134013"/>
                </a:lnTo>
                <a:close/>
              </a:path>
              <a:path w="181609" h="269875">
                <a:moveTo>
                  <a:pt x="161544" y="228600"/>
                </a:moveTo>
                <a:lnTo>
                  <a:pt x="153924" y="224028"/>
                </a:lnTo>
                <a:lnTo>
                  <a:pt x="149113" y="230576"/>
                </a:lnTo>
                <a:lnTo>
                  <a:pt x="144018" y="236410"/>
                </a:lnTo>
                <a:lnTo>
                  <a:pt x="138922" y="241387"/>
                </a:lnTo>
                <a:lnTo>
                  <a:pt x="134112" y="245364"/>
                </a:lnTo>
                <a:lnTo>
                  <a:pt x="131064" y="248412"/>
                </a:lnTo>
                <a:lnTo>
                  <a:pt x="123444" y="248412"/>
                </a:lnTo>
                <a:lnTo>
                  <a:pt x="121920" y="246888"/>
                </a:lnTo>
                <a:lnTo>
                  <a:pt x="118872" y="242316"/>
                </a:lnTo>
                <a:lnTo>
                  <a:pt x="117157" y="235981"/>
                </a:lnTo>
                <a:lnTo>
                  <a:pt x="105156" y="193548"/>
                </a:lnTo>
                <a:lnTo>
                  <a:pt x="102655" y="182689"/>
                </a:lnTo>
                <a:lnTo>
                  <a:pt x="97655" y="164401"/>
                </a:lnTo>
                <a:lnTo>
                  <a:pt x="96012" y="156972"/>
                </a:lnTo>
                <a:lnTo>
                  <a:pt x="96012" y="259972"/>
                </a:lnTo>
                <a:lnTo>
                  <a:pt x="97536" y="263652"/>
                </a:lnTo>
                <a:lnTo>
                  <a:pt x="100584" y="268224"/>
                </a:lnTo>
                <a:lnTo>
                  <a:pt x="105156" y="269748"/>
                </a:lnTo>
                <a:lnTo>
                  <a:pt x="115824" y="269748"/>
                </a:lnTo>
                <a:lnTo>
                  <a:pt x="151828" y="240053"/>
                </a:lnTo>
                <a:lnTo>
                  <a:pt x="161544" y="228600"/>
                </a:lnTo>
                <a:close/>
              </a:path>
              <a:path w="181609" h="269875">
                <a:moveTo>
                  <a:pt x="181356" y="100584"/>
                </a:moveTo>
                <a:lnTo>
                  <a:pt x="100584" y="100584"/>
                </a:lnTo>
                <a:lnTo>
                  <a:pt x="99060" y="108204"/>
                </a:lnTo>
                <a:lnTo>
                  <a:pt x="114300" y="108204"/>
                </a:lnTo>
                <a:lnTo>
                  <a:pt x="115824" y="109728"/>
                </a:lnTo>
                <a:lnTo>
                  <a:pt x="118872" y="109728"/>
                </a:lnTo>
                <a:lnTo>
                  <a:pt x="121920" y="112776"/>
                </a:lnTo>
                <a:lnTo>
                  <a:pt x="121920" y="134013"/>
                </a:lnTo>
                <a:lnTo>
                  <a:pt x="127325" y="129754"/>
                </a:lnTo>
                <a:lnTo>
                  <a:pt x="135636" y="123444"/>
                </a:lnTo>
                <a:lnTo>
                  <a:pt x="143256" y="118872"/>
                </a:lnTo>
                <a:lnTo>
                  <a:pt x="149352" y="114300"/>
                </a:lnTo>
                <a:lnTo>
                  <a:pt x="155448" y="112776"/>
                </a:lnTo>
                <a:lnTo>
                  <a:pt x="163068" y="109728"/>
                </a:lnTo>
                <a:lnTo>
                  <a:pt x="170688" y="108204"/>
                </a:lnTo>
                <a:lnTo>
                  <a:pt x="179832" y="108204"/>
                </a:lnTo>
                <a:lnTo>
                  <a:pt x="181356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2300" y="2490216"/>
            <a:ext cx="211836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3036" y="2490216"/>
            <a:ext cx="211836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7236" y="2385060"/>
            <a:ext cx="291465" cy="315595"/>
          </a:xfrm>
          <a:custGeom>
            <a:avLst/>
            <a:gdLst/>
            <a:ahLst/>
            <a:cxnLst/>
            <a:rect l="l" t="t" r="r" b="b"/>
            <a:pathLst>
              <a:path w="291464" h="315594">
                <a:moveTo>
                  <a:pt x="118872" y="167640"/>
                </a:moveTo>
                <a:lnTo>
                  <a:pt x="118872" y="27432"/>
                </a:lnTo>
                <a:lnTo>
                  <a:pt x="118324" y="33099"/>
                </a:lnTo>
                <a:lnTo>
                  <a:pt x="116776" y="40767"/>
                </a:lnTo>
                <a:lnTo>
                  <a:pt x="54864" y="252984"/>
                </a:lnTo>
                <a:lnTo>
                  <a:pt x="39624" y="292608"/>
                </a:lnTo>
                <a:lnTo>
                  <a:pt x="38100" y="297180"/>
                </a:lnTo>
                <a:lnTo>
                  <a:pt x="33528" y="300228"/>
                </a:lnTo>
                <a:lnTo>
                  <a:pt x="27432" y="303276"/>
                </a:lnTo>
                <a:lnTo>
                  <a:pt x="22860" y="304800"/>
                </a:lnTo>
                <a:lnTo>
                  <a:pt x="13716" y="306324"/>
                </a:lnTo>
                <a:lnTo>
                  <a:pt x="3048" y="306324"/>
                </a:lnTo>
                <a:lnTo>
                  <a:pt x="0" y="315468"/>
                </a:lnTo>
                <a:lnTo>
                  <a:pt x="82296" y="315468"/>
                </a:lnTo>
                <a:lnTo>
                  <a:pt x="82296" y="295656"/>
                </a:lnTo>
                <a:lnTo>
                  <a:pt x="118872" y="167640"/>
                </a:lnTo>
                <a:close/>
              </a:path>
              <a:path w="291464" h="315594">
                <a:moveTo>
                  <a:pt x="291084" y="67056"/>
                </a:moveTo>
                <a:lnTo>
                  <a:pt x="274105" y="26074"/>
                </a:lnTo>
                <a:lnTo>
                  <a:pt x="236029" y="5143"/>
                </a:lnTo>
                <a:lnTo>
                  <a:pt x="83820" y="0"/>
                </a:lnTo>
                <a:lnTo>
                  <a:pt x="80772" y="9144"/>
                </a:lnTo>
                <a:lnTo>
                  <a:pt x="100584" y="9144"/>
                </a:lnTo>
                <a:lnTo>
                  <a:pt x="108204" y="10668"/>
                </a:lnTo>
                <a:lnTo>
                  <a:pt x="117348" y="16764"/>
                </a:lnTo>
                <a:lnTo>
                  <a:pt x="118872" y="21336"/>
                </a:lnTo>
                <a:lnTo>
                  <a:pt x="118872" y="167640"/>
                </a:lnTo>
                <a:lnTo>
                  <a:pt x="121920" y="156972"/>
                </a:lnTo>
                <a:lnTo>
                  <a:pt x="128016" y="156972"/>
                </a:lnTo>
                <a:lnTo>
                  <a:pt x="128016" y="140208"/>
                </a:lnTo>
                <a:lnTo>
                  <a:pt x="163068" y="18288"/>
                </a:lnTo>
                <a:lnTo>
                  <a:pt x="172569" y="16692"/>
                </a:lnTo>
                <a:lnTo>
                  <a:pt x="179832" y="15240"/>
                </a:lnTo>
                <a:lnTo>
                  <a:pt x="186285" y="15348"/>
                </a:lnTo>
                <a:lnTo>
                  <a:pt x="231648" y="28956"/>
                </a:lnTo>
                <a:lnTo>
                  <a:pt x="245364" y="65532"/>
                </a:lnTo>
                <a:lnTo>
                  <a:pt x="245364" y="135635"/>
                </a:lnTo>
                <a:lnTo>
                  <a:pt x="246316" y="135255"/>
                </a:lnTo>
                <a:lnTo>
                  <a:pt x="280797" y="104989"/>
                </a:lnTo>
                <a:lnTo>
                  <a:pt x="289941" y="80462"/>
                </a:lnTo>
                <a:lnTo>
                  <a:pt x="291084" y="67056"/>
                </a:lnTo>
                <a:close/>
              </a:path>
              <a:path w="291464" h="315594">
                <a:moveTo>
                  <a:pt x="213360" y="298027"/>
                </a:moveTo>
                <a:lnTo>
                  <a:pt x="213360" y="216408"/>
                </a:lnTo>
                <a:lnTo>
                  <a:pt x="211645" y="234696"/>
                </a:lnTo>
                <a:lnTo>
                  <a:pt x="206502" y="250698"/>
                </a:lnTo>
                <a:lnTo>
                  <a:pt x="171640" y="285845"/>
                </a:lnTo>
                <a:lnTo>
                  <a:pt x="121920" y="298704"/>
                </a:lnTo>
                <a:lnTo>
                  <a:pt x="114228" y="298442"/>
                </a:lnTo>
                <a:lnTo>
                  <a:pt x="104965" y="297751"/>
                </a:lnTo>
                <a:lnTo>
                  <a:pt x="82296" y="295656"/>
                </a:lnTo>
                <a:lnTo>
                  <a:pt x="82296" y="315468"/>
                </a:lnTo>
                <a:lnTo>
                  <a:pt x="121920" y="315354"/>
                </a:lnTo>
                <a:lnTo>
                  <a:pt x="163806" y="312896"/>
                </a:lnTo>
                <a:lnTo>
                  <a:pt x="210407" y="299537"/>
                </a:lnTo>
                <a:lnTo>
                  <a:pt x="213360" y="298027"/>
                </a:lnTo>
                <a:close/>
              </a:path>
              <a:path w="291464" h="315594">
                <a:moveTo>
                  <a:pt x="245364" y="135635"/>
                </a:moveTo>
                <a:lnTo>
                  <a:pt x="245364" y="65532"/>
                </a:lnTo>
                <a:lnTo>
                  <a:pt x="243935" y="80938"/>
                </a:lnTo>
                <a:lnTo>
                  <a:pt x="239649" y="95059"/>
                </a:lnTo>
                <a:lnTo>
                  <a:pt x="208716" y="127992"/>
                </a:lnTo>
                <a:lnTo>
                  <a:pt x="149923" y="140173"/>
                </a:lnTo>
                <a:lnTo>
                  <a:pt x="128016" y="140208"/>
                </a:lnTo>
                <a:lnTo>
                  <a:pt x="128016" y="156972"/>
                </a:lnTo>
                <a:lnTo>
                  <a:pt x="140208" y="156972"/>
                </a:lnTo>
                <a:lnTo>
                  <a:pt x="158234" y="157853"/>
                </a:lnTo>
                <a:lnTo>
                  <a:pt x="196596" y="172212"/>
                </a:lnTo>
                <a:lnTo>
                  <a:pt x="207264" y="186870"/>
                </a:lnTo>
                <a:lnTo>
                  <a:pt x="207264" y="147828"/>
                </a:lnTo>
                <a:lnTo>
                  <a:pt x="228433" y="142398"/>
                </a:lnTo>
                <a:lnTo>
                  <a:pt x="245364" y="135635"/>
                </a:lnTo>
                <a:close/>
              </a:path>
              <a:path w="291464" h="315594">
                <a:moveTo>
                  <a:pt x="263652" y="216408"/>
                </a:moveTo>
                <a:lnTo>
                  <a:pt x="249936" y="176784"/>
                </a:lnTo>
                <a:lnTo>
                  <a:pt x="207264" y="147828"/>
                </a:lnTo>
                <a:lnTo>
                  <a:pt x="207264" y="186870"/>
                </a:lnTo>
                <a:lnTo>
                  <a:pt x="209550" y="191452"/>
                </a:lnTo>
                <a:lnTo>
                  <a:pt x="212455" y="203287"/>
                </a:lnTo>
                <a:lnTo>
                  <a:pt x="213360" y="216408"/>
                </a:lnTo>
                <a:lnTo>
                  <a:pt x="213360" y="298027"/>
                </a:lnTo>
                <a:lnTo>
                  <a:pt x="221003" y="294114"/>
                </a:lnTo>
                <a:lnTo>
                  <a:pt x="251460" y="260604"/>
                </a:lnTo>
                <a:lnTo>
                  <a:pt x="262818" y="227814"/>
                </a:lnTo>
                <a:lnTo>
                  <a:pt x="263652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9655" y="2490216"/>
            <a:ext cx="213360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1876" y="2377440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269748" y="0"/>
                </a:moveTo>
                <a:lnTo>
                  <a:pt x="260604" y="0"/>
                </a:lnTo>
                <a:lnTo>
                  <a:pt x="73152" y="256032"/>
                </a:lnTo>
                <a:lnTo>
                  <a:pt x="60531" y="272629"/>
                </a:lnTo>
                <a:lnTo>
                  <a:pt x="33528" y="303276"/>
                </a:lnTo>
                <a:lnTo>
                  <a:pt x="3048" y="313944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4676" y="278892"/>
                </a:lnTo>
                <a:lnTo>
                  <a:pt x="79248" y="272796"/>
                </a:lnTo>
                <a:lnTo>
                  <a:pt x="86868" y="262128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2504" y="77724"/>
                </a:lnTo>
                <a:lnTo>
                  <a:pt x="222504" y="323088"/>
                </a:lnTo>
                <a:lnTo>
                  <a:pt x="243840" y="323088"/>
                </a:lnTo>
                <a:lnTo>
                  <a:pt x="243840" y="274320"/>
                </a:lnTo>
                <a:lnTo>
                  <a:pt x="245364" y="262128"/>
                </a:lnTo>
                <a:lnTo>
                  <a:pt x="269748" y="0"/>
                </a:lnTo>
                <a:close/>
              </a:path>
              <a:path w="285114" h="323214">
                <a:moveTo>
                  <a:pt x="96012" y="313944"/>
                </a:moveTo>
                <a:lnTo>
                  <a:pt x="86868" y="313944"/>
                </a:lnTo>
                <a:lnTo>
                  <a:pt x="80772" y="312420"/>
                </a:lnTo>
                <a:lnTo>
                  <a:pt x="76200" y="309372"/>
                </a:lnTo>
                <a:lnTo>
                  <a:pt x="71628" y="304800"/>
                </a:lnTo>
                <a:lnTo>
                  <a:pt x="70104" y="300228"/>
                </a:lnTo>
                <a:lnTo>
                  <a:pt x="70104" y="323088"/>
                </a:lnTo>
                <a:lnTo>
                  <a:pt x="94488" y="323088"/>
                </a:lnTo>
                <a:lnTo>
                  <a:pt x="96012" y="313944"/>
                </a:lnTo>
                <a:close/>
              </a:path>
              <a:path w="285114" h="323214">
                <a:moveTo>
                  <a:pt x="222504" y="323088"/>
                </a:moveTo>
                <a:lnTo>
                  <a:pt x="222504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3088"/>
                </a:lnTo>
                <a:lnTo>
                  <a:pt x="222504" y="323088"/>
                </a:lnTo>
                <a:close/>
              </a:path>
              <a:path w="285114" h="323214">
                <a:moveTo>
                  <a:pt x="208788" y="323088"/>
                </a:moveTo>
                <a:lnTo>
                  <a:pt x="208788" y="219456"/>
                </a:lnTo>
                <a:lnTo>
                  <a:pt x="205740" y="259080"/>
                </a:lnTo>
                <a:lnTo>
                  <a:pt x="204597" y="271391"/>
                </a:lnTo>
                <a:lnTo>
                  <a:pt x="190500" y="307848"/>
                </a:lnTo>
                <a:lnTo>
                  <a:pt x="184404" y="312420"/>
                </a:lnTo>
                <a:lnTo>
                  <a:pt x="175260" y="313944"/>
                </a:lnTo>
                <a:lnTo>
                  <a:pt x="160020" y="313944"/>
                </a:lnTo>
                <a:lnTo>
                  <a:pt x="156972" y="323088"/>
                </a:lnTo>
                <a:lnTo>
                  <a:pt x="208788" y="323088"/>
                </a:lnTo>
                <a:close/>
              </a:path>
              <a:path w="285114" h="323214">
                <a:moveTo>
                  <a:pt x="284988" y="313944"/>
                </a:moveTo>
                <a:lnTo>
                  <a:pt x="276439" y="313896"/>
                </a:lnTo>
                <a:lnTo>
                  <a:pt x="269176" y="313563"/>
                </a:lnTo>
                <a:lnTo>
                  <a:pt x="263342" y="312658"/>
                </a:lnTo>
                <a:lnTo>
                  <a:pt x="259080" y="310896"/>
                </a:lnTo>
                <a:lnTo>
                  <a:pt x="254508" y="309372"/>
                </a:lnTo>
                <a:lnTo>
                  <a:pt x="249936" y="306324"/>
                </a:lnTo>
                <a:lnTo>
                  <a:pt x="246888" y="301752"/>
                </a:lnTo>
                <a:lnTo>
                  <a:pt x="245364" y="298704"/>
                </a:lnTo>
                <a:lnTo>
                  <a:pt x="243840" y="292608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8816" y="2549652"/>
            <a:ext cx="370840" cy="53340"/>
          </a:xfrm>
          <a:custGeom>
            <a:avLst/>
            <a:gdLst/>
            <a:ahLst/>
            <a:cxnLst/>
            <a:rect l="l" t="t" r="r" b="b"/>
            <a:pathLst>
              <a:path w="370840" h="53339">
                <a:moveTo>
                  <a:pt x="370332" y="33528"/>
                </a:moveTo>
                <a:lnTo>
                  <a:pt x="370332" y="19812"/>
                </a:lnTo>
                <a:lnTo>
                  <a:pt x="368808" y="13716"/>
                </a:lnTo>
                <a:lnTo>
                  <a:pt x="364236" y="9144"/>
                </a:lnTo>
                <a:lnTo>
                  <a:pt x="359664" y="3048"/>
                </a:lnTo>
                <a:lnTo>
                  <a:pt x="353568" y="0"/>
                </a:lnTo>
                <a:lnTo>
                  <a:pt x="335280" y="0"/>
                </a:lnTo>
                <a:lnTo>
                  <a:pt x="329184" y="3048"/>
                </a:lnTo>
                <a:lnTo>
                  <a:pt x="324612" y="9144"/>
                </a:lnTo>
                <a:lnTo>
                  <a:pt x="320040" y="13716"/>
                </a:lnTo>
                <a:lnTo>
                  <a:pt x="316992" y="19812"/>
                </a:lnTo>
                <a:lnTo>
                  <a:pt x="316992" y="33528"/>
                </a:lnTo>
                <a:lnTo>
                  <a:pt x="320040" y="39624"/>
                </a:lnTo>
                <a:lnTo>
                  <a:pt x="324612" y="45720"/>
                </a:lnTo>
                <a:lnTo>
                  <a:pt x="329184" y="50292"/>
                </a:lnTo>
                <a:lnTo>
                  <a:pt x="335280" y="53340"/>
                </a:lnTo>
                <a:lnTo>
                  <a:pt x="353568" y="53340"/>
                </a:lnTo>
                <a:lnTo>
                  <a:pt x="359664" y="50292"/>
                </a:lnTo>
                <a:lnTo>
                  <a:pt x="364236" y="45720"/>
                </a:lnTo>
                <a:lnTo>
                  <a:pt x="368808" y="39624"/>
                </a:lnTo>
                <a:lnTo>
                  <a:pt x="370332" y="33528"/>
                </a:lnTo>
                <a:close/>
              </a:path>
              <a:path w="370840" h="53339">
                <a:moveTo>
                  <a:pt x="211836" y="33528"/>
                </a:moveTo>
                <a:lnTo>
                  <a:pt x="211836" y="19812"/>
                </a:lnTo>
                <a:lnTo>
                  <a:pt x="208788" y="13716"/>
                </a:lnTo>
                <a:lnTo>
                  <a:pt x="205740" y="9144"/>
                </a:lnTo>
                <a:lnTo>
                  <a:pt x="201168" y="3048"/>
                </a:lnTo>
                <a:lnTo>
                  <a:pt x="193548" y="0"/>
                </a:lnTo>
                <a:lnTo>
                  <a:pt x="176784" y="0"/>
                </a:lnTo>
                <a:lnTo>
                  <a:pt x="169164" y="3048"/>
                </a:lnTo>
                <a:lnTo>
                  <a:pt x="164592" y="9144"/>
                </a:lnTo>
                <a:lnTo>
                  <a:pt x="160020" y="13716"/>
                </a:lnTo>
                <a:lnTo>
                  <a:pt x="158496" y="19812"/>
                </a:lnTo>
                <a:lnTo>
                  <a:pt x="158496" y="33528"/>
                </a:lnTo>
                <a:lnTo>
                  <a:pt x="160020" y="39624"/>
                </a:lnTo>
                <a:lnTo>
                  <a:pt x="164592" y="45720"/>
                </a:lnTo>
                <a:lnTo>
                  <a:pt x="169164" y="50292"/>
                </a:lnTo>
                <a:lnTo>
                  <a:pt x="176784" y="53340"/>
                </a:lnTo>
                <a:lnTo>
                  <a:pt x="193548" y="53340"/>
                </a:lnTo>
                <a:lnTo>
                  <a:pt x="201168" y="50292"/>
                </a:lnTo>
                <a:lnTo>
                  <a:pt x="205740" y="45720"/>
                </a:lnTo>
                <a:lnTo>
                  <a:pt x="211836" y="33528"/>
                </a:lnTo>
                <a:close/>
              </a:path>
              <a:path w="370840" h="53339">
                <a:moveTo>
                  <a:pt x="53340" y="33528"/>
                </a:moveTo>
                <a:lnTo>
                  <a:pt x="53340" y="19812"/>
                </a:lnTo>
                <a:lnTo>
                  <a:pt x="50292" y="13716"/>
                </a:lnTo>
                <a:lnTo>
                  <a:pt x="45720" y="9144"/>
                </a:lnTo>
                <a:lnTo>
                  <a:pt x="42672" y="3048"/>
                </a:lnTo>
                <a:lnTo>
                  <a:pt x="35052" y="0"/>
                </a:lnTo>
                <a:lnTo>
                  <a:pt x="18288" y="0"/>
                </a:lnTo>
                <a:lnTo>
                  <a:pt x="10668" y="3048"/>
                </a:lnTo>
                <a:lnTo>
                  <a:pt x="6096" y="9144"/>
                </a:lnTo>
                <a:lnTo>
                  <a:pt x="1524" y="13716"/>
                </a:lnTo>
                <a:lnTo>
                  <a:pt x="0" y="19812"/>
                </a:lnTo>
                <a:lnTo>
                  <a:pt x="0" y="33528"/>
                </a:lnTo>
                <a:lnTo>
                  <a:pt x="1524" y="39624"/>
                </a:lnTo>
                <a:lnTo>
                  <a:pt x="6096" y="45720"/>
                </a:lnTo>
                <a:lnTo>
                  <a:pt x="10668" y="50292"/>
                </a:lnTo>
                <a:lnTo>
                  <a:pt x="18288" y="53340"/>
                </a:lnTo>
                <a:lnTo>
                  <a:pt x="35052" y="53340"/>
                </a:lnTo>
                <a:lnTo>
                  <a:pt x="42672" y="50292"/>
                </a:lnTo>
                <a:lnTo>
                  <a:pt x="45720" y="45720"/>
                </a:lnTo>
                <a:lnTo>
                  <a:pt x="50292" y="39624"/>
                </a:lnTo>
                <a:lnTo>
                  <a:pt x="5334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7732" y="2561844"/>
            <a:ext cx="166370" cy="257810"/>
          </a:xfrm>
          <a:custGeom>
            <a:avLst/>
            <a:gdLst/>
            <a:ahLst/>
            <a:cxnLst/>
            <a:rect l="l" t="t" r="r" b="b"/>
            <a:pathLst>
              <a:path w="166370" h="257810">
                <a:moveTo>
                  <a:pt x="118872" y="142416"/>
                </a:moveTo>
                <a:lnTo>
                  <a:pt x="118872" y="83820"/>
                </a:lnTo>
                <a:lnTo>
                  <a:pt x="117157" y="99464"/>
                </a:lnTo>
                <a:lnTo>
                  <a:pt x="112014" y="116395"/>
                </a:lnTo>
                <a:lnTo>
                  <a:pt x="91440" y="152400"/>
                </a:lnTo>
                <a:lnTo>
                  <a:pt x="55435" y="196215"/>
                </a:lnTo>
                <a:lnTo>
                  <a:pt x="0" y="251460"/>
                </a:lnTo>
                <a:lnTo>
                  <a:pt x="0" y="257556"/>
                </a:lnTo>
                <a:lnTo>
                  <a:pt x="39624" y="257556"/>
                </a:lnTo>
                <a:lnTo>
                  <a:pt x="39624" y="230124"/>
                </a:lnTo>
                <a:lnTo>
                  <a:pt x="47386" y="222099"/>
                </a:lnTo>
                <a:lnTo>
                  <a:pt x="76080" y="191737"/>
                </a:lnTo>
                <a:lnTo>
                  <a:pt x="97536" y="169164"/>
                </a:lnTo>
                <a:lnTo>
                  <a:pt x="111513" y="152304"/>
                </a:lnTo>
                <a:lnTo>
                  <a:pt x="118872" y="142416"/>
                </a:lnTo>
                <a:close/>
              </a:path>
              <a:path w="166370" h="257810">
                <a:moveTo>
                  <a:pt x="150876" y="65532"/>
                </a:moveTo>
                <a:lnTo>
                  <a:pt x="129540" y="19812"/>
                </a:lnTo>
                <a:lnTo>
                  <a:pt x="93535" y="1166"/>
                </a:lnTo>
                <a:lnTo>
                  <a:pt x="79248" y="0"/>
                </a:lnTo>
                <a:lnTo>
                  <a:pt x="65198" y="1143"/>
                </a:lnTo>
                <a:lnTo>
                  <a:pt x="30480" y="18288"/>
                </a:lnTo>
                <a:lnTo>
                  <a:pt x="10120" y="55364"/>
                </a:lnTo>
                <a:lnTo>
                  <a:pt x="6096" y="71628"/>
                </a:lnTo>
                <a:lnTo>
                  <a:pt x="13716" y="71628"/>
                </a:lnTo>
                <a:lnTo>
                  <a:pt x="17692" y="61912"/>
                </a:lnTo>
                <a:lnTo>
                  <a:pt x="22669" y="53340"/>
                </a:lnTo>
                <a:lnTo>
                  <a:pt x="59697" y="29551"/>
                </a:lnTo>
                <a:lnTo>
                  <a:pt x="68580" y="28956"/>
                </a:lnTo>
                <a:lnTo>
                  <a:pt x="78557" y="29837"/>
                </a:lnTo>
                <a:lnTo>
                  <a:pt x="110513" y="52530"/>
                </a:lnTo>
                <a:lnTo>
                  <a:pt x="118872" y="83820"/>
                </a:lnTo>
                <a:lnTo>
                  <a:pt x="118872" y="142416"/>
                </a:lnTo>
                <a:lnTo>
                  <a:pt x="123634" y="136017"/>
                </a:lnTo>
                <a:lnTo>
                  <a:pt x="145732" y="95107"/>
                </a:lnTo>
                <a:lnTo>
                  <a:pt x="150304" y="75580"/>
                </a:lnTo>
                <a:lnTo>
                  <a:pt x="150876" y="65532"/>
                </a:lnTo>
                <a:close/>
              </a:path>
              <a:path w="166370" h="257810">
                <a:moveTo>
                  <a:pt x="166116" y="208788"/>
                </a:moveTo>
                <a:lnTo>
                  <a:pt x="160020" y="208788"/>
                </a:lnTo>
                <a:lnTo>
                  <a:pt x="155448" y="214884"/>
                </a:lnTo>
                <a:lnTo>
                  <a:pt x="152400" y="219456"/>
                </a:lnTo>
                <a:lnTo>
                  <a:pt x="143256" y="225552"/>
                </a:lnTo>
                <a:lnTo>
                  <a:pt x="134112" y="228600"/>
                </a:lnTo>
                <a:lnTo>
                  <a:pt x="128944" y="228838"/>
                </a:lnTo>
                <a:lnTo>
                  <a:pt x="122491" y="229362"/>
                </a:lnTo>
                <a:lnTo>
                  <a:pt x="115252" y="229843"/>
                </a:lnTo>
                <a:lnTo>
                  <a:pt x="111513" y="229963"/>
                </a:lnTo>
                <a:lnTo>
                  <a:pt x="106680" y="230085"/>
                </a:lnTo>
                <a:lnTo>
                  <a:pt x="39624" y="230124"/>
                </a:lnTo>
                <a:lnTo>
                  <a:pt x="39624" y="257556"/>
                </a:lnTo>
                <a:lnTo>
                  <a:pt x="147828" y="257556"/>
                </a:lnTo>
                <a:lnTo>
                  <a:pt x="166116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9780" y="2561844"/>
            <a:ext cx="99060" cy="257810"/>
          </a:xfrm>
          <a:custGeom>
            <a:avLst/>
            <a:gdLst/>
            <a:ahLst/>
            <a:cxnLst/>
            <a:rect l="l" t="t" r="r" b="b"/>
            <a:pathLst>
              <a:path w="99060" h="257810">
                <a:moveTo>
                  <a:pt x="99060" y="257556"/>
                </a:moveTo>
                <a:lnTo>
                  <a:pt x="99060" y="251460"/>
                </a:lnTo>
                <a:lnTo>
                  <a:pt x="88392" y="249936"/>
                </a:lnTo>
                <a:lnTo>
                  <a:pt x="80772" y="249936"/>
                </a:lnTo>
                <a:lnTo>
                  <a:pt x="76200" y="246888"/>
                </a:lnTo>
                <a:lnTo>
                  <a:pt x="70104" y="243840"/>
                </a:lnTo>
                <a:lnTo>
                  <a:pt x="68580" y="239268"/>
                </a:lnTo>
                <a:lnTo>
                  <a:pt x="68341" y="235862"/>
                </a:lnTo>
                <a:lnTo>
                  <a:pt x="67818" y="230314"/>
                </a:lnTo>
                <a:lnTo>
                  <a:pt x="67294" y="222765"/>
                </a:lnTo>
                <a:lnTo>
                  <a:pt x="67056" y="213360"/>
                </a:lnTo>
                <a:lnTo>
                  <a:pt x="67056" y="0"/>
                </a:lnTo>
                <a:lnTo>
                  <a:pt x="60960" y="0"/>
                </a:lnTo>
                <a:lnTo>
                  <a:pt x="0" y="30480"/>
                </a:lnTo>
                <a:lnTo>
                  <a:pt x="3048" y="35052"/>
                </a:lnTo>
                <a:lnTo>
                  <a:pt x="10668" y="32004"/>
                </a:lnTo>
                <a:lnTo>
                  <a:pt x="16764" y="30480"/>
                </a:lnTo>
                <a:lnTo>
                  <a:pt x="27432" y="30480"/>
                </a:lnTo>
                <a:lnTo>
                  <a:pt x="30480" y="32004"/>
                </a:lnTo>
                <a:lnTo>
                  <a:pt x="36576" y="257556"/>
                </a:lnTo>
                <a:lnTo>
                  <a:pt x="99060" y="257556"/>
                </a:lnTo>
                <a:close/>
              </a:path>
              <a:path w="99060" h="257810">
                <a:moveTo>
                  <a:pt x="36576" y="257556"/>
                </a:moveTo>
                <a:lnTo>
                  <a:pt x="36576" y="213360"/>
                </a:lnTo>
                <a:lnTo>
                  <a:pt x="36552" y="223647"/>
                </a:lnTo>
                <a:lnTo>
                  <a:pt x="36385" y="231648"/>
                </a:lnTo>
                <a:lnTo>
                  <a:pt x="35933" y="237363"/>
                </a:lnTo>
                <a:lnTo>
                  <a:pt x="35052" y="240792"/>
                </a:lnTo>
                <a:lnTo>
                  <a:pt x="33528" y="243840"/>
                </a:lnTo>
                <a:lnTo>
                  <a:pt x="30480" y="245364"/>
                </a:lnTo>
                <a:lnTo>
                  <a:pt x="27432" y="248412"/>
                </a:lnTo>
                <a:lnTo>
                  <a:pt x="24384" y="249936"/>
                </a:lnTo>
                <a:lnTo>
                  <a:pt x="16764" y="249936"/>
                </a:lnTo>
                <a:lnTo>
                  <a:pt x="4572" y="251460"/>
                </a:lnTo>
                <a:lnTo>
                  <a:pt x="4572" y="257556"/>
                </a:lnTo>
                <a:lnTo>
                  <a:pt x="36576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5548" y="2456688"/>
            <a:ext cx="433070" cy="251460"/>
          </a:xfrm>
          <a:custGeom>
            <a:avLst/>
            <a:gdLst/>
            <a:ahLst/>
            <a:cxnLst/>
            <a:rect l="l" t="t" r="r" b="b"/>
            <a:pathLst>
              <a:path w="433070" h="251460">
                <a:moveTo>
                  <a:pt x="377952" y="138684"/>
                </a:moveTo>
                <a:lnTo>
                  <a:pt x="377952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7952" y="138684"/>
                </a:lnTo>
                <a:close/>
              </a:path>
              <a:path w="433070" h="251460">
                <a:moveTo>
                  <a:pt x="432816" y="124968"/>
                </a:moveTo>
                <a:lnTo>
                  <a:pt x="401383" y="94297"/>
                </a:lnTo>
                <a:lnTo>
                  <a:pt x="372237" y="64770"/>
                </a:lnTo>
                <a:lnTo>
                  <a:pt x="343662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6872" y="41409"/>
                </a:lnTo>
                <a:lnTo>
                  <a:pt x="339280" y="68770"/>
                </a:lnTo>
                <a:lnTo>
                  <a:pt x="360830" y="94130"/>
                </a:lnTo>
                <a:lnTo>
                  <a:pt x="377952" y="112776"/>
                </a:lnTo>
                <a:lnTo>
                  <a:pt x="377952" y="180119"/>
                </a:lnTo>
                <a:lnTo>
                  <a:pt x="401383" y="156305"/>
                </a:lnTo>
                <a:lnTo>
                  <a:pt x="432816" y="124968"/>
                </a:lnTo>
                <a:close/>
              </a:path>
              <a:path w="433070" h="251460">
                <a:moveTo>
                  <a:pt x="377952" y="180119"/>
                </a:moveTo>
                <a:lnTo>
                  <a:pt x="377952" y="138684"/>
                </a:lnTo>
                <a:lnTo>
                  <a:pt x="360830" y="157329"/>
                </a:lnTo>
                <a:lnTo>
                  <a:pt x="339280" y="182689"/>
                </a:lnTo>
                <a:lnTo>
                  <a:pt x="316872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3662" y="216693"/>
                </a:lnTo>
                <a:lnTo>
                  <a:pt x="372237" y="185928"/>
                </a:lnTo>
                <a:lnTo>
                  <a:pt x="377952" y="180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8948" y="3148584"/>
            <a:ext cx="521334" cy="326390"/>
          </a:xfrm>
          <a:custGeom>
            <a:avLst/>
            <a:gdLst/>
            <a:ahLst/>
            <a:cxnLst/>
            <a:rect l="l" t="t" r="r" b="b"/>
            <a:pathLst>
              <a:path w="521335" h="326389">
                <a:moveTo>
                  <a:pt x="121920" y="170405"/>
                </a:moveTo>
                <a:lnTo>
                  <a:pt x="121920" y="27432"/>
                </a:lnTo>
                <a:lnTo>
                  <a:pt x="121372" y="33766"/>
                </a:lnTo>
                <a:lnTo>
                  <a:pt x="119824" y="41529"/>
                </a:lnTo>
                <a:lnTo>
                  <a:pt x="52077" y="270605"/>
                </a:lnTo>
                <a:lnTo>
                  <a:pt x="41148" y="297180"/>
                </a:lnTo>
                <a:lnTo>
                  <a:pt x="39624" y="301752"/>
                </a:lnTo>
                <a:lnTo>
                  <a:pt x="3048" y="310896"/>
                </a:lnTo>
                <a:lnTo>
                  <a:pt x="0" y="320040"/>
                </a:lnTo>
                <a:lnTo>
                  <a:pt x="83820" y="320040"/>
                </a:lnTo>
                <a:lnTo>
                  <a:pt x="83820" y="300228"/>
                </a:lnTo>
                <a:lnTo>
                  <a:pt x="121920" y="170405"/>
                </a:lnTo>
                <a:close/>
              </a:path>
              <a:path w="521335" h="326389">
                <a:moveTo>
                  <a:pt x="297180" y="68580"/>
                </a:moveTo>
                <a:lnTo>
                  <a:pt x="278677" y="26074"/>
                </a:lnTo>
                <a:lnTo>
                  <a:pt x="239744" y="5143"/>
                </a:lnTo>
                <a:lnTo>
                  <a:pt x="86868" y="0"/>
                </a:lnTo>
                <a:lnTo>
                  <a:pt x="82296" y="9144"/>
                </a:lnTo>
                <a:lnTo>
                  <a:pt x="89916" y="9144"/>
                </a:lnTo>
                <a:lnTo>
                  <a:pt x="98464" y="9429"/>
                </a:lnTo>
                <a:lnTo>
                  <a:pt x="105727" y="10287"/>
                </a:lnTo>
                <a:lnTo>
                  <a:pt x="111561" y="11715"/>
                </a:lnTo>
                <a:lnTo>
                  <a:pt x="115824" y="13716"/>
                </a:lnTo>
                <a:lnTo>
                  <a:pt x="121920" y="22860"/>
                </a:lnTo>
                <a:lnTo>
                  <a:pt x="121920" y="170405"/>
                </a:lnTo>
                <a:lnTo>
                  <a:pt x="124968" y="160020"/>
                </a:lnTo>
                <a:lnTo>
                  <a:pt x="131064" y="158800"/>
                </a:lnTo>
                <a:lnTo>
                  <a:pt x="131064" y="141732"/>
                </a:lnTo>
                <a:lnTo>
                  <a:pt x="167640" y="18288"/>
                </a:lnTo>
                <a:lnTo>
                  <a:pt x="182880" y="15240"/>
                </a:lnTo>
                <a:lnTo>
                  <a:pt x="189976" y="15297"/>
                </a:lnTo>
                <a:lnTo>
                  <a:pt x="203835" y="16097"/>
                </a:lnTo>
                <a:lnTo>
                  <a:pt x="241577" y="36623"/>
                </a:lnTo>
                <a:lnTo>
                  <a:pt x="249936" y="67056"/>
                </a:lnTo>
                <a:lnTo>
                  <a:pt x="249936" y="137374"/>
                </a:lnTo>
                <a:lnTo>
                  <a:pt x="250888" y="136969"/>
                </a:lnTo>
                <a:lnTo>
                  <a:pt x="285607" y="106513"/>
                </a:lnTo>
                <a:lnTo>
                  <a:pt x="295798" y="81986"/>
                </a:lnTo>
                <a:lnTo>
                  <a:pt x="297180" y="68580"/>
                </a:lnTo>
                <a:close/>
              </a:path>
              <a:path w="521335" h="326389">
                <a:moveTo>
                  <a:pt x="217932" y="302110"/>
                </a:moveTo>
                <a:lnTo>
                  <a:pt x="217932" y="220980"/>
                </a:lnTo>
                <a:lnTo>
                  <a:pt x="216193" y="238410"/>
                </a:lnTo>
                <a:lnTo>
                  <a:pt x="210883" y="254127"/>
                </a:lnTo>
                <a:lnTo>
                  <a:pt x="174664" y="290417"/>
                </a:lnTo>
                <a:lnTo>
                  <a:pt x="124968" y="303158"/>
                </a:lnTo>
                <a:lnTo>
                  <a:pt x="119824" y="303152"/>
                </a:lnTo>
                <a:lnTo>
                  <a:pt x="115824" y="303016"/>
                </a:lnTo>
                <a:lnTo>
                  <a:pt x="106489" y="302323"/>
                </a:lnTo>
                <a:lnTo>
                  <a:pt x="83820" y="300228"/>
                </a:lnTo>
                <a:lnTo>
                  <a:pt x="83820" y="320040"/>
                </a:lnTo>
                <a:lnTo>
                  <a:pt x="124968" y="319935"/>
                </a:lnTo>
                <a:lnTo>
                  <a:pt x="166854" y="318111"/>
                </a:lnTo>
                <a:lnTo>
                  <a:pt x="214312" y="304133"/>
                </a:lnTo>
                <a:lnTo>
                  <a:pt x="217932" y="302110"/>
                </a:lnTo>
                <a:close/>
              </a:path>
              <a:path w="521335" h="326389">
                <a:moveTo>
                  <a:pt x="249936" y="137374"/>
                </a:moveTo>
                <a:lnTo>
                  <a:pt x="249936" y="67056"/>
                </a:lnTo>
                <a:lnTo>
                  <a:pt x="248483" y="82462"/>
                </a:lnTo>
                <a:lnTo>
                  <a:pt x="244030" y="96583"/>
                </a:lnTo>
                <a:lnTo>
                  <a:pt x="212407" y="130159"/>
                </a:lnTo>
                <a:lnTo>
                  <a:pt x="152971" y="141702"/>
                </a:lnTo>
                <a:lnTo>
                  <a:pt x="131064" y="141732"/>
                </a:lnTo>
                <a:lnTo>
                  <a:pt x="131064" y="158800"/>
                </a:lnTo>
                <a:lnTo>
                  <a:pt x="132588" y="158496"/>
                </a:lnTo>
                <a:lnTo>
                  <a:pt x="143256" y="158496"/>
                </a:lnTo>
                <a:lnTo>
                  <a:pt x="189976" y="168140"/>
                </a:lnTo>
                <a:lnTo>
                  <a:pt x="211836" y="191871"/>
                </a:lnTo>
                <a:lnTo>
                  <a:pt x="211836" y="150876"/>
                </a:lnTo>
                <a:lnTo>
                  <a:pt x="233005" y="144565"/>
                </a:lnTo>
                <a:lnTo>
                  <a:pt x="249936" y="137374"/>
                </a:lnTo>
                <a:close/>
              </a:path>
              <a:path w="521335" h="326389">
                <a:moveTo>
                  <a:pt x="268224" y="219456"/>
                </a:moveTo>
                <a:lnTo>
                  <a:pt x="254508" y="179832"/>
                </a:lnTo>
                <a:lnTo>
                  <a:pt x="211836" y="150876"/>
                </a:lnTo>
                <a:lnTo>
                  <a:pt x="211836" y="191871"/>
                </a:lnTo>
                <a:lnTo>
                  <a:pt x="213360" y="194691"/>
                </a:lnTo>
                <a:lnTo>
                  <a:pt x="216789" y="206978"/>
                </a:lnTo>
                <a:lnTo>
                  <a:pt x="217932" y="220980"/>
                </a:lnTo>
                <a:lnTo>
                  <a:pt x="217932" y="302110"/>
                </a:lnTo>
                <a:lnTo>
                  <a:pt x="224028" y="298704"/>
                </a:lnTo>
                <a:lnTo>
                  <a:pt x="256032" y="265176"/>
                </a:lnTo>
                <a:lnTo>
                  <a:pt x="267390" y="230886"/>
                </a:lnTo>
                <a:lnTo>
                  <a:pt x="268224" y="219456"/>
                </a:lnTo>
                <a:close/>
              </a:path>
              <a:path w="521335" h="326389">
                <a:moveTo>
                  <a:pt x="496824" y="196234"/>
                </a:moveTo>
                <a:lnTo>
                  <a:pt x="496824" y="166116"/>
                </a:lnTo>
                <a:lnTo>
                  <a:pt x="495300" y="172212"/>
                </a:lnTo>
                <a:lnTo>
                  <a:pt x="492252" y="178308"/>
                </a:lnTo>
                <a:lnTo>
                  <a:pt x="489204" y="185928"/>
                </a:lnTo>
                <a:lnTo>
                  <a:pt x="483108" y="193548"/>
                </a:lnTo>
                <a:lnTo>
                  <a:pt x="479345" y="199263"/>
                </a:lnTo>
                <a:lnTo>
                  <a:pt x="472440" y="209550"/>
                </a:lnTo>
                <a:lnTo>
                  <a:pt x="462105" y="224409"/>
                </a:lnTo>
                <a:lnTo>
                  <a:pt x="448056" y="243840"/>
                </a:lnTo>
                <a:lnTo>
                  <a:pt x="443436" y="248959"/>
                </a:lnTo>
                <a:lnTo>
                  <a:pt x="436245" y="257365"/>
                </a:lnTo>
                <a:lnTo>
                  <a:pt x="426196" y="268914"/>
                </a:lnTo>
                <a:lnTo>
                  <a:pt x="413004" y="283464"/>
                </a:lnTo>
                <a:lnTo>
                  <a:pt x="408074" y="217455"/>
                </a:lnTo>
                <a:lnTo>
                  <a:pt x="405264" y="188023"/>
                </a:lnTo>
                <a:lnTo>
                  <a:pt x="397764" y="141732"/>
                </a:lnTo>
                <a:lnTo>
                  <a:pt x="385572" y="106680"/>
                </a:lnTo>
                <a:lnTo>
                  <a:pt x="316992" y="121920"/>
                </a:lnTo>
                <a:lnTo>
                  <a:pt x="318516" y="129540"/>
                </a:lnTo>
                <a:lnTo>
                  <a:pt x="326136" y="128016"/>
                </a:lnTo>
                <a:lnTo>
                  <a:pt x="344424" y="128016"/>
                </a:lnTo>
                <a:lnTo>
                  <a:pt x="363402" y="165615"/>
                </a:lnTo>
                <a:lnTo>
                  <a:pt x="370141" y="205168"/>
                </a:lnTo>
                <a:lnTo>
                  <a:pt x="375451" y="258722"/>
                </a:lnTo>
                <a:lnTo>
                  <a:pt x="379476" y="326136"/>
                </a:lnTo>
                <a:lnTo>
                  <a:pt x="387096" y="326136"/>
                </a:lnTo>
                <a:lnTo>
                  <a:pt x="408503" y="303847"/>
                </a:lnTo>
                <a:lnTo>
                  <a:pt x="424624" y="287274"/>
                </a:lnTo>
                <a:lnTo>
                  <a:pt x="435316" y="276415"/>
                </a:lnTo>
                <a:lnTo>
                  <a:pt x="440436" y="271272"/>
                </a:lnTo>
                <a:lnTo>
                  <a:pt x="457557" y="250674"/>
                </a:lnTo>
                <a:lnTo>
                  <a:pt x="472249" y="232219"/>
                </a:lnTo>
                <a:lnTo>
                  <a:pt x="484370" y="215765"/>
                </a:lnTo>
                <a:lnTo>
                  <a:pt x="493776" y="201168"/>
                </a:lnTo>
                <a:lnTo>
                  <a:pt x="496824" y="196234"/>
                </a:lnTo>
                <a:close/>
              </a:path>
              <a:path w="521335" h="326389">
                <a:moveTo>
                  <a:pt x="521208" y="143256"/>
                </a:moveTo>
                <a:lnTo>
                  <a:pt x="521208" y="126492"/>
                </a:lnTo>
                <a:lnTo>
                  <a:pt x="518160" y="120396"/>
                </a:lnTo>
                <a:lnTo>
                  <a:pt x="513588" y="114300"/>
                </a:lnTo>
                <a:lnTo>
                  <a:pt x="507492" y="109728"/>
                </a:lnTo>
                <a:lnTo>
                  <a:pt x="502920" y="106680"/>
                </a:lnTo>
                <a:lnTo>
                  <a:pt x="490728" y="106680"/>
                </a:lnTo>
                <a:lnTo>
                  <a:pt x="484632" y="108204"/>
                </a:lnTo>
                <a:lnTo>
                  <a:pt x="481584" y="112776"/>
                </a:lnTo>
                <a:lnTo>
                  <a:pt x="477012" y="115824"/>
                </a:lnTo>
                <a:lnTo>
                  <a:pt x="475488" y="120396"/>
                </a:lnTo>
                <a:lnTo>
                  <a:pt x="475488" y="132588"/>
                </a:lnTo>
                <a:lnTo>
                  <a:pt x="478536" y="138684"/>
                </a:lnTo>
                <a:lnTo>
                  <a:pt x="486156" y="143256"/>
                </a:lnTo>
                <a:lnTo>
                  <a:pt x="493776" y="149352"/>
                </a:lnTo>
                <a:lnTo>
                  <a:pt x="496824" y="153924"/>
                </a:lnTo>
                <a:lnTo>
                  <a:pt x="496824" y="196234"/>
                </a:lnTo>
                <a:lnTo>
                  <a:pt x="501205" y="189142"/>
                </a:lnTo>
                <a:lnTo>
                  <a:pt x="507492" y="178117"/>
                </a:lnTo>
                <a:lnTo>
                  <a:pt x="512635" y="167949"/>
                </a:lnTo>
                <a:lnTo>
                  <a:pt x="516636" y="158496"/>
                </a:lnTo>
                <a:lnTo>
                  <a:pt x="519684" y="150876"/>
                </a:lnTo>
                <a:lnTo>
                  <a:pt x="52120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3776" y="3140964"/>
            <a:ext cx="288290" cy="327660"/>
          </a:xfrm>
          <a:custGeom>
            <a:avLst/>
            <a:gdLst/>
            <a:ahLst/>
            <a:cxnLst/>
            <a:rect l="l" t="t" r="r" b="b"/>
            <a:pathLst>
              <a:path w="288289" h="327660">
                <a:moveTo>
                  <a:pt x="272796" y="0"/>
                </a:moveTo>
                <a:lnTo>
                  <a:pt x="265176" y="0"/>
                </a:lnTo>
                <a:lnTo>
                  <a:pt x="73152" y="260604"/>
                </a:lnTo>
                <a:lnTo>
                  <a:pt x="61174" y="277201"/>
                </a:lnTo>
                <a:lnTo>
                  <a:pt x="50482" y="290512"/>
                </a:lnTo>
                <a:lnTo>
                  <a:pt x="18859" y="316039"/>
                </a:lnTo>
                <a:lnTo>
                  <a:pt x="3048" y="318516"/>
                </a:lnTo>
                <a:lnTo>
                  <a:pt x="0" y="327660"/>
                </a:lnTo>
                <a:lnTo>
                  <a:pt x="71628" y="327660"/>
                </a:lnTo>
                <a:lnTo>
                  <a:pt x="71628" y="292608"/>
                </a:lnTo>
                <a:lnTo>
                  <a:pt x="73152" y="288036"/>
                </a:lnTo>
                <a:lnTo>
                  <a:pt x="75747" y="284273"/>
                </a:lnTo>
                <a:lnTo>
                  <a:pt x="120396" y="222504"/>
                </a:lnTo>
                <a:lnTo>
                  <a:pt x="134112" y="222504"/>
                </a:lnTo>
                <a:lnTo>
                  <a:pt x="134112" y="205740"/>
                </a:lnTo>
                <a:lnTo>
                  <a:pt x="225552" y="79248"/>
                </a:lnTo>
                <a:lnTo>
                  <a:pt x="225552" y="327660"/>
                </a:lnTo>
                <a:lnTo>
                  <a:pt x="246888" y="327660"/>
                </a:lnTo>
                <a:lnTo>
                  <a:pt x="246888" y="278892"/>
                </a:lnTo>
                <a:lnTo>
                  <a:pt x="248412" y="266700"/>
                </a:lnTo>
                <a:lnTo>
                  <a:pt x="272796" y="0"/>
                </a:lnTo>
                <a:close/>
              </a:path>
              <a:path w="288289" h="327660">
                <a:moveTo>
                  <a:pt x="97536" y="318516"/>
                </a:moveTo>
                <a:lnTo>
                  <a:pt x="88392" y="318516"/>
                </a:lnTo>
                <a:lnTo>
                  <a:pt x="80772" y="316992"/>
                </a:lnTo>
                <a:lnTo>
                  <a:pt x="73152" y="309372"/>
                </a:lnTo>
                <a:lnTo>
                  <a:pt x="71628" y="304800"/>
                </a:lnTo>
                <a:lnTo>
                  <a:pt x="71628" y="327660"/>
                </a:lnTo>
                <a:lnTo>
                  <a:pt x="94488" y="327660"/>
                </a:lnTo>
                <a:lnTo>
                  <a:pt x="97536" y="318516"/>
                </a:lnTo>
                <a:close/>
              </a:path>
              <a:path w="288289" h="327660">
                <a:moveTo>
                  <a:pt x="225552" y="327660"/>
                </a:moveTo>
                <a:lnTo>
                  <a:pt x="225552" y="79248"/>
                </a:lnTo>
                <a:lnTo>
                  <a:pt x="213360" y="205740"/>
                </a:lnTo>
                <a:lnTo>
                  <a:pt x="134112" y="205740"/>
                </a:lnTo>
                <a:lnTo>
                  <a:pt x="134112" y="222504"/>
                </a:lnTo>
                <a:lnTo>
                  <a:pt x="211836" y="222504"/>
                </a:lnTo>
                <a:lnTo>
                  <a:pt x="211836" y="327660"/>
                </a:lnTo>
                <a:lnTo>
                  <a:pt x="225552" y="327660"/>
                </a:lnTo>
                <a:close/>
              </a:path>
              <a:path w="288289" h="327660">
                <a:moveTo>
                  <a:pt x="211836" y="327660"/>
                </a:moveTo>
                <a:lnTo>
                  <a:pt x="211836" y="222504"/>
                </a:lnTo>
                <a:lnTo>
                  <a:pt x="208788" y="263652"/>
                </a:lnTo>
                <a:lnTo>
                  <a:pt x="207621" y="275963"/>
                </a:lnTo>
                <a:lnTo>
                  <a:pt x="206311" y="285559"/>
                </a:lnTo>
                <a:lnTo>
                  <a:pt x="204716" y="292584"/>
                </a:lnTo>
                <a:lnTo>
                  <a:pt x="202692" y="297180"/>
                </a:lnTo>
                <a:lnTo>
                  <a:pt x="201168" y="304800"/>
                </a:lnTo>
                <a:lnTo>
                  <a:pt x="196596" y="309372"/>
                </a:lnTo>
                <a:lnTo>
                  <a:pt x="192024" y="312420"/>
                </a:lnTo>
                <a:lnTo>
                  <a:pt x="185928" y="316992"/>
                </a:lnTo>
                <a:lnTo>
                  <a:pt x="178308" y="318516"/>
                </a:lnTo>
                <a:lnTo>
                  <a:pt x="161544" y="318516"/>
                </a:lnTo>
                <a:lnTo>
                  <a:pt x="160020" y="327660"/>
                </a:lnTo>
                <a:lnTo>
                  <a:pt x="211836" y="327660"/>
                </a:lnTo>
                <a:close/>
              </a:path>
              <a:path w="288289" h="327660">
                <a:moveTo>
                  <a:pt x="288036" y="318516"/>
                </a:moveTo>
                <a:lnTo>
                  <a:pt x="279701" y="318468"/>
                </a:lnTo>
                <a:lnTo>
                  <a:pt x="272796" y="318135"/>
                </a:lnTo>
                <a:lnTo>
                  <a:pt x="267033" y="317230"/>
                </a:lnTo>
                <a:lnTo>
                  <a:pt x="262128" y="315468"/>
                </a:lnTo>
                <a:lnTo>
                  <a:pt x="257556" y="313944"/>
                </a:lnTo>
                <a:lnTo>
                  <a:pt x="252984" y="310896"/>
                </a:lnTo>
                <a:lnTo>
                  <a:pt x="249936" y="306324"/>
                </a:lnTo>
                <a:lnTo>
                  <a:pt x="246888" y="297180"/>
                </a:lnTo>
                <a:lnTo>
                  <a:pt x="246888" y="327660"/>
                </a:lnTo>
                <a:lnTo>
                  <a:pt x="284988" y="327660"/>
                </a:lnTo>
                <a:lnTo>
                  <a:pt x="288036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6592" y="3221736"/>
            <a:ext cx="440690" cy="254635"/>
          </a:xfrm>
          <a:custGeom>
            <a:avLst/>
            <a:gdLst/>
            <a:ahLst/>
            <a:cxnLst/>
            <a:rect l="l" t="t" r="r" b="b"/>
            <a:pathLst>
              <a:path w="440689" h="254635">
                <a:moveTo>
                  <a:pt x="384048" y="140208"/>
                </a:moveTo>
                <a:lnTo>
                  <a:pt x="384048" y="114300"/>
                </a:lnTo>
                <a:lnTo>
                  <a:pt x="0" y="114300"/>
                </a:lnTo>
                <a:lnTo>
                  <a:pt x="0" y="140208"/>
                </a:lnTo>
                <a:lnTo>
                  <a:pt x="384048" y="140208"/>
                </a:lnTo>
                <a:close/>
              </a:path>
              <a:path w="440689" h="254635">
                <a:moveTo>
                  <a:pt x="440436" y="126492"/>
                </a:moveTo>
                <a:lnTo>
                  <a:pt x="408098" y="95797"/>
                </a:lnTo>
                <a:lnTo>
                  <a:pt x="378333" y="66103"/>
                </a:lnTo>
                <a:lnTo>
                  <a:pt x="349138" y="34980"/>
                </a:lnTo>
                <a:lnTo>
                  <a:pt x="318516" y="0"/>
                </a:lnTo>
                <a:lnTo>
                  <a:pt x="301752" y="16764"/>
                </a:lnTo>
                <a:lnTo>
                  <a:pt x="321683" y="41648"/>
                </a:lnTo>
                <a:lnTo>
                  <a:pt x="344614" y="69532"/>
                </a:lnTo>
                <a:lnTo>
                  <a:pt x="366688" y="95416"/>
                </a:lnTo>
                <a:lnTo>
                  <a:pt x="384048" y="114300"/>
                </a:lnTo>
                <a:lnTo>
                  <a:pt x="384048" y="182425"/>
                </a:lnTo>
                <a:lnTo>
                  <a:pt x="408098" y="158067"/>
                </a:lnTo>
                <a:lnTo>
                  <a:pt x="440436" y="126492"/>
                </a:lnTo>
                <a:close/>
              </a:path>
              <a:path w="440689" h="254635">
                <a:moveTo>
                  <a:pt x="384048" y="182425"/>
                </a:moveTo>
                <a:lnTo>
                  <a:pt x="384048" y="140208"/>
                </a:lnTo>
                <a:lnTo>
                  <a:pt x="366688" y="159091"/>
                </a:lnTo>
                <a:lnTo>
                  <a:pt x="344614" y="184975"/>
                </a:lnTo>
                <a:lnTo>
                  <a:pt x="321683" y="212859"/>
                </a:lnTo>
                <a:lnTo>
                  <a:pt x="301752" y="237744"/>
                </a:lnTo>
                <a:lnTo>
                  <a:pt x="318516" y="254508"/>
                </a:lnTo>
                <a:lnTo>
                  <a:pt x="349138" y="219503"/>
                </a:lnTo>
                <a:lnTo>
                  <a:pt x="378333" y="188214"/>
                </a:lnTo>
                <a:lnTo>
                  <a:pt x="384048" y="182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3727" y="1238716"/>
            <a:ext cx="6137275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r>
              <a:rPr lang="en-US" sz="2800" dirty="0">
                <a:solidFill>
                  <a:srgbClr val="002060"/>
                </a:solidFill>
              </a:rPr>
              <a:t>From Left linear grammar   </a:t>
            </a:r>
            <a:r>
              <a:rPr lang="en-US" sz="3600" dirty="0">
                <a:solidFill>
                  <a:srgbClr val="002060"/>
                </a:solidFill>
              </a:rPr>
              <a:t>G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7572" y="3956304"/>
            <a:ext cx="457200" cy="734695"/>
          </a:xfrm>
          <a:custGeom>
            <a:avLst/>
            <a:gdLst/>
            <a:ahLst/>
            <a:cxnLst/>
            <a:rect l="l" t="t" r="r" b="b"/>
            <a:pathLst>
              <a:path w="457200" h="734695">
                <a:moveTo>
                  <a:pt x="457200" y="687324"/>
                </a:moveTo>
                <a:lnTo>
                  <a:pt x="342900" y="687324"/>
                </a:lnTo>
                <a:lnTo>
                  <a:pt x="342900" y="0"/>
                </a:lnTo>
                <a:lnTo>
                  <a:pt x="114300" y="0"/>
                </a:lnTo>
                <a:lnTo>
                  <a:pt x="114300" y="687324"/>
                </a:lnTo>
                <a:lnTo>
                  <a:pt x="0" y="687324"/>
                </a:lnTo>
                <a:lnTo>
                  <a:pt x="44196" y="734568"/>
                </a:lnTo>
                <a:lnTo>
                  <a:pt x="411480" y="734568"/>
                </a:lnTo>
                <a:lnTo>
                  <a:pt x="457200" y="687324"/>
                </a:lnTo>
                <a:close/>
              </a:path>
            </a:pathLst>
          </a:custGeom>
          <a:solidFill>
            <a:srgbClr val="27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2332" y="3950208"/>
            <a:ext cx="486409" cy="741045"/>
          </a:xfrm>
          <a:custGeom>
            <a:avLst/>
            <a:gdLst/>
            <a:ahLst/>
            <a:cxnLst/>
            <a:rect l="l" t="t" r="r" b="b"/>
            <a:pathLst>
              <a:path w="486410" h="741045">
                <a:moveTo>
                  <a:pt x="486156" y="688848"/>
                </a:moveTo>
                <a:lnTo>
                  <a:pt x="364236" y="688848"/>
                </a:lnTo>
                <a:lnTo>
                  <a:pt x="364236" y="0"/>
                </a:lnTo>
                <a:lnTo>
                  <a:pt x="123444" y="0"/>
                </a:lnTo>
                <a:lnTo>
                  <a:pt x="123444" y="688848"/>
                </a:lnTo>
                <a:lnTo>
                  <a:pt x="0" y="688848"/>
                </a:lnTo>
                <a:lnTo>
                  <a:pt x="28956" y="717804"/>
                </a:lnTo>
                <a:lnTo>
                  <a:pt x="28956" y="701040"/>
                </a:lnTo>
                <a:lnTo>
                  <a:pt x="135636" y="701040"/>
                </a:lnTo>
                <a:lnTo>
                  <a:pt x="135636" y="12192"/>
                </a:lnTo>
                <a:lnTo>
                  <a:pt x="352044" y="12192"/>
                </a:lnTo>
                <a:lnTo>
                  <a:pt x="352044" y="701040"/>
                </a:lnTo>
                <a:lnTo>
                  <a:pt x="457200" y="701040"/>
                </a:lnTo>
                <a:lnTo>
                  <a:pt x="457200" y="717804"/>
                </a:lnTo>
                <a:lnTo>
                  <a:pt x="486156" y="688848"/>
                </a:lnTo>
                <a:close/>
              </a:path>
              <a:path w="486410" h="741045">
                <a:moveTo>
                  <a:pt x="68580" y="740664"/>
                </a:moveTo>
                <a:lnTo>
                  <a:pt x="28956" y="701040"/>
                </a:lnTo>
                <a:lnTo>
                  <a:pt x="28956" y="717804"/>
                </a:lnTo>
                <a:lnTo>
                  <a:pt x="51816" y="740664"/>
                </a:lnTo>
                <a:lnTo>
                  <a:pt x="68580" y="740664"/>
                </a:lnTo>
                <a:close/>
              </a:path>
              <a:path w="486410" h="741045">
                <a:moveTo>
                  <a:pt x="457200" y="717804"/>
                </a:moveTo>
                <a:lnTo>
                  <a:pt x="457200" y="701040"/>
                </a:lnTo>
                <a:lnTo>
                  <a:pt x="417576" y="740664"/>
                </a:lnTo>
                <a:lnTo>
                  <a:pt x="434340" y="740664"/>
                </a:lnTo>
                <a:lnTo>
                  <a:pt x="457200" y="717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3727" y="5324855"/>
            <a:ext cx="1274445" cy="169545"/>
          </a:xfrm>
          <a:custGeom>
            <a:avLst/>
            <a:gdLst/>
            <a:ahLst/>
            <a:cxnLst/>
            <a:rect l="l" t="t" r="r" b="b"/>
            <a:pathLst>
              <a:path w="1274445" h="169545">
                <a:moveTo>
                  <a:pt x="184404" y="33528"/>
                </a:moveTo>
                <a:lnTo>
                  <a:pt x="184404" y="27432"/>
                </a:lnTo>
                <a:lnTo>
                  <a:pt x="183284" y="20050"/>
                </a:lnTo>
                <a:lnTo>
                  <a:pt x="141112" y="4500"/>
                </a:lnTo>
                <a:lnTo>
                  <a:pt x="94345" y="547"/>
                </a:lnTo>
                <a:lnTo>
                  <a:pt x="74676" y="0"/>
                </a:lnTo>
                <a:lnTo>
                  <a:pt x="55792" y="23"/>
                </a:lnTo>
                <a:lnTo>
                  <a:pt x="10287" y="3524"/>
                </a:lnTo>
                <a:lnTo>
                  <a:pt x="0" y="19812"/>
                </a:lnTo>
                <a:lnTo>
                  <a:pt x="0" y="25908"/>
                </a:lnTo>
                <a:lnTo>
                  <a:pt x="3048" y="30480"/>
                </a:lnTo>
                <a:lnTo>
                  <a:pt x="6096" y="33528"/>
                </a:lnTo>
                <a:lnTo>
                  <a:pt x="9144" y="38100"/>
                </a:lnTo>
                <a:lnTo>
                  <a:pt x="13716" y="39624"/>
                </a:lnTo>
                <a:lnTo>
                  <a:pt x="44196" y="39624"/>
                </a:lnTo>
                <a:lnTo>
                  <a:pt x="68580" y="38100"/>
                </a:lnTo>
                <a:lnTo>
                  <a:pt x="68580" y="169163"/>
                </a:lnTo>
                <a:lnTo>
                  <a:pt x="100584" y="169163"/>
                </a:lnTo>
                <a:lnTo>
                  <a:pt x="100584" y="143256"/>
                </a:lnTo>
                <a:lnTo>
                  <a:pt x="100869" y="118705"/>
                </a:lnTo>
                <a:lnTo>
                  <a:pt x="101727" y="93154"/>
                </a:lnTo>
                <a:lnTo>
                  <a:pt x="103155" y="66746"/>
                </a:lnTo>
                <a:lnTo>
                  <a:pt x="105156" y="39624"/>
                </a:lnTo>
                <a:lnTo>
                  <a:pt x="135636" y="44196"/>
                </a:lnTo>
                <a:lnTo>
                  <a:pt x="144232" y="45077"/>
                </a:lnTo>
                <a:lnTo>
                  <a:pt x="151828" y="45529"/>
                </a:lnTo>
                <a:lnTo>
                  <a:pt x="158567" y="45696"/>
                </a:lnTo>
                <a:lnTo>
                  <a:pt x="170688" y="45720"/>
                </a:lnTo>
                <a:lnTo>
                  <a:pt x="173736" y="44196"/>
                </a:lnTo>
                <a:lnTo>
                  <a:pt x="182880" y="38100"/>
                </a:lnTo>
                <a:lnTo>
                  <a:pt x="184404" y="33528"/>
                </a:lnTo>
                <a:close/>
              </a:path>
              <a:path w="1274445" h="169545">
                <a:moveTo>
                  <a:pt x="68580" y="169163"/>
                </a:moveTo>
                <a:lnTo>
                  <a:pt x="68580" y="38100"/>
                </a:lnTo>
                <a:lnTo>
                  <a:pt x="65698" y="68937"/>
                </a:lnTo>
                <a:lnTo>
                  <a:pt x="63817" y="97345"/>
                </a:lnTo>
                <a:lnTo>
                  <a:pt x="62793" y="123182"/>
                </a:lnTo>
                <a:lnTo>
                  <a:pt x="62484" y="146304"/>
                </a:lnTo>
                <a:lnTo>
                  <a:pt x="62507" y="152566"/>
                </a:lnTo>
                <a:lnTo>
                  <a:pt x="62674" y="159829"/>
                </a:lnTo>
                <a:lnTo>
                  <a:pt x="63126" y="167949"/>
                </a:lnTo>
                <a:lnTo>
                  <a:pt x="63248" y="169163"/>
                </a:lnTo>
                <a:lnTo>
                  <a:pt x="68580" y="169163"/>
                </a:lnTo>
                <a:close/>
              </a:path>
              <a:path w="1274445" h="169545">
                <a:moveTo>
                  <a:pt x="101501" y="169163"/>
                </a:moveTo>
                <a:lnTo>
                  <a:pt x="101226" y="166401"/>
                </a:lnTo>
                <a:lnTo>
                  <a:pt x="100774" y="158115"/>
                </a:lnTo>
                <a:lnTo>
                  <a:pt x="100607" y="150399"/>
                </a:lnTo>
                <a:lnTo>
                  <a:pt x="100584" y="143256"/>
                </a:lnTo>
                <a:lnTo>
                  <a:pt x="100584" y="169163"/>
                </a:lnTo>
                <a:lnTo>
                  <a:pt x="101501" y="169163"/>
                </a:lnTo>
                <a:close/>
              </a:path>
              <a:path w="1274445" h="169545">
                <a:moveTo>
                  <a:pt x="224028" y="169163"/>
                </a:moveTo>
                <a:lnTo>
                  <a:pt x="224028" y="128016"/>
                </a:lnTo>
                <a:lnTo>
                  <a:pt x="223766" y="138922"/>
                </a:lnTo>
                <a:lnTo>
                  <a:pt x="223075" y="151257"/>
                </a:lnTo>
                <a:lnTo>
                  <a:pt x="221830" y="169163"/>
                </a:lnTo>
                <a:lnTo>
                  <a:pt x="224028" y="169163"/>
                </a:lnTo>
                <a:close/>
              </a:path>
              <a:path w="1274445" h="169545">
                <a:moveTo>
                  <a:pt x="374904" y="169163"/>
                </a:moveTo>
                <a:lnTo>
                  <a:pt x="374904" y="156972"/>
                </a:lnTo>
                <a:lnTo>
                  <a:pt x="374332" y="140946"/>
                </a:lnTo>
                <a:lnTo>
                  <a:pt x="358902" y="94035"/>
                </a:lnTo>
                <a:lnTo>
                  <a:pt x="324612" y="79248"/>
                </a:lnTo>
                <a:lnTo>
                  <a:pt x="308395" y="81819"/>
                </a:lnTo>
                <a:lnTo>
                  <a:pt x="292036" y="89535"/>
                </a:lnTo>
                <a:lnTo>
                  <a:pt x="275963" y="102393"/>
                </a:lnTo>
                <a:lnTo>
                  <a:pt x="260604" y="120396"/>
                </a:lnTo>
                <a:lnTo>
                  <a:pt x="259080" y="99060"/>
                </a:lnTo>
                <a:lnTo>
                  <a:pt x="257937" y="88177"/>
                </a:lnTo>
                <a:lnTo>
                  <a:pt x="254508" y="80581"/>
                </a:lnTo>
                <a:lnTo>
                  <a:pt x="248793" y="76128"/>
                </a:lnTo>
                <a:lnTo>
                  <a:pt x="240792" y="74676"/>
                </a:lnTo>
                <a:lnTo>
                  <a:pt x="236220" y="74676"/>
                </a:lnTo>
                <a:lnTo>
                  <a:pt x="231648" y="76200"/>
                </a:lnTo>
                <a:lnTo>
                  <a:pt x="227076" y="79248"/>
                </a:lnTo>
                <a:lnTo>
                  <a:pt x="224028" y="83820"/>
                </a:lnTo>
                <a:lnTo>
                  <a:pt x="222504" y="88392"/>
                </a:lnTo>
                <a:lnTo>
                  <a:pt x="222504" y="111252"/>
                </a:lnTo>
                <a:lnTo>
                  <a:pt x="224028" y="118872"/>
                </a:lnTo>
                <a:lnTo>
                  <a:pt x="224028" y="169163"/>
                </a:lnTo>
                <a:lnTo>
                  <a:pt x="268092" y="169163"/>
                </a:lnTo>
                <a:lnTo>
                  <a:pt x="268986" y="167068"/>
                </a:lnTo>
                <a:lnTo>
                  <a:pt x="276415" y="153757"/>
                </a:lnTo>
                <a:lnTo>
                  <a:pt x="304228" y="123253"/>
                </a:lnTo>
                <a:lnTo>
                  <a:pt x="324612" y="117348"/>
                </a:lnTo>
                <a:lnTo>
                  <a:pt x="331493" y="119681"/>
                </a:lnTo>
                <a:lnTo>
                  <a:pt x="336232" y="126873"/>
                </a:lnTo>
                <a:lnTo>
                  <a:pt x="338970" y="139207"/>
                </a:lnTo>
                <a:lnTo>
                  <a:pt x="339852" y="156972"/>
                </a:lnTo>
                <a:lnTo>
                  <a:pt x="339852" y="169163"/>
                </a:lnTo>
                <a:lnTo>
                  <a:pt x="374904" y="169163"/>
                </a:lnTo>
                <a:close/>
              </a:path>
              <a:path w="1274445" h="169545">
                <a:moveTo>
                  <a:pt x="339852" y="169163"/>
                </a:moveTo>
                <a:lnTo>
                  <a:pt x="339852" y="166116"/>
                </a:lnTo>
                <a:lnTo>
                  <a:pt x="339344" y="169163"/>
                </a:lnTo>
                <a:lnTo>
                  <a:pt x="339852" y="169163"/>
                </a:lnTo>
                <a:close/>
              </a:path>
              <a:path w="1274445" h="169545">
                <a:moveTo>
                  <a:pt x="1274064" y="105156"/>
                </a:moveTo>
                <a:lnTo>
                  <a:pt x="1274064" y="100584"/>
                </a:lnTo>
                <a:lnTo>
                  <a:pt x="1272659" y="86582"/>
                </a:lnTo>
                <a:lnTo>
                  <a:pt x="1268539" y="76581"/>
                </a:lnTo>
                <a:lnTo>
                  <a:pt x="1261848" y="70580"/>
                </a:lnTo>
                <a:lnTo>
                  <a:pt x="1252728" y="68580"/>
                </a:lnTo>
                <a:lnTo>
                  <a:pt x="1248156" y="68580"/>
                </a:lnTo>
                <a:lnTo>
                  <a:pt x="1243584" y="70104"/>
                </a:lnTo>
                <a:lnTo>
                  <a:pt x="1239012" y="73152"/>
                </a:lnTo>
                <a:lnTo>
                  <a:pt x="1235964" y="76200"/>
                </a:lnTo>
                <a:lnTo>
                  <a:pt x="1234440" y="80772"/>
                </a:lnTo>
                <a:lnTo>
                  <a:pt x="1234440" y="92964"/>
                </a:lnTo>
                <a:lnTo>
                  <a:pt x="1235964" y="96012"/>
                </a:lnTo>
                <a:lnTo>
                  <a:pt x="1235964" y="105156"/>
                </a:lnTo>
                <a:lnTo>
                  <a:pt x="1237488" y="109728"/>
                </a:lnTo>
                <a:lnTo>
                  <a:pt x="1240536" y="114300"/>
                </a:lnTo>
                <a:lnTo>
                  <a:pt x="1245108" y="117348"/>
                </a:lnTo>
                <a:lnTo>
                  <a:pt x="1249680" y="118872"/>
                </a:lnTo>
                <a:lnTo>
                  <a:pt x="1260348" y="118872"/>
                </a:lnTo>
                <a:lnTo>
                  <a:pt x="1264920" y="117348"/>
                </a:lnTo>
                <a:lnTo>
                  <a:pt x="1272540" y="109728"/>
                </a:lnTo>
                <a:lnTo>
                  <a:pt x="1274064" y="10515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5638" y="5347716"/>
            <a:ext cx="301625" cy="146685"/>
          </a:xfrm>
          <a:custGeom>
            <a:avLst/>
            <a:gdLst/>
            <a:ahLst/>
            <a:cxnLst/>
            <a:rect l="l" t="t" r="r" b="b"/>
            <a:pathLst>
              <a:path w="301625" h="146685">
                <a:moveTo>
                  <a:pt x="301069" y="0"/>
                </a:moveTo>
                <a:lnTo>
                  <a:pt x="291925" y="0"/>
                </a:lnTo>
                <a:lnTo>
                  <a:pt x="287353" y="6096"/>
                </a:lnTo>
                <a:lnTo>
                  <a:pt x="284305" y="10668"/>
                </a:lnTo>
                <a:lnTo>
                  <a:pt x="281257" y="12192"/>
                </a:lnTo>
                <a:lnTo>
                  <a:pt x="278209" y="15240"/>
                </a:lnTo>
                <a:lnTo>
                  <a:pt x="267541" y="15240"/>
                </a:lnTo>
                <a:lnTo>
                  <a:pt x="262969" y="13716"/>
                </a:lnTo>
                <a:lnTo>
                  <a:pt x="255349" y="10668"/>
                </a:lnTo>
                <a:lnTo>
                  <a:pt x="241323" y="5786"/>
                </a:lnTo>
                <a:lnTo>
                  <a:pt x="226583" y="2476"/>
                </a:lnTo>
                <a:lnTo>
                  <a:pt x="210986" y="595"/>
                </a:lnTo>
                <a:lnTo>
                  <a:pt x="194389" y="0"/>
                </a:lnTo>
                <a:lnTo>
                  <a:pt x="171815" y="1166"/>
                </a:lnTo>
                <a:lnTo>
                  <a:pt x="128381" y="10929"/>
                </a:lnTo>
                <a:lnTo>
                  <a:pt x="92709" y="28170"/>
                </a:lnTo>
                <a:lnTo>
                  <a:pt x="51133" y="60960"/>
                </a:lnTo>
                <a:lnTo>
                  <a:pt x="17914" y="104465"/>
                </a:lnTo>
                <a:lnTo>
                  <a:pt x="1341" y="141351"/>
                </a:lnTo>
                <a:lnTo>
                  <a:pt x="0" y="146303"/>
                </a:lnTo>
                <a:lnTo>
                  <a:pt x="48219" y="146303"/>
                </a:lnTo>
                <a:lnTo>
                  <a:pt x="49609" y="140017"/>
                </a:lnTo>
                <a:lnTo>
                  <a:pt x="61039" y="110990"/>
                </a:lnTo>
                <a:lnTo>
                  <a:pt x="101615" y="53816"/>
                </a:lnTo>
                <a:lnTo>
                  <a:pt x="161051" y="19526"/>
                </a:lnTo>
                <a:lnTo>
                  <a:pt x="195913" y="15240"/>
                </a:lnTo>
                <a:lnTo>
                  <a:pt x="212201" y="16383"/>
                </a:lnTo>
                <a:lnTo>
                  <a:pt x="250777" y="33528"/>
                </a:lnTo>
                <a:lnTo>
                  <a:pt x="270589" y="73152"/>
                </a:lnTo>
                <a:lnTo>
                  <a:pt x="270589" y="99060"/>
                </a:lnTo>
                <a:lnTo>
                  <a:pt x="276685" y="99060"/>
                </a:lnTo>
                <a:lnTo>
                  <a:pt x="301069" y="0"/>
                </a:lnTo>
                <a:close/>
              </a:path>
              <a:path w="301625" h="146685">
                <a:moveTo>
                  <a:pt x="270589" y="99060"/>
                </a:moveTo>
                <a:lnTo>
                  <a:pt x="270589" y="73152"/>
                </a:lnTo>
                <a:lnTo>
                  <a:pt x="270565" y="78057"/>
                </a:lnTo>
                <a:lnTo>
                  <a:pt x="270398" y="83820"/>
                </a:lnTo>
                <a:lnTo>
                  <a:pt x="269946" y="90725"/>
                </a:lnTo>
                <a:lnTo>
                  <a:pt x="269065" y="99060"/>
                </a:lnTo>
                <a:lnTo>
                  <a:pt x="270589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40925" y="5292661"/>
            <a:ext cx="94678" cy="131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0297" y="5251704"/>
            <a:ext cx="233087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9611" y="5356860"/>
            <a:ext cx="208915" cy="137160"/>
          </a:xfrm>
          <a:custGeom>
            <a:avLst/>
            <a:gdLst/>
            <a:ahLst/>
            <a:cxnLst/>
            <a:rect l="l" t="t" r="r" b="b"/>
            <a:pathLst>
              <a:path w="208915" h="137160">
                <a:moveTo>
                  <a:pt x="208765" y="0"/>
                </a:moveTo>
                <a:lnTo>
                  <a:pt x="172189" y="6096"/>
                </a:lnTo>
                <a:lnTo>
                  <a:pt x="164569" y="32004"/>
                </a:lnTo>
                <a:lnTo>
                  <a:pt x="161759" y="24336"/>
                </a:lnTo>
                <a:lnTo>
                  <a:pt x="135613" y="0"/>
                </a:lnTo>
                <a:lnTo>
                  <a:pt x="126080" y="36"/>
                </a:lnTo>
                <a:lnTo>
                  <a:pt x="88750" y="10929"/>
                </a:lnTo>
                <a:lnTo>
                  <a:pt x="44554" y="48577"/>
                </a:lnTo>
                <a:lnTo>
                  <a:pt x="19789" y="85344"/>
                </a:lnTo>
                <a:lnTo>
                  <a:pt x="2644" y="125349"/>
                </a:lnTo>
                <a:lnTo>
                  <a:pt x="0" y="137159"/>
                </a:lnTo>
                <a:lnTo>
                  <a:pt x="35089" y="137159"/>
                </a:lnTo>
                <a:lnTo>
                  <a:pt x="38267" y="122110"/>
                </a:lnTo>
                <a:lnTo>
                  <a:pt x="44435" y="104227"/>
                </a:lnTo>
                <a:lnTo>
                  <a:pt x="62746" y="67056"/>
                </a:lnTo>
                <a:lnTo>
                  <a:pt x="94465" y="25908"/>
                </a:lnTo>
                <a:lnTo>
                  <a:pt x="135613" y="12192"/>
                </a:lnTo>
                <a:lnTo>
                  <a:pt x="141709" y="15240"/>
                </a:lnTo>
                <a:lnTo>
                  <a:pt x="155425" y="50292"/>
                </a:lnTo>
                <a:lnTo>
                  <a:pt x="155425" y="137159"/>
                </a:lnTo>
                <a:lnTo>
                  <a:pt x="170518" y="137159"/>
                </a:lnTo>
                <a:lnTo>
                  <a:pt x="208765" y="0"/>
                </a:lnTo>
                <a:close/>
              </a:path>
              <a:path w="208915" h="137160">
                <a:moveTo>
                  <a:pt x="155425" y="137159"/>
                </a:moveTo>
                <a:lnTo>
                  <a:pt x="155425" y="50292"/>
                </a:lnTo>
                <a:lnTo>
                  <a:pt x="152877" y="75676"/>
                </a:lnTo>
                <a:lnTo>
                  <a:pt x="145328" y="101346"/>
                </a:lnTo>
                <a:lnTo>
                  <a:pt x="132922" y="127015"/>
                </a:lnTo>
                <a:lnTo>
                  <a:pt x="126080" y="137159"/>
                </a:lnTo>
                <a:lnTo>
                  <a:pt x="155425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4603" y="5356860"/>
            <a:ext cx="210289" cy="1371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3147" y="5356860"/>
            <a:ext cx="210289" cy="137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77318" y="5244084"/>
            <a:ext cx="191049" cy="2499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1348" y="5420868"/>
            <a:ext cx="65532" cy="76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6664" y="5428488"/>
            <a:ext cx="67310" cy="6858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67056" y="68579"/>
                </a:moveTo>
                <a:lnTo>
                  <a:pt x="67056" y="0"/>
                </a:lnTo>
                <a:lnTo>
                  <a:pt x="60960" y="0"/>
                </a:lnTo>
                <a:lnTo>
                  <a:pt x="0" y="30480"/>
                </a:lnTo>
                <a:lnTo>
                  <a:pt x="3048" y="36576"/>
                </a:lnTo>
                <a:lnTo>
                  <a:pt x="10668" y="32004"/>
                </a:lnTo>
                <a:lnTo>
                  <a:pt x="16764" y="30480"/>
                </a:lnTo>
                <a:lnTo>
                  <a:pt x="27432" y="30480"/>
                </a:lnTo>
                <a:lnTo>
                  <a:pt x="32004" y="35052"/>
                </a:lnTo>
                <a:lnTo>
                  <a:pt x="36558" y="68579"/>
                </a:lnTo>
                <a:lnTo>
                  <a:pt x="67056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4481" y="5428488"/>
            <a:ext cx="144146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8048" y="5416296"/>
            <a:ext cx="370840" cy="53340"/>
          </a:xfrm>
          <a:custGeom>
            <a:avLst/>
            <a:gdLst/>
            <a:ahLst/>
            <a:cxnLst/>
            <a:rect l="l" t="t" r="r" b="b"/>
            <a:pathLst>
              <a:path w="370839" h="53339">
                <a:moveTo>
                  <a:pt x="370332" y="33528"/>
                </a:moveTo>
                <a:lnTo>
                  <a:pt x="370332" y="21336"/>
                </a:lnTo>
                <a:lnTo>
                  <a:pt x="368808" y="13716"/>
                </a:lnTo>
                <a:lnTo>
                  <a:pt x="364236" y="9144"/>
                </a:lnTo>
                <a:lnTo>
                  <a:pt x="359664" y="3048"/>
                </a:lnTo>
                <a:lnTo>
                  <a:pt x="353568" y="0"/>
                </a:lnTo>
                <a:lnTo>
                  <a:pt x="335280" y="0"/>
                </a:lnTo>
                <a:lnTo>
                  <a:pt x="329184" y="3048"/>
                </a:lnTo>
                <a:lnTo>
                  <a:pt x="324612" y="9144"/>
                </a:lnTo>
                <a:lnTo>
                  <a:pt x="320040" y="13716"/>
                </a:lnTo>
                <a:lnTo>
                  <a:pt x="316992" y="21336"/>
                </a:lnTo>
                <a:lnTo>
                  <a:pt x="316992" y="33528"/>
                </a:lnTo>
                <a:lnTo>
                  <a:pt x="320040" y="39624"/>
                </a:lnTo>
                <a:lnTo>
                  <a:pt x="329184" y="51816"/>
                </a:lnTo>
                <a:lnTo>
                  <a:pt x="335280" y="53340"/>
                </a:lnTo>
                <a:lnTo>
                  <a:pt x="353568" y="53340"/>
                </a:lnTo>
                <a:lnTo>
                  <a:pt x="359664" y="51816"/>
                </a:lnTo>
                <a:lnTo>
                  <a:pt x="368808" y="39624"/>
                </a:lnTo>
                <a:lnTo>
                  <a:pt x="370332" y="33528"/>
                </a:lnTo>
                <a:close/>
              </a:path>
              <a:path w="370839" h="53339">
                <a:moveTo>
                  <a:pt x="211836" y="33528"/>
                </a:moveTo>
                <a:lnTo>
                  <a:pt x="211836" y="21336"/>
                </a:lnTo>
                <a:lnTo>
                  <a:pt x="208788" y="13716"/>
                </a:lnTo>
                <a:lnTo>
                  <a:pt x="205740" y="9144"/>
                </a:lnTo>
                <a:lnTo>
                  <a:pt x="201168" y="3048"/>
                </a:lnTo>
                <a:lnTo>
                  <a:pt x="193548" y="0"/>
                </a:lnTo>
                <a:lnTo>
                  <a:pt x="176784" y="0"/>
                </a:lnTo>
                <a:lnTo>
                  <a:pt x="169164" y="3048"/>
                </a:lnTo>
                <a:lnTo>
                  <a:pt x="164592" y="9144"/>
                </a:lnTo>
                <a:lnTo>
                  <a:pt x="161544" y="13716"/>
                </a:lnTo>
                <a:lnTo>
                  <a:pt x="158496" y="21336"/>
                </a:lnTo>
                <a:lnTo>
                  <a:pt x="158496" y="33528"/>
                </a:lnTo>
                <a:lnTo>
                  <a:pt x="164592" y="45720"/>
                </a:lnTo>
                <a:lnTo>
                  <a:pt x="169164" y="51816"/>
                </a:lnTo>
                <a:lnTo>
                  <a:pt x="176784" y="53340"/>
                </a:lnTo>
                <a:lnTo>
                  <a:pt x="193548" y="53340"/>
                </a:lnTo>
                <a:lnTo>
                  <a:pt x="201168" y="51816"/>
                </a:lnTo>
                <a:lnTo>
                  <a:pt x="205740" y="45720"/>
                </a:lnTo>
                <a:lnTo>
                  <a:pt x="211836" y="33528"/>
                </a:lnTo>
                <a:close/>
              </a:path>
              <a:path w="370839" h="53339">
                <a:moveTo>
                  <a:pt x="53340" y="33528"/>
                </a:moveTo>
                <a:lnTo>
                  <a:pt x="53340" y="21336"/>
                </a:lnTo>
                <a:lnTo>
                  <a:pt x="50292" y="13716"/>
                </a:lnTo>
                <a:lnTo>
                  <a:pt x="45720" y="9144"/>
                </a:lnTo>
                <a:lnTo>
                  <a:pt x="42672" y="3048"/>
                </a:lnTo>
                <a:lnTo>
                  <a:pt x="35052" y="0"/>
                </a:lnTo>
                <a:lnTo>
                  <a:pt x="18288" y="0"/>
                </a:lnTo>
                <a:lnTo>
                  <a:pt x="10668" y="3048"/>
                </a:lnTo>
                <a:lnTo>
                  <a:pt x="6096" y="9144"/>
                </a:lnTo>
                <a:lnTo>
                  <a:pt x="1524" y="13716"/>
                </a:lnTo>
                <a:lnTo>
                  <a:pt x="0" y="21336"/>
                </a:lnTo>
                <a:lnTo>
                  <a:pt x="0" y="33528"/>
                </a:lnTo>
                <a:lnTo>
                  <a:pt x="1524" y="39624"/>
                </a:lnTo>
                <a:lnTo>
                  <a:pt x="10668" y="51816"/>
                </a:lnTo>
                <a:lnTo>
                  <a:pt x="18288" y="53340"/>
                </a:lnTo>
                <a:lnTo>
                  <a:pt x="35052" y="53340"/>
                </a:lnTo>
                <a:lnTo>
                  <a:pt x="42672" y="51816"/>
                </a:lnTo>
                <a:lnTo>
                  <a:pt x="45720" y="45720"/>
                </a:lnTo>
                <a:lnTo>
                  <a:pt x="50292" y="39624"/>
                </a:lnTo>
                <a:lnTo>
                  <a:pt x="5334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2292" y="5323332"/>
            <a:ext cx="433070" cy="170815"/>
          </a:xfrm>
          <a:custGeom>
            <a:avLst/>
            <a:gdLst/>
            <a:ahLst/>
            <a:cxnLst/>
            <a:rect l="l" t="t" r="r" b="b"/>
            <a:pathLst>
              <a:path w="433070" h="170814">
                <a:moveTo>
                  <a:pt x="377952" y="138684"/>
                </a:moveTo>
                <a:lnTo>
                  <a:pt x="377952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7952" y="138684"/>
                </a:lnTo>
                <a:close/>
              </a:path>
              <a:path w="433070" h="170814">
                <a:moveTo>
                  <a:pt x="432816" y="126492"/>
                </a:moveTo>
                <a:lnTo>
                  <a:pt x="401383" y="95154"/>
                </a:lnTo>
                <a:lnTo>
                  <a:pt x="372237" y="65532"/>
                </a:lnTo>
                <a:lnTo>
                  <a:pt x="343662" y="34766"/>
                </a:lnTo>
                <a:lnTo>
                  <a:pt x="313944" y="0"/>
                </a:lnTo>
                <a:lnTo>
                  <a:pt x="297180" y="16764"/>
                </a:lnTo>
                <a:lnTo>
                  <a:pt x="316872" y="41409"/>
                </a:lnTo>
                <a:lnTo>
                  <a:pt x="339280" y="68770"/>
                </a:lnTo>
                <a:lnTo>
                  <a:pt x="360830" y="94130"/>
                </a:lnTo>
                <a:lnTo>
                  <a:pt x="377952" y="112776"/>
                </a:lnTo>
                <a:lnTo>
                  <a:pt x="377952" y="170687"/>
                </a:lnTo>
                <a:lnTo>
                  <a:pt x="388032" y="170687"/>
                </a:lnTo>
                <a:lnTo>
                  <a:pt x="401383" y="157162"/>
                </a:lnTo>
                <a:lnTo>
                  <a:pt x="432816" y="126492"/>
                </a:lnTo>
                <a:close/>
              </a:path>
              <a:path w="433070" h="170814">
                <a:moveTo>
                  <a:pt x="377952" y="170687"/>
                </a:moveTo>
                <a:lnTo>
                  <a:pt x="377952" y="138684"/>
                </a:lnTo>
                <a:lnTo>
                  <a:pt x="360830" y="157329"/>
                </a:lnTo>
                <a:lnTo>
                  <a:pt x="349479" y="170687"/>
                </a:lnTo>
                <a:lnTo>
                  <a:pt x="377952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1768" y="4690872"/>
            <a:ext cx="367665" cy="182880"/>
          </a:xfrm>
          <a:custGeom>
            <a:avLst/>
            <a:gdLst/>
            <a:ahLst/>
            <a:cxnLst/>
            <a:rect l="l" t="t" r="r" b="b"/>
            <a:pathLst>
              <a:path w="367664" h="182879">
                <a:moveTo>
                  <a:pt x="367284" y="0"/>
                </a:moveTo>
                <a:lnTo>
                  <a:pt x="0" y="0"/>
                </a:lnTo>
                <a:lnTo>
                  <a:pt x="184404" y="182880"/>
                </a:lnTo>
                <a:lnTo>
                  <a:pt x="367284" y="0"/>
                </a:lnTo>
                <a:close/>
              </a:path>
            </a:pathLst>
          </a:custGeom>
          <a:solidFill>
            <a:srgbClr val="27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94148" y="4690872"/>
            <a:ext cx="382905" cy="192405"/>
          </a:xfrm>
          <a:custGeom>
            <a:avLst/>
            <a:gdLst/>
            <a:ahLst/>
            <a:cxnLst/>
            <a:rect l="l" t="t" r="r" b="b"/>
            <a:pathLst>
              <a:path w="382904" h="192404">
                <a:moveTo>
                  <a:pt x="382524" y="0"/>
                </a:moveTo>
                <a:lnTo>
                  <a:pt x="365760" y="0"/>
                </a:lnTo>
                <a:lnTo>
                  <a:pt x="192024" y="175260"/>
                </a:lnTo>
                <a:lnTo>
                  <a:pt x="16764" y="0"/>
                </a:lnTo>
                <a:lnTo>
                  <a:pt x="0" y="0"/>
                </a:lnTo>
                <a:lnTo>
                  <a:pt x="192024" y="192024"/>
                </a:lnTo>
                <a:lnTo>
                  <a:pt x="382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8300" y="5494019"/>
            <a:ext cx="378460" cy="121920"/>
          </a:xfrm>
          <a:custGeom>
            <a:avLst/>
            <a:gdLst/>
            <a:ahLst/>
            <a:cxnLst/>
            <a:rect l="l" t="t" r="r" b="b"/>
            <a:pathLst>
              <a:path w="378460" h="121920">
                <a:moveTo>
                  <a:pt x="60960" y="112034"/>
                </a:moveTo>
                <a:lnTo>
                  <a:pt x="60960" y="39624"/>
                </a:lnTo>
                <a:lnTo>
                  <a:pt x="60721" y="48720"/>
                </a:lnTo>
                <a:lnTo>
                  <a:pt x="59674" y="65770"/>
                </a:lnTo>
                <a:lnTo>
                  <a:pt x="18288" y="77724"/>
                </a:lnTo>
                <a:lnTo>
                  <a:pt x="13716" y="77724"/>
                </a:lnTo>
                <a:lnTo>
                  <a:pt x="9144" y="79248"/>
                </a:lnTo>
                <a:lnTo>
                  <a:pt x="6096" y="83820"/>
                </a:lnTo>
                <a:lnTo>
                  <a:pt x="1524" y="86868"/>
                </a:lnTo>
                <a:lnTo>
                  <a:pt x="0" y="91440"/>
                </a:lnTo>
                <a:lnTo>
                  <a:pt x="0" y="102108"/>
                </a:lnTo>
                <a:lnTo>
                  <a:pt x="1524" y="106680"/>
                </a:lnTo>
                <a:lnTo>
                  <a:pt x="9144" y="114300"/>
                </a:lnTo>
                <a:lnTo>
                  <a:pt x="13716" y="115824"/>
                </a:lnTo>
                <a:lnTo>
                  <a:pt x="18288" y="115824"/>
                </a:lnTo>
                <a:lnTo>
                  <a:pt x="25788" y="115558"/>
                </a:lnTo>
                <a:lnTo>
                  <a:pt x="34861" y="114835"/>
                </a:lnTo>
                <a:lnTo>
                  <a:pt x="56388" y="112776"/>
                </a:lnTo>
                <a:lnTo>
                  <a:pt x="60960" y="112034"/>
                </a:lnTo>
                <a:close/>
              </a:path>
              <a:path w="378460" h="121920">
                <a:moveTo>
                  <a:pt x="97536" y="38100"/>
                </a:moveTo>
                <a:lnTo>
                  <a:pt x="97536" y="6096"/>
                </a:lnTo>
                <a:lnTo>
                  <a:pt x="96929" y="0"/>
                </a:lnTo>
                <a:lnTo>
                  <a:pt x="58676" y="0"/>
                </a:lnTo>
                <a:lnTo>
                  <a:pt x="60317" y="16478"/>
                </a:lnTo>
                <a:lnTo>
                  <a:pt x="60769" y="24765"/>
                </a:lnTo>
                <a:lnTo>
                  <a:pt x="60936" y="32480"/>
                </a:lnTo>
                <a:lnTo>
                  <a:pt x="60960" y="112034"/>
                </a:lnTo>
                <a:lnTo>
                  <a:pt x="67246" y="111014"/>
                </a:lnTo>
                <a:lnTo>
                  <a:pt x="76962" y="110109"/>
                </a:lnTo>
                <a:lnTo>
                  <a:pt x="85534" y="109776"/>
                </a:lnTo>
                <a:lnTo>
                  <a:pt x="96012" y="109717"/>
                </a:lnTo>
                <a:lnTo>
                  <a:pt x="96012" y="70104"/>
                </a:lnTo>
                <a:lnTo>
                  <a:pt x="96893" y="62960"/>
                </a:lnTo>
                <a:lnTo>
                  <a:pt x="97345" y="55245"/>
                </a:lnTo>
                <a:lnTo>
                  <a:pt x="97512" y="46958"/>
                </a:lnTo>
                <a:lnTo>
                  <a:pt x="97536" y="38100"/>
                </a:lnTo>
                <a:close/>
              </a:path>
              <a:path w="378460" h="121920">
                <a:moveTo>
                  <a:pt x="173736" y="94488"/>
                </a:moveTo>
                <a:lnTo>
                  <a:pt x="173736" y="83820"/>
                </a:lnTo>
                <a:lnTo>
                  <a:pt x="172212" y="79248"/>
                </a:lnTo>
                <a:lnTo>
                  <a:pt x="167640" y="76200"/>
                </a:lnTo>
                <a:lnTo>
                  <a:pt x="164592" y="71628"/>
                </a:lnTo>
                <a:lnTo>
                  <a:pt x="160020" y="70104"/>
                </a:lnTo>
                <a:lnTo>
                  <a:pt x="96012" y="70104"/>
                </a:lnTo>
                <a:lnTo>
                  <a:pt x="96012" y="109717"/>
                </a:lnTo>
                <a:lnTo>
                  <a:pt x="98369" y="109704"/>
                </a:lnTo>
                <a:lnTo>
                  <a:pt x="105346" y="109537"/>
                </a:lnTo>
                <a:lnTo>
                  <a:pt x="113752" y="109085"/>
                </a:lnTo>
                <a:lnTo>
                  <a:pt x="123444" y="108204"/>
                </a:lnTo>
                <a:lnTo>
                  <a:pt x="160020" y="108204"/>
                </a:lnTo>
                <a:lnTo>
                  <a:pt x="164592" y="106680"/>
                </a:lnTo>
                <a:lnTo>
                  <a:pt x="167640" y="102108"/>
                </a:lnTo>
                <a:lnTo>
                  <a:pt x="172212" y="99060"/>
                </a:lnTo>
                <a:lnTo>
                  <a:pt x="173736" y="94488"/>
                </a:lnTo>
                <a:close/>
              </a:path>
              <a:path w="378460" h="121920">
                <a:moveTo>
                  <a:pt x="377952" y="109728"/>
                </a:moveTo>
                <a:lnTo>
                  <a:pt x="377952" y="103632"/>
                </a:lnTo>
                <a:lnTo>
                  <a:pt x="377690" y="95941"/>
                </a:lnTo>
                <a:lnTo>
                  <a:pt x="376999" y="86677"/>
                </a:lnTo>
                <a:lnTo>
                  <a:pt x="374904" y="64008"/>
                </a:lnTo>
                <a:lnTo>
                  <a:pt x="372903" y="52245"/>
                </a:lnTo>
                <a:lnTo>
                  <a:pt x="371475" y="41910"/>
                </a:lnTo>
                <a:lnTo>
                  <a:pt x="370617" y="32718"/>
                </a:lnTo>
                <a:lnTo>
                  <a:pt x="370332" y="24384"/>
                </a:lnTo>
                <a:lnTo>
                  <a:pt x="370332" y="0"/>
                </a:lnTo>
                <a:lnTo>
                  <a:pt x="334772" y="0"/>
                </a:lnTo>
                <a:lnTo>
                  <a:pt x="333756" y="6096"/>
                </a:lnTo>
                <a:lnTo>
                  <a:pt x="333756" y="22860"/>
                </a:lnTo>
                <a:lnTo>
                  <a:pt x="333803" y="33147"/>
                </a:lnTo>
                <a:lnTo>
                  <a:pt x="334137" y="43434"/>
                </a:lnTo>
                <a:lnTo>
                  <a:pt x="335041" y="53721"/>
                </a:lnTo>
                <a:lnTo>
                  <a:pt x="336804" y="64008"/>
                </a:lnTo>
                <a:lnTo>
                  <a:pt x="341376" y="105156"/>
                </a:lnTo>
                <a:lnTo>
                  <a:pt x="342900" y="117348"/>
                </a:lnTo>
                <a:lnTo>
                  <a:pt x="348996" y="121920"/>
                </a:lnTo>
                <a:lnTo>
                  <a:pt x="364236" y="121920"/>
                </a:lnTo>
                <a:lnTo>
                  <a:pt x="368808" y="120396"/>
                </a:lnTo>
                <a:lnTo>
                  <a:pt x="373380" y="117348"/>
                </a:lnTo>
                <a:lnTo>
                  <a:pt x="376428" y="114300"/>
                </a:lnTo>
                <a:lnTo>
                  <a:pt x="377952" y="109728"/>
                </a:lnTo>
                <a:close/>
              </a:path>
              <a:path w="378460" h="121920">
                <a:moveTo>
                  <a:pt x="263520" y="0"/>
                </a:moveTo>
                <a:lnTo>
                  <a:pt x="217258" y="0"/>
                </a:lnTo>
                <a:lnTo>
                  <a:pt x="214312" y="42862"/>
                </a:lnTo>
                <a:lnTo>
                  <a:pt x="213621" y="55269"/>
                </a:lnTo>
                <a:lnTo>
                  <a:pt x="213360" y="65532"/>
                </a:lnTo>
                <a:lnTo>
                  <a:pt x="213360" y="74676"/>
                </a:lnTo>
                <a:lnTo>
                  <a:pt x="216408" y="89916"/>
                </a:lnTo>
                <a:lnTo>
                  <a:pt x="216408" y="105156"/>
                </a:lnTo>
                <a:lnTo>
                  <a:pt x="217932" y="109728"/>
                </a:lnTo>
                <a:lnTo>
                  <a:pt x="224028" y="115824"/>
                </a:lnTo>
                <a:lnTo>
                  <a:pt x="228600" y="118872"/>
                </a:lnTo>
                <a:lnTo>
                  <a:pt x="239268" y="118872"/>
                </a:lnTo>
                <a:lnTo>
                  <a:pt x="243840" y="115824"/>
                </a:lnTo>
                <a:lnTo>
                  <a:pt x="246888" y="112776"/>
                </a:lnTo>
                <a:lnTo>
                  <a:pt x="249936" y="110744"/>
                </a:lnTo>
                <a:lnTo>
                  <a:pt x="249936" y="59436"/>
                </a:lnTo>
                <a:lnTo>
                  <a:pt x="251460" y="53340"/>
                </a:lnTo>
                <a:lnTo>
                  <a:pt x="251460" y="47244"/>
                </a:lnTo>
                <a:lnTo>
                  <a:pt x="252984" y="41148"/>
                </a:lnTo>
                <a:lnTo>
                  <a:pt x="252984" y="28956"/>
                </a:lnTo>
                <a:lnTo>
                  <a:pt x="258127" y="12644"/>
                </a:lnTo>
                <a:lnTo>
                  <a:pt x="263520" y="0"/>
                </a:lnTo>
                <a:close/>
              </a:path>
              <a:path w="378460" h="121920">
                <a:moveTo>
                  <a:pt x="252984" y="105156"/>
                </a:moveTo>
                <a:lnTo>
                  <a:pt x="252984" y="89916"/>
                </a:lnTo>
                <a:lnTo>
                  <a:pt x="251460" y="82296"/>
                </a:lnTo>
                <a:lnTo>
                  <a:pt x="251460" y="74676"/>
                </a:lnTo>
                <a:lnTo>
                  <a:pt x="249936" y="70104"/>
                </a:lnTo>
                <a:lnTo>
                  <a:pt x="249936" y="110744"/>
                </a:lnTo>
                <a:lnTo>
                  <a:pt x="251460" y="109728"/>
                </a:lnTo>
                <a:lnTo>
                  <a:pt x="252984" y="10515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692" y="5522976"/>
            <a:ext cx="41275" cy="58419"/>
          </a:xfrm>
          <a:custGeom>
            <a:avLst/>
            <a:gdLst/>
            <a:ahLst/>
            <a:cxnLst/>
            <a:rect l="l" t="t" r="r" b="b"/>
            <a:pathLst>
              <a:path w="41275" h="58420">
                <a:moveTo>
                  <a:pt x="41148" y="44196"/>
                </a:moveTo>
                <a:lnTo>
                  <a:pt x="41148" y="38100"/>
                </a:lnTo>
                <a:lnTo>
                  <a:pt x="39957" y="21216"/>
                </a:lnTo>
                <a:lnTo>
                  <a:pt x="36195" y="9334"/>
                </a:lnTo>
                <a:lnTo>
                  <a:pt x="29575" y="2309"/>
                </a:lnTo>
                <a:lnTo>
                  <a:pt x="19812" y="0"/>
                </a:lnTo>
                <a:lnTo>
                  <a:pt x="15240" y="0"/>
                </a:lnTo>
                <a:lnTo>
                  <a:pt x="10668" y="1524"/>
                </a:lnTo>
                <a:lnTo>
                  <a:pt x="6096" y="4572"/>
                </a:lnTo>
                <a:lnTo>
                  <a:pt x="3048" y="7620"/>
                </a:lnTo>
                <a:lnTo>
                  <a:pt x="0" y="12192"/>
                </a:lnTo>
                <a:lnTo>
                  <a:pt x="0" y="19812"/>
                </a:lnTo>
                <a:lnTo>
                  <a:pt x="1524" y="22860"/>
                </a:lnTo>
                <a:lnTo>
                  <a:pt x="1524" y="27432"/>
                </a:lnTo>
                <a:lnTo>
                  <a:pt x="3048" y="32004"/>
                </a:lnTo>
                <a:lnTo>
                  <a:pt x="3048" y="44196"/>
                </a:lnTo>
                <a:lnTo>
                  <a:pt x="4572" y="48768"/>
                </a:lnTo>
                <a:lnTo>
                  <a:pt x="9144" y="51816"/>
                </a:lnTo>
                <a:lnTo>
                  <a:pt x="12192" y="56388"/>
                </a:lnTo>
                <a:lnTo>
                  <a:pt x="16764" y="57912"/>
                </a:lnTo>
                <a:lnTo>
                  <a:pt x="27432" y="57912"/>
                </a:lnTo>
                <a:lnTo>
                  <a:pt x="32004" y="56388"/>
                </a:lnTo>
                <a:lnTo>
                  <a:pt x="39624" y="48768"/>
                </a:lnTo>
                <a:lnTo>
                  <a:pt x="41148" y="4419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7336" y="5494019"/>
            <a:ext cx="311150" cy="182880"/>
          </a:xfrm>
          <a:custGeom>
            <a:avLst/>
            <a:gdLst/>
            <a:ahLst/>
            <a:cxnLst/>
            <a:rect l="l" t="t" r="r" b="b"/>
            <a:pathLst>
              <a:path w="311150" h="182879">
                <a:moveTo>
                  <a:pt x="56522" y="0"/>
                </a:moveTo>
                <a:lnTo>
                  <a:pt x="8302" y="0"/>
                </a:lnTo>
                <a:lnTo>
                  <a:pt x="4381" y="14478"/>
                </a:lnTo>
                <a:lnTo>
                  <a:pt x="1119" y="33909"/>
                </a:lnTo>
                <a:lnTo>
                  <a:pt x="0" y="53340"/>
                </a:lnTo>
                <a:lnTo>
                  <a:pt x="881" y="69104"/>
                </a:lnTo>
                <a:lnTo>
                  <a:pt x="15240" y="115824"/>
                </a:lnTo>
                <a:lnTo>
                  <a:pt x="45458" y="154615"/>
                </a:lnTo>
                <a:lnTo>
                  <a:pt x="48768" y="156977"/>
                </a:lnTo>
                <a:lnTo>
                  <a:pt x="48768" y="57912"/>
                </a:lnTo>
                <a:lnTo>
                  <a:pt x="51054" y="24741"/>
                </a:lnTo>
                <a:lnTo>
                  <a:pt x="56522" y="0"/>
                </a:lnTo>
                <a:close/>
              </a:path>
              <a:path w="311150" h="182879">
                <a:moveTo>
                  <a:pt x="222504" y="164441"/>
                </a:moveTo>
                <a:lnTo>
                  <a:pt x="222504" y="45720"/>
                </a:lnTo>
                <a:lnTo>
                  <a:pt x="222218" y="51721"/>
                </a:lnTo>
                <a:lnTo>
                  <a:pt x="221361" y="58293"/>
                </a:lnTo>
                <a:lnTo>
                  <a:pt x="193548" y="153924"/>
                </a:lnTo>
                <a:lnTo>
                  <a:pt x="155448" y="164592"/>
                </a:lnTo>
                <a:lnTo>
                  <a:pt x="149352" y="166116"/>
                </a:lnTo>
                <a:lnTo>
                  <a:pt x="141732" y="166116"/>
                </a:lnTo>
                <a:lnTo>
                  <a:pt x="119419" y="164116"/>
                </a:lnTo>
                <a:lnTo>
                  <a:pt x="84510" y="148114"/>
                </a:lnTo>
                <a:lnTo>
                  <a:pt x="61626" y="117277"/>
                </a:lnTo>
                <a:lnTo>
                  <a:pt x="50196" y="79034"/>
                </a:lnTo>
                <a:lnTo>
                  <a:pt x="48768" y="57912"/>
                </a:lnTo>
                <a:lnTo>
                  <a:pt x="48768" y="156977"/>
                </a:lnTo>
                <a:lnTo>
                  <a:pt x="95821" y="178308"/>
                </a:lnTo>
                <a:lnTo>
                  <a:pt x="140208" y="182880"/>
                </a:lnTo>
                <a:lnTo>
                  <a:pt x="151352" y="182594"/>
                </a:lnTo>
                <a:lnTo>
                  <a:pt x="192238" y="175450"/>
                </a:lnTo>
                <a:lnTo>
                  <a:pt x="218003" y="166306"/>
                </a:lnTo>
                <a:lnTo>
                  <a:pt x="222504" y="164441"/>
                </a:lnTo>
                <a:close/>
              </a:path>
              <a:path w="311150" h="182879">
                <a:moveTo>
                  <a:pt x="310896" y="18288"/>
                </a:moveTo>
                <a:lnTo>
                  <a:pt x="179832" y="18288"/>
                </a:lnTo>
                <a:lnTo>
                  <a:pt x="178308" y="27432"/>
                </a:lnTo>
                <a:lnTo>
                  <a:pt x="184404" y="27432"/>
                </a:lnTo>
                <a:lnTo>
                  <a:pt x="194762" y="27742"/>
                </a:lnTo>
                <a:lnTo>
                  <a:pt x="222504" y="41148"/>
                </a:lnTo>
                <a:lnTo>
                  <a:pt x="222504" y="164441"/>
                </a:lnTo>
                <a:lnTo>
                  <a:pt x="233172" y="160020"/>
                </a:lnTo>
                <a:lnTo>
                  <a:pt x="256032" y="80772"/>
                </a:lnTo>
                <a:lnTo>
                  <a:pt x="269748" y="44196"/>
                </a:lnTo>
                <a:lnTo>
                  <a:pt x="272796" y="38100"/>
                </a:lnTo>
                <a:lnTo>
                  <a:pt x="309372" y="27432"/>
                </a:lnTo>
                <a:lnTo>
                  <a:pt x="310896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0776" y="5494019"/>
            <a:ext cx="260985" cy="73660"/>
          </a:xfrm>
          <a:custGeom>
            <a:avLst/>
            <a:gdLst/>
            <a:ahLst/>
            <a:cxnLst/>
            <a:rect l="l" t="t" r="r" b="b"/>
            <a:pathLst>
              <a:path w="260984" h="73660">
                <a:moveTo>
                  <a:pt x="99060" y="0"/>
                </a:moveTo>
                <a:lnTo>
                  <a:pt x="59520" y="0"/>
                </a:lnTo>
                <a:lnTo>
                  <a:pt x="52077" y="25217"/>
                </a:lnTo>
                <a:lnTo>
                  <a:pt x="48196" y="36766"/>
                </a:lnTo>
                <a:lnTo>
                  <a:pt x="44600" y="45172"/>
                </a:lnTo>
                <a:lnTo>
                  <a:pt x="41148" y="50292"/>
                </a:lnTo>
                <a:lnTo>
                  <a:pt x="39624" y="54864"/>
                </a:lnTo>
                <a:lnTo>
                  <a:pt x="35052" y="59436"/>
                </a:lnTo>
                <a:lnTo>
                  <a:pt x="28956" y="60960"/>
                </a:lnTo>
                <a:lnTo>
                  <a:pt x="24693" y="62746"/>
                </a:lnTo>
                <a:lnTo>
                  <a:pt x="18859" y="63817"/>
                </a:lnTo>
                <a:lnTo>
                  <a:pt x="3048" y="65532"/>
                </a:lnTo>
                <a:lnTo>
                  <a:pt x="0" y="73152"/>
                </a:lnTo>
                <a:lnTo>
                  <a:pt x="83820" y="73152"/>
                </a:lnTo>
                <a:lnTo>
                  <a:pt x="83820" y="53340"/>
                </a:lnTo>
                <a:lnTo>
                  <a:pt x="99060" y="0"/>
                </a:lnTo>
                <a:close/>
              </a:path>
              <a:path w="260984" h="73660">
                <a:moveTo>
                  <a:pt x="260806" y="0"/>
                </a:moveTo>
                <a:lnTo>
                  <a:pt x="210894" y="0"/>
                </a:lnTo>
                <a:lnTo>
                  <a:pt x="208026" y="8763"/>
                </a:lnTo>
                <a:lnTo>
                  <a:pt x="199453" y="22765"/>
                </a:lnTo>
                <a:lnTo>
                  <a:pt x="157734" y="50863"/>
                </a:lnTo>
                <a:lnTo>
                  <a:pt x="123444" y="56388"/>
                </a:lnTo>
                <a:lnTo>
                  <a:pt x="115109" y="56126"/>
                </a:lnTo>
                <a:lnTo>
                  <a:pt x="105918" y="55435"/>
                </a:lnTo>
                <a:lnTo>
                  <a:pt x="83820" y="53340"/>
                </a:lnTo>
                <a:lnTo>
                  <a:pt x="83820" y="73152"/>
                </a:lnTo>
                <a:lnTo>
                  <a:pt x="123444" y="73048"/>
                </a:lnTo>
                <a:lnTo>
                  <a:pt x="165330" y="71223"/>
                </a:lnTo>
                <a:lnTo>
                  <a:pt x="211931" y="57245"/>
                </a:lnTo>
                <a:lnTo>
                  <a:pt x="246721" y="28885"/>
                </a:lnTo>
                <a:lnTo>
                  <a:pt x="258103" y="7739"/>
                </a:lnTo>
                <a:lnTo>
                  <a:pt x="260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06540" y="5494019"/>
            <a:ext cx="208788" cy="792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1532" y="5494019"/>
            <a:ext cx="208788" cy="79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80076" y="5494019"/>
            <a:ext cx="208788" cy="792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8620" y="5494019"/>
            <a:ext cx="285115" cy="73660"/>
          </a:xfrm>
          <a:custGeom>
            <a:avLst/>
            <a:gdLst/>
            <a:ahLst/>
            <a:cxnLst/>
            <a:rect l="l" t="t" r="r" b="b"/>
            <a:pathLst>
              <a:path w="285114" h="73660">
                <a:moveTo>
                  <a:pt x="246632" y="0"/>
                </a:moveTo>
                <a:lnTo>
                  <a:pt x="206443" y="0"/>
                </a:lnTo>
                <a:lnTo>
                  <a:pt x="205740" y="9144"/>
                </a:lnTo>
                <a:lnTo>
                  <a:pt x="204597" y="21693"/>
                </a:lnTo>
                <a:lnTo>
                  <a:pt x="190500" y="57912"/>
                </a:lnTo>
                <a:lnTo>
                  <a:pt x="166116" y="65532"/>
                </a:lnTo>
                <a:lnTo>
                  <a:pt x="160020" y="65532"/>
                </a:lnTo>
                <a:lnTo>
                  <a:pt x="156972" y="73152"/>
                </a:lnTo>
                <a:lnTo>
                  <a:pt x="243840" y="73152"/>
                </a:lnTo>
                <a:lnTo>
                  <a:pt x="243840" y="25908"/>
                </a:lnTo>
                <a:lnTo>
                  <a:pt x="245364" y="13716"/>
                </a:lnTo>
                <a:lnTo>
                  <a:pt x="246632" y="0"/>
                </a:lnTo>
                <a:close/>
              </a:path>
              <a:path w="285114" h="73660">
                <a:moveTo>
                  <a:pt x="284988" y="65532"/>
                </a:moveTo>
                <a:lnTo>
                  <a:pt x="276439" y="65246"/>
                </a:lnTo>
                <a:lnTo>
                  <a:pt x="269176" y="64389"/>
                </a:lnTo>
                <a:lnTo>
                  <a:pt x="263342" y="62960"/>
                </a:lnTo>
                <a:lnTo>
                  <a:pt x="259080" y="60960"/>
                </a:lnTo>
                <a:lnTo>
                  <a:pt x="254508" y="59436"/>
                </a:lnTo>
                <a:lnTo>
                  <a:pt x="249936" y="56388"/>
                </a:lnTo>
                <a:lnTo>
                  <a:pt x="246888" y="51816"/>
                </a:lnTo>
                <a:lnTo>
                  <a:pt x="243840" y="48768"/>
                </a:lnTo>
                <a:lnTo>
                  <a:pt x="243840" y="73152"/>
                </a:lnTo>
                <a:lnTo>
                  <a:pt x="281940" y="73152"/>
                </a:lnTo>
                <a:lnTo>
                  <a:pt x="284988" y="65532"/>
                </a:lnTo>
                <a:close/>
              </a:path>
              <a:path w="285114" h="73660">
                <a:moveTo>
                  <a:pt x="96800" y="0"/>
                </a:moveTo>
                <a:lnTo>
                  <a:pt x="78698" y="0"/>
                </a:lnTo>
                <a:lnTo>
                  <a:pt x="73152" y="7620"/>
                </a:lnTo>
                <a:lnTo>
                  <a:pt x="60531" y="23336"/>
                </a:lnTo>
                <a:lnTo>
                  <a:pt x="33528" y="53340"/>
                </a:lnTo>
                <a:lnTo>
                  <a:pt x="3048" y="65532"/>
                </a:lnTo>
                <a:lnTo>
                  <a:pt x="0" y="73152"/>
                </a:lnTo>
                <a:lnTo>
                  <a:pt x="70104" y="73152"/>
                </a:lnTo>
                <a:lnTo>
                  <a:pt x="70104" y="42672"/>
                </a:lnTo>
                <a:lnTo>
                  <a:pt x="73152" y="33528"/>
                </a:lnTo>
                <a:lnTo>
                  <a:pt x="74676" y="30480"/>
                </a:lnTo>
                <a:lnTo>
                  <a:pt x="79248" y="22860"/>
                </a:lnTo>
                <a:lnTo>
                  <a:pt x="86868" y="13716"/>
                </a:lnTo>
                <a:lnTo>
                  <a:pt x="96800" y="0"/>
                </a:lnTo>
                <a:close/>
              </a:path>
              <a:path w="285114" h="73660">
                <a:moveTo>
                  <a:pt x="96012" y="65532"/>
                </a:moveTo>
                <a:lnTo>
                  <a:pt x="70104" y="51816"/>
                </a:lnTo>
                <a:lnTo>
                  <a:pt x="70104" y="73152"/>
                </a:lnTo>
                <a:lnTo>
                  <a:pt x="92964" y="73152"/>
                </a:lnTo>
                <a:lnTo>
                  <a:pt x="96012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41235" y="5494019"/>
            <a:ext cx="94488" cy="192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200" y="5494019"/>
            <a:ext cx="182880" cy="1965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97752" y="5494019"/>
            <a:ext cx="166116" cy="1920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19472" y="5494019"/>
            <a:ext cx="90852" cy="807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4624" y="6176772"/>
            <a:ext cx="211836" cy="128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70932" y="6281928"/>
            <a:ext cx="201295" cy="22860"/>
          </a:xfrm>
          <a:custGeom>
            <a:avLst/>
            <a:gdLst/>
            <a:ahLst/>
            <a:cxnLst/>
            <a:rect l="l" t="t" r="r" b="b"/>
            <a:pathLst>
              <a:path w="201295" h="22860">
                <a:moveTo>
                  <a:pt x="75915" y="22859"/>
                </a:moveTo>
                <a:lnTo>
                  <a:pt x="74295" y="17526"/>
                </a:lnTo>
                <a:lnTo>
                  <a:pt x="71104" y="8905"/>
                </a:lnTo>
                <a:lnTo>
                  <a:pt x="67056" y="0"/>
                </a:lnTo>
                <a:lnTo>
                  <a:pt x="0" y="15240"/>
                </a:lnTo>
                <a:lnTo>
                  <a:pt x="1526" y="22859"/>
                </a:lnTo>
                <a:lnTo>
                  <a:pt x="9144" y="21336"/>
                </a:lnTo>
                <a:lnTo>
                  <a:pt x="27432" y="21336"/>
                </a:lnTo>
                <a:lnTo>
                  <a:pt x="30478" y="22859"/>
                </a:lnTo>
                <a:lnTo>
                  <a:pt x="75915" y="22859"/>
                </a:lnTo>
                <a:close/>
              </a:path>
              <a:path w="201295" h="22860">
                <a:moveTo>
                  <a:pt x="201167" y="22859"/>
                </a:moveTo>
                <a:lnTo>
                  <a:pt x="201167" y="19811"/>
                </a:lnTo>
                <a:lnTo>
                  <a:pt x="198120" y="13716"/>
                </a:lnTo>
                <a:lnTo>
                  <a:pt x="193548" y="7620"/>
                </a:lnTo>
                <a:lnTo>
                  <a:pt x="188976" y="3048"/>
                </a:lnTo>
                <a:lnTo>
                  <a:pt x="182880" y="0"/>
                </a:lnTo>
                <a:lnTo>
                  <a:pt x="170688" y="0"/>
                </a:lnTo>
                <a:lnTo>
                  <a:pt x="166116" y="1524"/>
                </a:lnTo>
                <a:lnTo>
                  <a:pt x="163068" y="6096"/>
                </a:lnTo>
                <a:lnTo>
                  <a:pt x="158496" y="10668"/>
                </a:lnTo>
                <a:lnTo>
                  <a:pt x="156972" y="13716"/>
                </a:lnTo>
                <a:lnTo>
                  <a:pt x="156972" y="22859"/>
                </a:lnTo>
                <a:lnTo>
                  <a:pt x="201167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61035" y="6170676"/>
            <a:ext cx="107332" cy="1341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01055" y="6025896"/>
            <a:ext cx="228600" cy="2529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19472" y="6249924"/>
            <a:ext cx="66040" cy="55244"/>
          </a:xfrm>
          <a:custGeom>
            <a:avLst/>
            <a:gdLst/>
            <a:ahLst/>
            <a:cxnLst/>
            <a:rect l="l" t="t" r="r" b="b"/>
            <a:pathLst>
              <a:path w="66039" h="55245">
                <a:moveTo>
                  <a:pt x="65827" y="54863"/>
                </a:moveTo>
                <a:lnTo>
                  <a:pt x="46482" y="34099"/>
                </a:lnTo>
                <a:lnTo>
                  <a:pt x="16764" y="0"/>
                </a:lnTo>
                <a:lnTo>
                  <a:pt x="0" y="16764"/>
                </a:lnTo>
                <a:lnTo>
                  <a:pt x="31630" y="54863"/>
                </a:lnTo>
                <a:lnTo>
                  <a:pt x="65827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73852" y="6301739"/>
            <a:ext cx="264160" cy="190500"/>
          </a:xfrm>
          <a:custGeom>
            <a:avLst/>
            <a:gdLst/>
            <a:ahLst/>
            <a:cxnLst/>
            <a:rect l="l" t="t" r="r" b="b"/>
            <a:pathLst>
              <a:path w="264160" h="190500">
                <a:moveTo>
                  <a:pt x="132588" y="0"/>
                </a:moveTo>
                <a:lnTo>
                  <a:pt x="93781" y="0"/>
                </a:lnTo>
                <a:lnTo>
                  <a:pt x="50577" y="142589"/>
                </a:lnTo>
                <a:lnTo>
                  <a:pt x="46863" y="154305"/>
                </a:lnTo>
                <a:lnTo>
                  <a:pt x="43719" y="163163"/>
                </a:lnTo>
                <a:lnTo>
                  <a:pt x="41148" y="169164"/>
                </a:lnTo>
                <a:lnTo>
                  <a:pt x="33528" y="176784"/>
                </a:lnTo>
                <a:lnTo>
                  <a:pt x="27432" y="178308"/>
                </a:lnTo>
                <a:lnTo>
                  <a:pt x="22860" y="181356"/>
                </a:lnTo>
                <a:lnTo>
                  <a:pt x="15240" y="182880"/>
                </a:lnTo>
                <a:lnTo>
                  <a:pt x="3048" y="182880"/>
                </a:lnTo>
                <a:lnTo>
                  <a:pt x="0" y="190500"/>
                </a:lnTo>
                <a:lnTo>
                  <a:pt x="82296" y="190500"/>
                </a:lnTo>
                <a:lnTo>
                  <a:pt x="82296" y="170688"/>
                </a:lnTo>
                <a:lnTo>
                  <a:pt x="123444" y="32004"/>
                </a:lnTo>
                <a:lnTo>
                  <a:pt x="128016" y="32004"/>
                </a:lnTo>
                <a:lnTo>
                  <a:pt x="128016" y="15240"/>
                </a:lnTo>
                <a:lnTo>
                  <a:pt x="132588" y="0"/>
                </a:lnTo>
                <a:close/>
              </a:path>
              <a:path w="264160" h="190500">
                <a:moveTo>
                  <a:pt x="214884" y="172665"/>
                </a:moveTo>
                <a:lnTo>
                  <a:pt x="214884" y="92964"/>
                </a:lnTo>
                <a:lnTo>
                  <a:pt x="212931" y="110395"/>
                </a:lnTo>
                <a:lnTo>
                  <a:pt x="207264" y="126111"/>
                </a:lnTo>
                <a:lnTo>
                  <a:pt x="171640" y="161520"/>
                </a:lnTo>
                <a:lnTo>
                  <a:pt x="121920" y="173736"/>
                </a:lnTo>
                <a:lnTo>
                  <a:pt x="114228" y="173474"/>
                </a:lnTo>
                <a:lnTo>
                  <a:pt x="104965" y="172784"/>
                </a:lnTo>
                <a:lnTo>
                  <a:pt x="82296" y="170688"/>
                </a:lnTo>
                <a:lnTo>
                  <a:pt x="82296" y="190500"/>
                </a:lnTo>
                <a:lnTo>
                  <a:pt x="134112" y="190452"/>
                </a:lnTo>
                <a:lnTo>
                  <a:pt x="175260" y="187452"/>
                </a:lnTo>
                <a:lnTo>
                  <a:pt x="210407" y="175236"/>
                </a:lnTo>
                <a:lnTo>
                  <a:pt x="214884" y="172665"/>
                </a:lnTo>
                <a:close/>
              </a:path>
              <a:path w="264160" h="190500">
                <a:moveTo>
                  <a:pt x="263607" y="0"/>
                </a:moveTo>
                <a:lnTo>
                  <a:pt x="214312" y="0"/>
                </a:lnTo>
                <a:lnTo>
                  <a:pt x="209383" y="3667"/>
                </a:lnTo>
                <a:lnTo>
                  <a:pt x="192976" y="10287"/>
                </a:lnTo>
                <a:lnTo>
                  <a:pt x="173426" y="14049"/>
                </a:lnTo>
                <a:lnTo>
                  <a:pt x="150876" y="15240"/>
                </a:lnTo>
                <a:lnTo>
                  <a:pt x="128016" y="15240"/>
                </a:lnTo>
                <a:lnTo>
                  <a:pt x="128016" y="32004"/>
                </a:lnTo>
                <a:lnTo>
                  <a:pt x="140208" y="32004"/>
                </a:lnTo>
                <a:lnTo>
                  <a:pt x="158448" y="32885"/>
                </a:lnTo>
                <a:lnTo>
                  <a:pt x="196596" y="47244"/>
                </a:lnTo>
                <a:lnTo>
                  <a:pt x="208788" y="64446"/>
                </a:lnTo>
                <a:lnTo>
                  <a:pt x="208788" y="24384"/>
                </a:lnTo>
                <a:lnTo>
                  <a:pt x="229076" y="18098"/>
                </a:lnTo>
                <a:lnTo>
                  <a:pt x="246507" y="10668"/>
                </a:lnTo>
                <a:lnTo>
                  <a:pt x="261080" y="2096"/>
                </a:lnTo>
                <a:lnTo>
                  <a:pt x="263607" y="0"/>
                </a:lnTo>
                <a:close/>
              </a:path>
              <a:path w="264160" h="190500">
                <a:moveTo>
                  <a:pt x="263652" y="91440"/>
                </a:moveTo>
                <a:lnTo>
                  <a:pt x="249936" y="53340"/>
                </a:lnTo>
                <a:lnTo>
                  <a:pt x="208788" y="24384"/>
                </a:lnTo>
                <a:lnTo>
                  <a:pt x="208788" y="64446"/>
                </a:lnTo>
                <a:lnTo>
                  <a:pt x="210312" y="67247"/>
                </a:lnTo>
                <a:lnTo>
                  <a:pt x="213741" y="79177"/>
                </a:lnTo>
                <a:lnTo>
                  <a:pt x="214884" y="92964"/>
                </a:lnTo>
                <a:lnTo>
                  <a:pt x="214884" y="172665"/>
                </a:lnTo>
                <a:lnTo>
                  <a:pt x="220980" y="169164"/>
                </a:lnTo>
                <a:lnTo>
                  <a:pt x="251460" y="137160"/>
                </a:lnTo>
                <a:lnTo>
                  <a:pt x="262818" y="102870"/>
                </a:lnTo>
                <a:lnTo>
                  <a:pt x="26365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71846" y="6301739"/>
            <a:ext cx="200253" cy="196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98620" y="6301739"/>
            <a:ext cx="285115" cy="190500"/>
          </a:xfrm>
          <a:custGeom>
            <a:avLst/>
            <a:gdLst/>
            <a:ahLst/>
            <a:cxnLst/>
            <a:rect l="l" t="t" r="r" b="b"/>
            <a:pathLst>
              <a:path w="285114" h="190500">
                <a:moveTo>
                  <a:pt x="182359" y="0"/>
                </a:moveTo>
                <a:lnTo>
                  <a:pt x="164646" y="0"/>
                </a:lnTo>
                <a:lnTo>
                  <a:pt x="73152" y="124968"/>
                </a:lnTo>
                <a:lnTo>
                  <a:pt x="60531" y="140684"/>
                </a:lnTo>
                <a:lnTo>
                  <a:pt x="33528" y="170688"/>
                </a:lnTo>
                <a:lnTo>
                  <a:pt x="3048" y="182880"/>
                </a:lnTo>
                <a:lnTo>
                  <a:pt x="0" y="190500"/>
                </a:lnTo>
                <a:lnTo>
                  <a:pt x="70104" y="190500"/>
                </a:lnTo>
                <a:lnTo>
                  <a:pt x="70104" y="160020"/>
                </a:lnTo>
                <a:lnTo>
                  <a:pt x="71628" y="155448"/>
                </a:lnTo>
                <a:lnTo>
                  <a:pt x="73152" y="152400"/>
                </a:lnTo>
                <a:lnTo>
                  <a:pt x="74676" y="147828"/>
                </a:lnTo>
                <a:lnTo>
                  <a:pt x="79248" y="140208"/>
                </a:lnTo>
                <a:lnTo>
                  <a:pt x="86868" y="131064"/>
                </a:lnTo>
                <a:lnTo>
                  <a:pt x="118872" y="86868"/>
                </a:lnTo>
                <a:lnTo>
                  <a:pt x="131064" y="86868"/>
                </a:lnTo>
                <a:lnTo>
                  <a:pt x="131064" y="70104"/>
                </a:lnTo>
                <a:lnTo>
                  <a:pt x="182359" y="0"/>
                </a:lnTo>
                <a:close/>
              </a:path>
              <a:path w="285114" h="190500">
                <a:moveTo>
                  <a:pt x="96012" y="182880"/>
                </a:moveTo>
                <a:lnTo>
                  <a:pt x="86868" y="182880"/>
                </a:lnTo>
                <a:lnTo>
                  <a:pt x="80772" y="179832"/>
                </a:lnTo>
                <a:lnTo>
                  <a:pt x="71628" y="173736"/>
                </a:lnTo>
                <a:lnTo>
                  <a:pt x="70104" y="169164"/>
                </a:lnTo>
                <a:lnTo>
                  <a:pt x="70104" y="190500"/>
                </a:lnTo>
                <a:lnTo>
                  <a:pt x="92964" y="190500"/>
                </a:lnTo>
                <a:lnTo>
                  <a:pt x="96012" y="182880"/>
                </a:lnTo>
                <a:close/>
              </a:path>
              <a:path w="285114" h="190500">
                <a:moveTo>
                  <a:pt x="257556" y="0"/>
                </a:moveTo>
                <a:lnTo>
                  <a:pt x="217151" y="0"/>
                </a:lnTo>
                <a:lnTo>
                  <a:pt x="210312" y="70104"/>
                </a:lnTo>
                <a:lnTo>
                  <a:pt x="131064" y="70104"/>
                </a:lnTo>
                <a:lnTo>
                  <a:pt x="131064" y="86868"/>
                </a:lnTo>
                <a:lnTo>
                  <a:pt x="208788" y="86868"/>
                </a:lnTo>
                <a:lnTo>
                  <a:pt x="208788" y="190500"/>
                </a:lnTo>
                <a:lnTo>
                  <a:pt x="243840" y="190500"/>
                </a:lnTo>
                <a:lnTo>
                  <a:pt x="243840" y="143256"/>
                </a:lnTo>
                <a:lnTo>
                  <a:pt x="245364" y="131064"/>
                </a:lnTo>
                <a:lnTo>
                  <a:pt x="257556" y="0"/>
                </a:lnTo>
                <a:close/>
              </a:path>
              <a:path w="285114" h="190500">
                <a:moveTo>
                  <a:pt x="208788" y="190500"/>
                </a:moveTo>
                <a:lnTo>
                  <a:pt x="208788" y="86868"/>
                </a:lnTo>
                <a:lnTo>
                  <a:pt x="205740" y="128016"/>
                </a:lnTo>
                <a:lnTo>
                  <a:pt x="204597" y="139684"/>
                </a:lnTo>
                <a:lnTo>
                  <a:pt x="190500" y="175260"/>
                </a:lnTo>
                <a:lnTo>
                  <a:pt x="185404" y="178379"/>
                </a:lnTo>
                <a:lnTo>
                  <a:pt x="179451" y="180785"/>
                </a:lnTo>
                <a:lnTo>
                  <a:pt x="172926" y="182332"/>
                </a:lnTo>
                <a:lnTo>
                  <a:pt x="166116" y="182880"/>
                </a:lnTo>
                <a:lnTo>
                  <a:pt x="160020" y="182880"/>
                </a:lnTo>
                <a:lnTo>
                  <a:pt x="156972" y="190500"/>
                </a:lnTo>
                <a:lnTo>
                  <a:pt x="208788" y="190500"/>
                </a:lnTo>
                <a:close/>
              </a:path>
              <a:path w="285114" h="190500">
                <a:moveTo>
                  <a:pt x="284988" y="182880"/>
                </a:moveTo>
                <a:lnTo>
                  <a:pt x="246888" y="169164"/>
                </a:lnTo>
                <a:lnTo>
                  <a:pt x="243840" y="166116"/>
                </a:lnTo>
                <a:lnTo>
                  <a:pt x="243840" y="190500"/>
                </a:lnTo>
                <a:lnTo>
                  <a:pt x="281940" y="190500"/>
                </a:lnTo>
                <a:lnTo>
                  <a:pt x="284988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22292" y="6301739"/>
            <a:ext cx="433070" cy="198120"/>
          </a:xfrm>
          <a:custGeom>
            <a:avLst/>
            <a:gdLst/>
            <a:ahLst/>
            <a:cxnLst/>
            <a:rect l="l" t="t" r="r" b="b"/>
            <a:pathLst>
              <a:path w="433070" h="198120">
                <a:moveTo>
                  <a:pt x="377952" y="86868"/>
                </a:moveTo>
                <a:lnTo>
                  <a:pt x="377952" y="59436"/>
                </a:lnTo>
                <a:lnTo>
                  <a:pt x="0" y="59436"/>
                </a:lnTo>
                <a:lnTo>
                  <a:pt x="0" y="86868"/>
                </a:lnTo>
                <a:lnTo>
                  <a:pt x="377952" y="86868"/>
                </a:lnTo>
                <a:close/>
              </a:path>
              <a:path w="433070" h="198120">
                <a:moveTo>
                  <a:pt x="377952" y="127560"/>
                </a:moveTo>
                <a:lnTo>
                  <a:pt x="377952" y="86868"/>
                </a:lnTo>
                <a:lnTo>
                  <a:pt x="360830" y="104632"/>
                </a:lnTo>
                <a:lnTo>
                  <a:pt x="339280" y="129540"/>
                </a:lnTo>
                <a:lnTo>
                  <a:pt x="316872" y="156734"/>
                </a:lnTo>
                <a:lnTo>
                  <a:pt x="297180" y="181356"/>
                </a:lnTo>
                <a:lnTo>
                  <a:pt x="313944" y="198120"/>
                </a:lnTo>
                <a:lnTo>
                  <a:pt x="343662" y="164021"/>
                </a:lnTo>
                <a:lnTo>
                  <a:pt x="372237" y="133350"/>
                </a:lnTo>
                <a:lnTo>
                  <a:pt x="377952" y="127560"/>
                </a:lnTo>
                <a:close/>
              </a:path>
              <a:path w="433070" h="198120">
                <a:moveTo>
                  <a:pt x="432816" y="73152"/>
                </a:moveTo>
                <a:lnTo>
                  <a:pt x="401383" y="42482"/>
                </a:lnTo>
                <a:lnTo>
                  <a:pt x="372237" y="12954"/>
                </a:lnTo>
                <a:lnTo>
                  <a:pt x="360167" y="0"/>
                </a:lnTo>
                <a:lnTo>
                  <a:pt x="326271" y="0"/>
                </a:lnTo>
                <a:lnTo>
                  <a:pt x="339280" y="15621"/>
                </a:lnTo>
                <a:lnTo>
                  <a:pt x="360830" y="40815"/>
                </a:lnTo>
                <a:lnTo>
                  <a:pt x="377952" y="59436"/>
                </a:lnTo>
                <a:lnTo>
                  <a:pt x="377952" y="127560"/>
                </a:lnTo>
                <a:lnTo>
                  <a:pt x="401383" y="103823"/>
                </a:lnTo>
                <a:lnTo>
                  <a:pt x="43281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3836" y="1552956"/>
            <a:ext cx="5570220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5347" y="1559052"/>
            <a:ext cx="311150" cy="330835"/>
          </a:xfrm>
          <a:custGeom>
            <a:avLst/>
            <a:gdLst/>
            <a:ahLst/>
            <a:cxnLst/>
            <a:rect l="l" t="t" r="r" b="b"/>
            <a:pathLst>
              <a:path w="311150" h="330835">
                <a:moveTo>
                  <a:pt x="309372" y="0"/>
                </a:moveTo>
                <a:lnTo>
                  <a:pt x="300228" y="0"/>
                </a:lnTo>
                <a:lnTo>
                  <a:pt x="295656" y="7620"/>
                </a:lnTo>
                <a:lnTo>
                  <a:pt x="289560" y="13716"/>
                </a:lnTo>
                <a:lnTo>
                  <a:pt x="286512" y="15240"/>
                </a:lnTo>
                <a:lnTo>
                  <a:pt x="275844" y="15240"/>
                </a:lnTo>
                <a:lnTo>
                  <a:pt x="271272" y="13716"/>
                </a:lnTo>
                <a:lnTo>
                  <a:pt x="263652" y="10668"/>
                </a:lnTo>
                <a:lnTo>
                  <a:pt x="249626" y="6429"/>
                </a:lnTo>
                <a:lnTo>
                  <a:pt x="234886" y="3048"/>
                </a:lnTo>
                <a:lnTo>
                  <a:pt x="219456" y="833"/>
                </a:lnTo>
                <a:lnTo>
                  <a:pt x="202692" y="0"/>
                </a:lnTo>
                <a:lnTo>
                  <a:pt x="180117" y="1381"/>
                </a:lnTo>
                <a:lnTo>
                  <a:pt x="136683" y="11572"/>
                </a:lnTo>
                <a:lnTo>
                  <a:pt x="100369" y="28384"/>
                </a:lnTo>
                <a:lnTo>
                  <a:pt x="59436" y="60960"/>
                </a:lnTo>
                <a:lnTo>
                  <a:pt x="25574" y="105751"/>
                </a:lnTo>
                <a:lnTo>
                  <a:pt x="9001" y="142017"/>
                </a:lnTo>
                <a:lnTo>
                  <a:pt x="904" y="180879"/>
                </a:lnTo>
                <a:lnTo>
                  <a:pt x="0" y="201168"/>
                </a:lnTo>
                <a:lnTo>
                  <a:pt x="857" y="216050"/>
                </a:lnTo>
                <a:lnTo>
                  <a:pt x="13716" y="262128"/>
                </a:lnTo>
                <a:lnTo>
                  <a:pt x="45434" y="301561"/>
                </a:lnTo>
                <a:lnTo>
                  <a:pt x="48768" y="304146"/>
                </a:lnTo>
                <a:lnTo>
                  <a:pt x="48768" y="204216"/>
                </a:lnTo>
                <a:lnTo>
                  <a:pt x="51054" y="171688"/>
                </a:lnTo>
                <a:lnTo>
                  <a:pt x="69342" y="111204"/>
                </a:lnTo>
                <a:lnTo>
                  <a:pt x="109894" y="53816"/>
                </a:lnTo>
                <a:lnTo>
                  <a:pt x="168711" y="19526"/>
                </a:lnTo>
                <a:lnTo>
                  <a:pt x="202692" y="15240"/>
                </a:lnTo>
                <a:lnTo>
                  <a:pt x="219860" y="16383"/>
                </a:lnTo>
                <a:lnTo>
                  <a:pt x="259080" y="33528"/>
                </a:lnTo>
                <a:lnTo>
                  <a:pt x="278892" y="73152"/>
                </a:lnTo>
                <a:lnTo>
                  <a:pt x="278892" y="99060"/>
                </a:lnTo>
                <a:lnTo>
                  <a:pt x="284988" y="99060"/>
                </a:lnTo>
                <a:lnTo>
                  <a:pt x="309372" y="0"/>
                </a:lnTo>
                <a:close/>
              </a:path>
              <a:path w="311150" h="330835">
                <a:moveTo>
                  <a:pt x="222504" y="312269"/>
                </a:moveTo>
                <a:lnTo>
                  <a:pt x="222504" y="193548"/>
                </a:lnTo>
                <a:lnTo>
                  <a:pt x="222194" y="198667"/>
                </a:lnTo>
                <a:lnTo>
                  <a:pt x="221170" y="204787"/>
                </a:lnTo>
                <a:lnTo>
                  <a:pt x="219289" y="211764"/>
                </a:lnTo>
                <a:lnTo>
                  <a:pt x="216408" y="219456"/>
                </a:lnTo>
                <a:lnTo>
                  <a:pt x="193548" y="301752"/>
                </a:lnTo>
                <a:lnTo>
                  <a:pt x="155448" y="312420"/>
                </a:lnTo>
                <a:lnTo>
                  <a:pt x="140208" y="312420"/>
                </a:lnTo>
                <a:lnTo>
                  <a:pt x="100203" y="304419"/>
                </a:lnTo>
                <a:lnTo>
                  <a:pt x="61626" y="263580"/>
                </a:lnTo>
                <a:lnTo>
                  <a:pt x="50196" y="225337"/>
                </a:lnTo>
                <a:lnTo>
                  <a:pt x="48768" y="204216"/>
                </a:lnTo>
                <a:lnTo>
                  <a:pt x="48768" y="304146"/>
                </a:lnTo>
                <a:lnTo>
                  <a:pt x="95250" y="326136"/>
                </a:lnTo>
                <a:lnTo>
                  <a:pt x="140208" y="330708"/>
                </a:lnTo>
                <a:lnTo>
                  <a:pt x="151352" y="330422"/>
                </a:lnTo>
                <a:lnTo>
                  <a:pt x="192238" y="323278"/>
                </a:lnTo>
                <a:lnTo>
                  <a:pt x="218003" y="314134"/>
                </a:lnTo>
                <a:lnTo>
                  <a:pt x="222504" y="312269"/>
                </a:lnTo>
                <a:close/>
              </a:path>
              <a:path w="311150" h="330835">
                <a:moveTo>
                  <a:pt x="310896" y="164592"/>
                </a:moveTo>
                <a:lnTo>
                  <a:pt x="179832" y="164592"/>
                </a:lnTo>
                <a:lnTo>
                  <a:pt x="178308" y="173736"/>
                </a:lnTo>
                <a:lnTo>
                  <a:pt x="184404" y="173736"/>
                </a:lnTo>
                <a:lnTo>
                  <a:pt x="194119" y="174045"/>
                </a:lnTo>
                <a:lnTo>
                  <a:pt x="222504" y="187452"/>
                </a:lnTo>
                <a:lnTo>
                  <a:pt x="222504" y="312269"/>
                </a:lnTo>
                <a:lnTo>
                  <a:pt x="233172" y="307848"/>
                </a:lnTo>
                <a:lnTo>
                  <a:pt x="256032" y="227076"/>
                </a:lnTo>
                <a:lnTo>
                  <a:pt x="269748" y="190500"/>
                </a:lnTo>
                <a:lnTo>
                  <a:pt x="272796" y="184404"/>
                </a:lnTo>
                <a:lnTo>
                  <a:pt x="277368" y="179832"/>
                </a:lnTo>
                <a:lnTo>
                  <a:pt x="283464" y="178308"/>
                </a:lnTo>
                <a:lnTo>
                  <a:pt x="287726" y="176307"/>
                </a:lnTo>
                <a:lnTo>
                  <a:pt x="293560" y="174879"/>
                </a:lnTo>
                <a:lnTo>
                  <a:pt x="300823" y="174021"/>
                </a:lnTo>
                <a:lnTo>
                  <a:pt x="309372" y="173736"/>
                </a:lnTo>
                <a:lnTo>
                  <a:pt x="310896" y="164592"/>
                </a:lnTo>
                <a:close/>
              </a:path>
              <a:path w="311150" h="330835">
                <a:moveTo>
                  <a:pt x="278892" y="99060"/>
                </a:moveTo>
                <a:lnTo>
                  <a:pt x="278892" y="73152"/>
                </a:lnTo>
                <a:lnTo>
                  <a:pt x="278868" y="78271"/>
                </a:lnTo>
                <a:lnTo>
                  <a:pt x="278701" y="84391"/>
                </a:lnTo>
                <a:lnTo>
                  <a:pt x="278249" y="91368"/>
                </a:lnTo>
                <a:lnTo>
                  <a:pt x="277368" y="99060"/>
                </a:lnTo>
                <a:lnTo>
                  <a:pt x="278892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8937" y="1504188"/>
            <a:ext cx="95964" cy="131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2482675"/>
            <a:ext cx="1278890" cy="291465"/>
          </a:xfrm>
          <a:custGeom>
            <a:avLst/>
            <a:gdLst/>
            <a:ahLst/>
            <a:cxnLst/>
            <a:rect l="l" t="t" r="r" b="b"/>
            <a:pathLst>
              <a:path w="1278889" h="291464">
                <a:moveTo>
                  <a:pt x="184404" y="33448"/>
                </a:moveTo>
                <a:lnTo>
                  <a:pt x="184404" y="27352"/>
                </a:lnTo>
                <a:lnTo>
                  <a:pt x="183284" y="19327"/>
                </a:lnTo>
                <a:lnTo>
                  <a:pt x="140469" y="3778"/>
                </a:lnTo>
                <a:lnTo>
                  <a:pt x="94130" y="254"/>
                </a:lnTo>
                <a:lnTo>
                  <a:pt x="49649" y="0"/>
                </a:lnTo>
                <a:lnTo>
                  <a:pt x="42672" y="73"/>
                </a:lnTo>
                <a:lnTo>
                  <a:pt x="4572" y="6588"/>
                </a:lnTo>
                <a:lnTo>
                  <a:pt x="0" y="19732"/>
                </a:lnTo>
                <a:lnTo>
                  <a:pt x="0" y="25828"/>
                </a:lnTo>
                <a:lnTo>
                  <a:pt x="1524" y="30400"/>
                </a:lnTo>
                <a:lnTo>
                  <a:pt x="6096" y="33448"/>
                </a:lnTo>
                <a:lnTo>
                  <a:pt x="9144" y="38020"/>
                </a:lnTo>
                <a:lnTo>
                  <a:pt x="13716" y="39544"/>
                </a:lnTo>
                <a:lnTo>
                  <a:pt x="18288" y="39544"/>
                </a:lnTo>
                <a:lnTo>
                  <a:pt x="42672" y="38020"/>
                </a:lnTo>
                <a:lnTo>
                  <a:pt x="67056" y="38020"/>
                </a:lnTo>
                <a:lnTo>
                  <a:pt x="67056" y="280559"/>
                </a:lnTo>
                <a:lnTo>
                  <a:pt x="71151" y="279860"/>
                </a:lnTo>
                <a:lnTo>
                  <a:pt x="81153" y="278431"/>
                </a:lnTo>
                <a:lnTo>
                  <a:pt x="89439" y="277574"/>
                </a:lnTo>
                <a:lnTo>
                  <a:pt x="94130" y="277370"/>
                </a:lnTo>
                <a:lnTo>
                  <a:pt x="100584" y="277288"/>
                </a:lnTo>
                <a:lnTo>
                  <a:pt x="100584" y="143176"/>
                </a:lnTo>
                <a:lnTo>
                  <a:pt x="100869" y="117983"/>
                </a:lnTo>
                <a:lnTo>
                  <a:pt x="101727" y="92503"/>
                </a:lnTo>
                <a:lnTo>
                  <a:pt x="103155" y="66452"/>
                </a:lnTo>
                <a:lnTo>
                  <a:pt x="105156" y="39544"/>
                </a:lnTo>
                <a:lnTo>
                  <a:pt x="134112" y="42592"/>
                </a:lnTo>
                <a:lnTo>
                  <a:pt x="142946" y="43711"/>
                </a:lnTo>
                <a:lnTo>
                  <a:pt x="151066" y="44688"/>
                </a:lnTo>
                <a:lnTo>
                  <a:pt x="158329" y="45378"/>
                </a:lnTo>
                <a:lnTo>
                  <a:pt x="164592" y="45640"/>
                </a:lnTo>
                <a:lnTo>
                  <a:pt x="169164" y="45640"/>
                </a:lnTo>
                <a:lnTo>
                  <a:pt x="173736" y="44116"/>
                </a:lnTo>
                <a:lnTo>
                  <a:pt x="176784" y="41068"/>
                </a:lnTo>
                <a:lnTo>
                  <a:pt x="181356" y="38020"/>
                </a:lnTo>
                <a:lnTo>
                  <a:pt x="184404" y="33448"/>
                </a:lnTo>
                <a:close/>
              </a:path>
              <a:path w="1278889" h="291464">
                <a:moveTo>
                  <a:pt x="64008" y="281080"/>
                </a:moveTo>
                <a:lnTo>
                  <a:pt x="64008" y="208708"/>
                </a:lnTo>
                <a:lnTo>
                  <a:pt x="63984" y="217805"/>
                </a:lnTo>
                <a:lnTo>
                  <a:pt x="63817" y="226615"/>
                </a:lnTo>
                <a:lnTo>
                  <a:pt x="29694" y="246522"/>
                </a:lnTo>
                <a:lnTo>
                  <a:pt x="22860" y="246808"/>
                </a:lnTo>
                <a:lnTo>
                  <a:pt x="16764" y="246808"/>
                </a:lnTo>
                <a:lnTo>
                  <a:pt x="13716" y="248332"/>
                </a:lnTo>
                <a:lnTo>
                  <a:pt x="9144" y="251380"/>
                </a:lnTo>
                <a:lnTo>
                  <a:pt x="6096" y="255952"/>
                </a:lnTo>
                <a:lnTo>
                  <a:pt x="4572" y="260524"/>
                </a:lnTo>
                <a:lnTo>
                  <a:pt x="4572" y="271192"/>
                </a:lnTo>
                <a:lnTo>
                  <a:pt x="6096" y="275764"/>
                </a:lnTo>
                <a:lnTo>
                  <a:pt x="13716" y="283384"/>
                </a:lnTo>
                <a:lnTo>
                  <a:pt x="16764" y="284908"/>
                </a:lnTo>
                <a:lnTo>
                  <a:pt x="22860" y="284908"/>
                </a:lnTo>
                <a:lnTo>
                  <a:pt x="29694" y="284624"/>
                </a:lnTo>
                <a:lnTo>
                  <a:pt x="39052" y="283827"/>
                </a:lnTo>
                <a:lnTo>
                  <a:pt x="59436" y="281860"/>
                </a:lnTo>
                <a:lnTo>
                  <a:pt x="64008" y="281080"/>
                </a:lnTo>
                <a:close/>
              </a:path>
              <a:path w="1278889" h="291464">
                <a:moveTo>
                  <a:pt x="67056" y="280559"/>
                </a:moveTo>
                <a:lnTo>
                  <a:pt x="67056" y="38020"/>
                </a:lnTo>
                <a:lnTo>
                  <a:pt x="65055" y="68834"/>
                </a:lnTo>
                <a:lnTo>
                  <a:pt x="63627" y="97075"/>
                </a:lnTo>
                <a:lnTo>
                  <a:pt x="62769" y="122459"/>
                </a:lnTo>
                <a:lnTo>
                  <a:pt x="62484" y="144700"/>
                </a:lnTo>
                <a:lnTo>
                  <a:pt x="62507" y="151844"/>
                </a:lnTo>
                <a:lnTo>
                  <a:pt x="62674" y="159559"/>
                </a:lnTo>
                <a:lnTo>
                  <a:pt x="63126" y="167846"/>
                </a:lnTo>
                <a:lnTo>
                  <a:pt x="64008" y="176704"/>
                </a:lnTo>
                <a:lnTo>
                  <a:pt x="64008" y="281080"/>
                </a:lnTo>
                <a:lnTo>
                  <a:pt x="67056" y="280559"/>
                </a:lnTo>
                <a:close/>
              </a:path>
              <a:path w="1278889" h="291464">
                <a:moveTo>
                  <a:pt x="102108" y="207184"/>
                </a:moveTo>
                <a:lnTo>
                  <a:pt x="102084" y="200683"/>
                </a:lnTo>
                <a:lnTo>
                  <a:pt x="101917" y="192897"/>
                </a:lnTo>
                <a:lnTo>
                  <a:pt x="101465" y="184253"/>
                </a:lnTo>
                <a:lnTo>
                  <a:pt x="100584" y="175180"/>
                </a:lnTo>
                <a:lnTo>
                  <a:pt x="100584" y="239188"/>
                </a:lnTo>
                <a:lnTo>
                  <a:pt x="100822" y="232044"/>
                </a:lnTo>
                <a:lnTo>
                  <a:pt x="101869" y="216042"/>
                </a:lnTo>
                <a:lnTo>
                  <a:pt x="102108" y="207184"/>
                </a:lnTo>
                <a:close/>
              </a:path>
              <a:path w="1278889" h="291464">
                <a:moveTo>
                  <a:pt x="178308" y="263572"/>
                </a:moveTo>
                <a:lnTo>
                  <a:pt x="178308" y="252904"/>
                </a:lnTo>
                <a:lnTo>
                  <a:pt x="172212" y="243760"/>
                </a:lnTo>
                <a:lnTo>
                  <a:pt x="169164" y="240712"/>
                </a:lnTo>
                <a:lnTo>
                  <a:pt x="164592" y="239188"/>
                </a:lnTo>
                <a:lnTo>
                  <a:pt x="100584" y="239188"/>
                </a:lnTo>
                <a:lnTo>
                  <a:pt x="100584" y="277288"/>
                </a:lnTo>
                <a:lnTo>
                  <a:pt x="164592" y="277288"/>
                </a:lnTo>
                <a:lnTo>
                  <a:pt x="169164" y="275764"/>
                </a:lnTo>
                <a:lnTo>
                  <a:pt x="172212" y="271192"/>
                </a:lnTo>
                <a:lnTo>
                  <a:pt x="175260" y="268144"/>
                </a:lnTo>
                <a:lnTo>
                  <a:pt x="178308" y="263572"/>
                </a:lnTo>
                <a:close/>
              </a:path>
              <a:path w="1278889" h="291464">
                <a:moveTo>
                  <a:pt x="224028" y="280336"/>
                </a:moveTo>
                <a:lnTo>
                  <a:pt x="224028" y="127936"/>
                </a:lnTo>
                <a:lnTo>
                  <a:pt x="223766" y="138842"/>
                </a:lnTo>
                <a:lnTo>
                  <a:pt x="223075" y="151177"/>
                </a:lnTo>
                <a:lnTo>
                  <a:pt x="218884" y="211947"/>
                </a:lnTo>
                <a:lnTo>
                  <a:pt x="218193" y="224353"/>
                </a:lnTo>
                <a:lnTo>
                  <a:pt x="217932" y="234616"/>
                </a:lnTo>
                <a:lnTo>
                  <a:pt x="217932" y="237664"/>
                </a:lnTo>
                <a:lnTo>
                  <a:pt x="219456" y="243760"/>
                </a:lnTo>
                <a:lnTo>
                  <a:pt x="219456" y="251380"/>
                </a:lnTo>
                <a:lnTo>
                  <a:pt x="220980" y="259000"/>
                </a:lnTo>
                <a:lnTo>
                  <a:pt x="220980" y="274240"/>
                </a:lnTo>
                <a:lnTo>
                  <a:pt x="222504" y="278812"/>
                </a:lnTo>
                <a:lnTo>
                  <a:pt x="224028" y="280336"/>
                </a:lnTo>
                <a:close/>
              </a:path>
              <a:path w="1278889" h="291464">
                <a:moveTo>
                  <a:pt x="382524" y="278812"/>
                </a:moveTo>
                <a:lnTo>
                  <a:pt x="382524" y="272716"/>
                </a:lnTo>
                <a:lnTo>
                  <a:pt x="382262" y="264382"/>
                </a:lnTo>
                <a:lnTo>
                  <a:pt x="381571" y="255190"/>
                </a:lnTo>
                <a:lnTo>
                  <a:pt x="379476" y="233092"/>
                </a:lnTo>
                <a:lnTo>
                  <a:pt x="377475" y="221115"/>
                </a:lnTo>
                <a:lnTo>
                  <a:pt x="376047" y="210423"/>
                </a:lnTo>
                <a:lnTo>
                  <a:pt x="375189" y="201160"/>
                </a:lnTo>
                <a:lnTo>
                  <a:pt x="374904" y="193468"/>
                </a:lnTo>
                <a:lnTo>
                  <a:pt x="374904" y="156892"/>
                </a:lnTo>
                <a:lnTo>
                  <a:pt x="374332" y="140866"/>
                </a:lnTo>
                <a:lnTo>
                  <a:pt x="358902" y="93313"/>
                </a:lnTo>
                <a:lnTo>
                  <a:pt x="324612" y="79168"/>
                </a:lnTo>
                <a:lnTo>
                  <a:pt x="308610" y="81740"/>
                </a:lnTo>
                <a:lnTo>
                  <a:pt x="292608" y="89455"/>
                </a:lnTo>
                <a:lnTo>
                  <a:pt x="276606" y="102314"/>
                </a:lnTo>
                <a:lnTo>
                  <a:pt x="260604" y="120316"/>
                </a:lnTo>
                <a:lnTo>
                  <a:pt x="259080" y="98980"/>
                </a:lnTo>
                <a:lnTo>
                  <a:pt x="257937" y="88098"/>
                </a:lnTo>
                <a:lnTo>
                  <a:pt x="254508" y="80502"/>
                </a:lnTo>
                <a:lnTo>
                  <a:pt x="248793" y="76049"/>
                </a:lnTo>
                <a:lnTo>
                  <a:pt x="240792" y="74596"/>
                </a:lnTo>
                <a:lnTo>
                  <a:pt x="236220" y="74596"/>
                </a:lnTo>
                <a:lnTo>
                  <a:pt x="231648" y="76120"/>
                </a:lnTo>
                <a:lnTo>
                  <a:pt x="227076" y="79168"/>
                </a:lnTo>
                <a:lnTo>
                  <a:pt x="224028" y="82216"/>
                </a:lnTo>
                <a:lnTo>
                  <a:pt x="222504" y="86788"/>
                </a:lnTo>
                <a:lnTo>
                  <a:pt x="222504" y="109648"/>
                </a:lnTo>
                <a:lnTo>
                  <a:pt x="224028" y="118792"/>
                </a:lnTo>
                <a:lnTo>
                  <a:pt x="224028" y="280336"/>
                </a:lnTo>
                <a:lnTo>
                  <a:pt x="228600" y="284908"/>
                </a:lnTo>
                <a:lnTo>
                  <a:pt x="233172" y="286432"/>
                </a:lnTo>
                <a:lnTo>
                  <a:pt x="243840" y="286432"/>
                </a:lnTo>
                <a:lnTo>
                  <a:pt x="248412" y="284908"/>
                </a:lnTo>
                <a:lnTo>
                  <a:pt x="251460" y="281860"/>
                </a:lnTo>
                <a:lnTo>
                  <a:pt x="254508" y="279828"/>
                </a:lnTo>
                <a:lnTo>
                  <a:pt x="254508" y="228520"/>
                </a:lnTo>
                <a:lnTo>
                  <a:pt x="256032" y="222424"/>
                </a:lnTo>
                <a:lnTo>
                  <a:pt x="256032" y="216328"/>
                </a:lnTo>
                <a:lnTo>
                  <a:pt x="257556" y="208708"/>
                </a:lnTo>
                <a:lnTo>
                  <a:pt x="257556" y="198040"/>
                </a:lnTo>
                <a:lnTo>
                  <a:pt x="262699" y="181729"/>
                </a:lnTo>
                <a:lnTo>
                  <a:pt x="284988" y="141652"/>
                </a:lnTo>
                <a:lnTo>
                  <a:pt x="324612" y="115744"/>
                </a:lnTo>
                <a:lnTo>
                  <a:pt x="331493" y="118316"/>
                </a:lnTo>
                <a:lnTo>
                  <a:pt x="336232" y="126031"/>
                </a:lnTo>
                <a:lnTo>
                  <a:pt x="338970" y="138890"/>
                </a:lnTo>
                <a:lnTo>
                  <a:pt x="339852" y="156892"/>
                </a:lnTo>
                <a:lnTo>
                  <a:pt x="339852" y="217564"/>
                </a:lnTo>
                <a:lnTo>
                  <a:pt x="341376" y="233092"/>
                </a:lnTo>
                <a:lnTo>
                  <a:pt x="345948" y="274240"/>
                </a:lnTo>
                <a:lnTo>
                  <a:pt x="347472" y="284908"/>
                </a:lnTo>
                <a:lnTo>
                  <a:pt x="353568" y="291004"/>
                </a:lnTo>
                <a:lnTo>
                  <a:pt x="370332" y="291004"/>
                </a:lnTo>
                <a:lnTo>
                  <a:pt x="373380" y="289480"/>
                </a:lnTo>
                <a:lnTo>
                  <a:pt x="377952" y="286432"/>
                </a:lnTo>
                <a:lnTo>
                  <a:pt x="381000" y="283384"/>
                </a:lnTo>
                <a:lnTo>
                  <a:pt x="382524" y="278812"/>
                </a:lnTo>
                <a:close/>
              </a:path>
              <a:path w="1278889" h="291464">
                <a:moveTo>
                  <a:pt x="257556" y="274240"/>
                </a:moveTo>
                <a:lnTo>
                  <a:pt x="257556" y="259000"/>
                </a:lnTo>
                <a:lnTo>
                  <a:pt x="256032" y="251380"/>
                </a:lnTo>
                <a:lnTo>
                  <a:pt x="256032" y="243760"/>
                </a:lnTo>
                <a:lnTo>
                  <a:pt x="254508" y="237664"/>
                </a:lnTo>
                <a:lnTo>
                  <a:pt x="254508" y="279828"/>
                </a:lnTo>
                <a:lnTo>
                  <a:pt x="256032" y="278812"/>
                </a:lnTo>
                <a:lnTo>
                  <a:pt x="257556" y="274240"/>
                </a:lnTo>
                <a:close/>
              </a:path>
              <a:path w="1278889" h="291464">
                <a:moveTo>
                  <a:pt x="339852" y="217564"/>
                </a:moveTo>
                <a:lnTo>
                  <a:pt x="339852" y="166036"/>
                </a:lnTo>
                <a:lnTo>
                  <a:pt x="338328" y="173656"/>
                </a:lnTo>
                <a:lnTo>
                  <a:pt x="338328" y="191944"/>
                </a:lnTo>
                <a:lnTo>
                  <a:pt x="338589" y="201374"/>
                </a:lnTo>
                <a:lnTo>
                  <a:pt x="339280" y="211375"/>
                </a:lnTo>
                <a:lnTo>
                  <a:pt x="339852" y="217564"/>
                </a:lnTo>
                <a:close/>
              </a:path>
              <a:path w="1278889" h="291464">
                <a:moveTo>
                  <a:pt x="1278636" y="242236"/>
                </a:moveTo>
                <a:lnTo>
                  <a:pt x="1278636" y="236140"/>
                </a:lnTo>
                <a:lnTo>
                  <a:pt x="1277231" y="219019"/>
                </a:lnTo>
                <a:lnTo>
                  <a:pt x="1273111" y="206613"/>
                </a:lnTo>
                <a:lnTo>
                  <a:pt x="1266420" y="199064"/>
                </a:lnTo>
                <a:lnTo>
                  <a:pt x="1257300" y="196516"/>
                </a:lnTo>
                <a:lnTo>
                  <a:pt x="1251204" y="196516"/>
                </a:lnTo>
                <a:lnTo>
                  <a:pt x="1246632" y="199564"/>
                </a:lnTo>
                <a:lnTo>
                  <a:pt x="1243584" y="202612"/>
                </a:lnTo>
                <a:lnTo>
                  <a:pt x="1239012" y="205660"/>
                </a:lnTo>
                <a:lnTo>
                  <a:pt x="1237488" y="210232"/>
                </a:lnTo>
                <a:lnTo>
                  <a:pt x="1237488" y="220900"/>
                </a:lnTo>
                <a:lnTo>
                  <a:pt x="1239012" y="225472"/>
                </a:lnTo>
                <a:lnTo>
                  <a:pt x="1239012" y="230044"/>
                </a:lnTo>
                <a:lnTo>
                  <a:pt x="1240536" y="233092"/>
                </a:lnTo>
                <a:lnTo>
                  <a:pt x="1240536" y="242236"/>
                </a:lnTo>
                <a:lnTo>
                  <a:pt x="1242060" y="246808"/>
                </a:lnTo>
                <a:lnTo>
                  <a:pt x="1248156" y="252904"/>
                </a:lnTo>
                <a:lnTo>
                  <a:pt x="1252728" y="254428"/>
                </a:lnTo>
                <a:lnTo>
                  <a:pt x="1264920" y="254428"/>
                </a:lnTo>
                <a:lnTo>
                  <a:pt x="1269492" y="252904"/>
                </a:lnTo>
                <a:lnTo>
                  <a:pt x="1275588" y="246808"/>
                </a:lnTo>
                <a:lnTo>
                  <a:pt x="1278636" y="242236"/>
                </a:lnTo>
                <a:close/>
              </a:path>
              <a:path w="1278889" h="291464">
                <a:moveTo>
                  <a:pt x="1275588" y="105076"/>
                </a:moveTo>
                <a:lnTo>
                  <a:pt x="1275588" y="98980"/>
                </a:lnTo>
                <a:lnTo>
                  <a:pt x="1274183" y="84978"/>
                </a:lnTo>
                <a:lnTo>
                  <a:pt x="1270063" y="74977"/>
                </a:lnTo>
                <a:lnTo>
                  <a:pt x="1263372" y="68976"/>
                </a:lnTo>
                <a:lnTo>
                  <a:pt x="1254252" y="66976"/>
                </a:lnTo>
                <a:lnTo>
                  <a:pt x="1248156" y="66976"/>
                </a:lnTo>
                <a:lnTo>
                  <a:pt x="1243584" y="68500"/>
                </a:lnTo>
                <a:lnTo>
                  <a:pt x="1240536" y="73072"/>
                </a:lnTo>
                <a:lnTo>
                  <a:pt x="1237488" y="76120"/>
                </a:lnTo>
                <a:lnTo>
                  <a:pt x="1234440" y="80692"/>
                </a:lnTo>
                <a:lnTo>
                  <a:pt x="1234440" y="86788"/>
                </a:lnTo>
                <a:lnTo>
                  <a:pt x="1235964" y="89836"/>
                </a:lnTo>
                <a:lnTo>
                  <a:pt x="1235964" y="105076"/>
                </a:lnTo>
                <a:lnTo>
                  <a:pt x="1242060" y="114220"/>
                </a:lnTo>
                <a:lnTo>
                  <a:pt x="1245108" y="117268"/>
                </a:lnTo>
                <a:lnTo>
                  <a:pt x="1249680" y="118792"/>
                </a:lnTo>
                <a:lnTo>
                  <a:pt x="1261872" y="118792"/>
                </a:lnTo>
                <a:lnTo>
                  <a:pt x="1266444" y="117268"/>
                </a:lnTo>
                <a:lnTo>
                  <a:pt x="1269492" y="114220"/>
                </a:lnTo>
                <a:lnTo>
                  <a:pt x="1275588" y="10507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424" y="2491740"/>
            <a:ext cx="314325" cy="330835"/>
          </a:xfrm>
          <a:custGeom>
            <a:avLst/>
            <a:gdLst/>
            <a:ahLst/>
            <a:cxnLst/>
            <a:rect l="l" t="t" r="r" b="b"/>
            <a:pathLst>
              <a:path w="314325" h="330835">
                <a:moveTo>
                  <a:pt x="310896" y="0"/>
                </a:moveTo>
                <a:lnTo>
                  <a:pt x="301752" y="0"/>
                </a:lnTo>
                <a:lnTo>
                  <a:pt x="298704" y="6096"/>
                </a:lnTo>
                <a:lnTo>
                  <a:pt x="294132" y="10668"/>
                </a:lnTo>
                <a:lnTo>
                  <a:pt x="291084" y="12192"/>
                </a:lnTo>
                <a:lnTo>
                  <a:pt x="289560" y="15240"/>
                </a:lnTo>
                <a:lnTo>
                  <a:pt x="278892" y="15240"/>
                </a:lnTo>
                <a:lnTo>
                  <a:pt x="272796" y="13716"/>
                </a:lnTo>
                <a:lnTo>
                  <a:pt x="265176" y="10668"/>
                </a:lnTo>
                <a:lnTo>
                  <a:pt x="251150" y="5786"/>
                </a:lnTo>
                <a:lnTo>
                  <a:pt x="236410" y="2476"/>
                </a:lnTo>
                <a:lnTo>
                  <a:pt x="220813" y="595"/>
                </a:lnTo>
                <a:lnTo>
                  <a:pt x="204216" y="0"/>
                </a:lnTo>
                <a:lnTo>
                  <a:pt x="182880" y="1102"/>
                </a:lnTo>
                <a:lnTo>
                  <a:pt x="138207" y="10929"/>
                </a:lnTo>
                <a:lnTo>
                  <a:pt x="101893" y="28170"/>
                </a:lnTo>
                <a:lnTo>
                  <a:pt x="60960" y="60960"/>
                </a:lnTo>
                <a:lnTo>
                  <a:pt x="27098" y="105108"/>
                </a:lnTo>
                <a:lnTo>
                  <a:pt x="10287" y="142017"/>
                </a:lnTo>
                <a:lnTo>
                  <a:pt x="1143" y="180879"/>
                </a:lnTo>
                <a:lnTo>
                  <a:pt x="0" y="201168"/>
                </a:lnTo>
                <a:lnTo>
                  <a:pt x="1095" y="216265"/>
                </a:lnTo>
                <a:lnTo>
                  <a:pt x="15240" y="262128"/>
                </a:lnTo>
                <a:lnTo>
                  <a:pt x="46958" y="302418"/>
                </a:lnTo>
                <a:lnTo>
                  <a:pt x="50292" y="304800"/>
                </a:lnTo>
                <a:lnTo>
                  <a:pt x="50292" y="204216"/>
                </a:lnTo>
                <a:lnTo>
                  <a:pt x="52578" y="171688"/>
                </a:lnTo>
                <a:lnTo>
                  <a:pt x="70866" y="111204"/>
                </a:lnTo>
                <a:lnTo>
                  <a:pt x="111442" y="53816"/>
                </a:lnTo>
                <a:lnTo>
                  <a:pt x="170878" y="19526"/>
                </a:lnTo>
                <a:lnTo>
                  <a:pt x="205930" y="15253"/>
                </a:lnTo>
                <a:lnTo>
                  <a:pt x="222027" y="16383"/>
                </a:lnTo>
                <a:lnTo>
                  <a:pt x="260604" y="33528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8036" y="99060"/>
                </a:lnTo>
                <a:lnTo>
                  <a:pt x="310896" y="0"/>
                </a:lnTo>
                <a:close/>
              </a:path>
              <a:path w="314325" h="330835">
                <a:moveTo>
                  <a:pt x="224028" y="312269"/>
                </a:moveTo>
                <a:lnTo>
                  <a:pt x="224028" y="193548"/>
                </a:lnTo>
                <a:lnTo>
                  <a:pt x="223742" y="198667"/>
                </a:lnTo>
                <a:lnTo>
                  <a:pt x="222885" y="204787"/>
                </a:lnTo>
                <a:lnTo>
                  <a:pt x="195072" y="301752"/>
                </a:lnTo>
                <a:lnTo>
                  <a:pt x="156972" y="312420"/>
                </a:lnTo>
                <a:lnTo>
                  <a:pt x="141732" y="312420"/>
                </a:lnTo>
                <a:lnTo>
                  <a:pt x="101727" y="304419"/>
                </a:lnTo>
                <a:lnTo>
                  <a:pt x="63150" y="263580"/>
                </a:lnTo>
                <a:lnTo>
                  <a:pt x="51720" y="225337"/>
                </a:lnTo>
                <a:lnTo>
                  <a:pt x="50292" y="204216"/>
                </a:lnTo>
                <a:lnTo>
                  <a:pt x="50292" y="304800"/>
                </a:lnTo>
                <a:lnTo>
                  <a:pt x="96774" y="326136"/>
                </a:lnTo>
                <a:lnTo>
                  <a:pt x="141732" y="330708"/>
                </a:lnTo>
                <a:lnTo>
                  <a:pt x="152876" y="330422"/>
                </a:lnTo>
                <a:lnTo>
                  <a:pt x="193762" y="323278"/>
                </a:lnTo>
                <a:lnTo>
                  <a:pt x="219527" y="314134"/>
                </a:lnTo>
                <a:lnTo>
                  <a:pt x="224028" y="312269"/>
                </a:lnTo>
                <a:close/>
              </a:path>
              <a:path w="314325" h="330835">
                <a:moveTo>
                  <a:pt x="313944" y="164592"/>
                </a:moveTo>
                <a:lnTo>
                  <a:pt x="181356" y="164592"/>
                </a:lnTo>
                <a:lnTo>
                  <a:pt x="179832" y="173736"/>
                </a:lnTo>
                <a:lnTo>
                  <a:pt x="185928" y="173736"/>
                </a:lnTo>
                <a:lnTo>
                  <a:pt x="196500" y="174045"/>
                </a:lnTo>
                <a:lnTo>
                  <a:pt x="224028" y="187452"/>
                </a:lnTo>
                <a:lnTo>
                  <a:pt x="224028" y="312269"/>
                </a:lnTo>
                <a:lnTo>
                  <a:pt x="234696" y="307848"/>
                </a:lnTo>
                <a:lnTo>
                  <a:pt x="257556" y="228600"/>
                </a:lnTo>
                <a:lnTo>
                  <a:pt x="271272" y="192024"/>
                </a:lnTo>
                <a:lnTo>
                  <a:pt x="274320" y="184404"/>
                </a:lnTo>
                <a:lnTo>
                  <a:pt x="280416" y="179832"/>
                </a:lnTo>
                <a:lnTo>
                  <a:pt x="284988" y="178308"/>
                </a:lnTo>
                <a:lnTo>
                  <a:pt x="289893" y="176307"/>
                </a:lnTo>
                <a:lnTo>
                  <a:pt x="295656" y="174879"/>
                </a:lnTo>
                <a:lnTo>
                  <a:pt x="302561" y="174021"/>
                </a:lnTo>
                <a:lnTo>
                  <a:pt x="310896" y="173736"/>
                </a:lnTo>
                <a:lnTo>
                  <a:pt x="313944" y="164592"/>
                </a:lnTo>
                <a:close/>
              </a:path>
              <a:path w="314325" h="330835">
                <a:moveTo>
                  <a:pt x="280416" y="99060"/>
                </a:moveTo>
                <a:lnTo>
                  <a:pt x="280416" y="73152"/>
                </a:lnTo>
                <a:lnTo>
                  <a:pt x="280392" y="78271"/>
                </a:lnTo>
                <a:lnTo>
                  <a:pt x="280225" y="84391"/>
                </a:lnTo>
                <a:lnTo>
                  <a:pt x="279773" y="91368"/>
                </a:lnTo>
                <a:lnTo>
                  <a:pt x="278892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6100" y="2625852"/>
            <a:ext cx="182880" cy="269875"/>
          </a:xfrm>
          <a:custGeom>
            <a:avLst/>
            <a:gdLst/>
            <a:ahLst/>
            <a:cxnLst/>
            <a:rect l="l" t="t" r="r" b="b"/>
            <a:pathLst>
              <a:path w="182879" h="269875">
                <a:moveTo>
                  <a:pt x="68580" y="129091"/>
                </a:moveTo>
                <a:lnTo>
                  <a:pt x="68580" y="32004"/>
                </a:lnTo>
                <a:lnTo>
                  <a:pt x="67056" y="35052"/>
                </a:lnTo>
                <a:lnTo>
                  <a:pt x="62484" y="53340"/>
                </a:lnTo>
                <a:lnTo>
                  <a:pt x="0" y="265176"/>
                </a:lnTo>
                <a:lnTo>
                  <a:pt x="28956" y="265176"/>
                </a:lnTo>
                <a:lnTo>
                  <a:pt x="48768" y="199644"/>
                </a:lnTo>
                <a:lnTo>
                  <a:pt x="53340" y="195609"/>
                </a:lnTo>
                <a:lnTo>
                  <a:pt x="53340" y="182880"/>
                </a:lnTo>
                <a:lnTo>
                  <a:pt x="68580" y="129091"/>
                </a:lnTo>
                <a:close/>
              </a:path>
              <a:path w="182879" h="269875">
                <a:moveTo>
                  <a:pt x="105156" y="0"/>
                </a:moveTo>
                <a:lnTo>
                  <a:pt x="41148" y="12192"/>
                </a:lnTo>
                <a:lnTo>
                  <a:pt x="41148" y="18288"/>
                </a:lnTo>
                <a:lnTo>
                  <a:pt x="47244" y="16764"/>
                </a:lnTo>
                <a:lnTo>
                  <a:pt x="62484" y="16764"/>
                </a:lnTo>
                <a:lnTo>
                  <a:pt x="67056" y="21336"/>
                </a:lnTo>
                <a:lnTo>
                  <a:pt x="68580" y="24384"/>
                </a:lnTo>
                <a:lnTo>
                  <a:pt x="68580" y="129091"/>
                </a:lnTo>
                <a:lnTo>
                  <a:pt x="105156" y="0"/>
                </a:lnTo>
                <a:close/>
              </a:path>
              <a:path w="182879" h="269875">
                <a:moveTo>
                  <a:pt x="123444" y="133638"/>
                </a:moveTo>
                <a:lnTo>
                  <a:pt x="123444" y="115824"/>
                </a:lnTo>
                <a:lnTo>
                  <a:pt x="121920" y="118872"/>
                </a:lnTo>
                <a:lnTo>
                  <a:pt x="118872" y="121920"/>
                </a:lnTo>
                <a:lnTo>
                  <a:pt x="90368" y="152138"/>
                </a:lnTo>
                <a:lnTo>
                  <a:pt x="53340" y="182880"/>
                </a:lnTo>
                <a:lnTo>
                  <a:pt x="53340" y="195609"/>
                </a:lnTo>
                <a:lnTo>
                  <a:pt x="74676" y="176784"/>
                </a:lnTo>
                <a:lnTo>
                  <a:pt x="82343" y="210502"/>
                </a:lnTo>
                <a:lnTo>
                  <a:pt x="89154" y="236220"/>
                </a:lnTo>
                <a:lnTo>
                  <a:pt x="94821" y="253936"/>
                </a:lnTo>
                <a:lnTo>
                  <a:pt x="96012" y="256665"/>
                </a:lnTo>
                <a:lnTo>
                  <a:pt x="96012" y="156972"/>
                </a:lnTo>
                <a:lnTo>
                  <a:pt x="112776" y="143256"/>
                </a:lnTo>
                <a:lnTo>
                  <a:pt x="116157" y="139517"/>
                </a:lnTo>
                <a:lnTo>
                  <a:pt x="121539" y="135064"/>
                </a:lnTo>
                <a:lnTo>
                  <a:pt x="123444" y="133638"/>
                </a:lnTo>
                <a:close/>
              </a:path>
              <a:path w="182879" h="269875">
                <a:moveTo>
                  <a:pt x="161544" y="228600"/>
                </a:moveTo>
                <a:lnTo>
                  <a:pt x="155448" y="224028"/>
                </a:lnTo>
                <a:lnTo>
                  <a:pt x="149971" y="230576"/>
                </a:lnTo>
                <a:lnTo>
                  <a:pt x="144780" y="236410"/>
                </a:lnTo>
                <a:lnTo>
                  <a:pt x="139588" y="241387"/>
                </a:lnTo>
                <a:lnTo>
                  <a:pt x="134112" y="245364"/>
                </a:lnTo>
                <a:lnTo>
                  <a:pt x="132588" y="248412"/>
                </a:lnTo>
                <a:lnTo>
                  <a:pt x="124968" y="248412"/>
                </a:lnTo>
                <a:lnTo>
                  <a:pt x="121920" y="246888"/>
                </a:lnTo>
                <a:lnTo>
                  <a:pt x="120396" y="242316"/>
                </a:lnTo>
                <a:lnTo>
                  <a:pt x="117824" y="236005"/>
                </a:lnTo>
                <a:lnTo>
                  <a:pt x="114681" y="226123"/>
                </a:lnTo>
                <a:lnTo>
                  <a:pt x="110966" y="212526"/>
                </a:lnTo>
                <a:lnTo>
                  <a:pt x="106680" y="195072"/>
                </a:lnTo>
                <a:lnTo>
                  <a:pt x="100774" y="173164"/>
                </a:lnTo>
                <a:lnTo>
                  <a:pt x="98321" y="164425"/>
                </a:lnTo>
                <a:lnTo>
                  <a:pt x="96012" y="156972"/>
                </a:lnTo>
                <a:lnTo>
                  <a:pt x="96012" y="256665"/>
                </a:lnTo>
                <a:lnTo>
                  <a:pt x="99060" y="263652"/>
                </a:lnTo>
                <a:lnTo>
                  <a:pt x="102108" y="268224"/>
                </a:lnTo>
                <a:lnTo>
                  <a:pt x="105156" y="269748"/>
                </a:lnTo>
                <a:lnTo>
                  <a:pt x="117348" y="269748"/>
                </a:lnTo>
                <a:lnTo>
                  <a:pt x="152066" y="240053"/>
                </a:lnTo>
                <a:lnTo>
                  <a:pt x="161544" y="228600"/>
                </a:lnTo>
                <a:close/>
              </a:path>
              <a:path w="182879" h="269875">
                <a:moveTo>
                  <a:pt x="182880" y="100584"/>
                </a:moveTo>
                <a:lnTo>
                  <a:pt x="102108" y="100584"/>
                </a:lnTo>
                <a:lnTo>
                  <a:pt x="99060" y="108204"/>
                </a:lnTo>
                <a:lnTo>
                  <a:pt x="115824" y="108204"/>
                </a:lnTo>
                <a:lnTo>
                  <a:pt x="117348" y="109728"/>
                </a:lnTo>
                <a:lnTo>
                  <a:pt x="118872" y="109728"/>
                </a:lnTo>
                <a:lnTo>
                  <a:pt x="120396" y="111252"/>
                </a:lnTo>
                <a:lnTo>
                  <a:pt x="121920" y="111252"/>
                </a:lnTo>
                <a:lnTo>
                  <a:pt x="121920" y="112776"/>
                </a:lnTo>
                <a:lnTo>
                  <a:pt x="123444" y="114300"/>
                </a:lnTo>
                <a:lnTo>
                  <a:pt x="123444" y="133638"/>
                </a:lnTo>
                <a:lnTo>
                  <a:pt x="128635" y="129754"/>
                </a:lnTo>
                <a:lnTo>
                  <a:pt x="137160" y="123444"/>
                </a:lnTo>
                <a:lnTo>
                  <a:pt x="143256" y="118872"/>
                </a:lnTo>
                <a:lnTo>
                  <a:pt x="149352" y="115824"/>
                </a:lnTo>
                <a:lnTo>
                  <a:pt x="156972" y="112776"/>
                </a:lnTo>
                <a:lnTo>
                  <a:pt x="163068" y="109728"/>
                </a:lnTo>
                <a:lnTo>
                  <a:pt x="172212" y="108204"/>
                </a:lnTo>
                <a:lnTo>
                  <a:pt x="181356" y="108204"/>
                </a:lnTo>
                <a:lnTo>
                  <a:pt x="182880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5976" y="2561844"/>
            <a:ext cx="211836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6712" y="2561844"/>
            <a:ext cx="211836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3332" y="2561844"/>
            <a:ext cx="213360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1876" y="244906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269748" y="0"/>
                </a:moveTo>
                <a:lnTo>
                  <a:pt x="260604" y="0"/>
                </a:lnTo>
                <a:lnTo>
                  <a:pt x="73152" y="257556"/>
                </a:lnTo>
                <a:lnTo>
                  <a:pt x="60531" y="273272"/>
                </a:lnTo>
                <a:lnTo>
                  <a:pt x="33528" y="303276"/>
                </a:lnTo>
                <a:lnTo>
                  <a:pt x="3048" y="313944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3152" y="283464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2128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2504" y="77724"/>
                </a:lnTo>
                <a:lnTo>
                  <a:pt x="222504" y="323088"/>
                </a:lnTo>
                <a:lnTo>
                  <a:pt x="243840" y="323088"/>
                </a:lnTo>
                <a:lnTo>
                  <a:pt x="243840" y="275844"/>
                </a:lnTo>
                <a:lnTo>
                  <a:pt x="245364" y="262128"/>
                </a:lnTo>
                <a:lnTo>
                  <a:pt x="269748" y="0"/>
                </a:lnTo>
                <a:close/>
              </a:path>
              <a:path w="285114" h="323214">
                <a:moveTo>
                  <a:pt x="96012" y="313944"/>
                </a:moveTo>
                <a:lnTo>
                  <a:pt x="86868" y="313944"/>
                </a:lnTo>
                <a:lnTo>
                  <a:pt x="80772" y="312420"/>
                </a:lnTo>
                <a:lnTo>
                  <a:pt x="76200" y="309372"/>
                </a:lnTo>
                <a:lnTo>
                  <a:pt x="71628" y="304800"/>
                </a:lnTo>
                <a:lnTo>
                  <a:pt x="70104" y="300228"/>
                </a:lnTo>
                <a:lnTo>
                  <a:pt x="70104" y="323088"/>
                </a:lnTo>
                <a:lnTo>
                  <a:pt x="94488" y="323088"/>
                </a:lnTo>
                <a:lnTo>
                  <a:pt x="96012" y="313944"/>
                </a:lnTo>
                <a:close/>
              </a:path>
              <a:path w="285114" h="323214">
                <a:moveTo>
                  <a:pt x="222504" y="323088"/>
                </a:moveTo>
                <a:lnTo>
                  <a:pt x="222504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3088"/>
                </a:lnTo>
                <a:lnTo>
                  <a:pt x="222504" y="323088"/>
                </a:lnTo>
                <a:close/>
              </a:path>
              <a:path w="285114" h="323214">
                <a:moveTo>
                  <a:pt x="208788" y="323088"/>
                </a:moveTo>
                <a:lnTo>
                  <a:pt x="208788" y="219456"/>
                </a:lnTo>
                <a:lnTo>
                  <a:pt x="205740" y="259080"/>
                </a:lnTo>
                <a:lnTo>
                  <a:pt x="204597" y="271391"/>
                </a:lnTo>
                <a:lnTo>
                  <a:pt x="190500" y="307848"/>
                </a:lnTo>
                <a:lnTo>
                  <a:pt x="184404" y="312420"/>
                </a:lnTo>
                <a:lnTo>
                  <a:pt x="175260" y="313944"/>
                </a:lnTo>
                <a:lnTo>
                  <a:pt x="160020" y="313944"/>
                </a:lnTo>
                <a:lnTo>
                  <a:pt x="156972" y="323088"/>
                </a:lnTo>
                <a:lnTo>
                  <a:pt x="208788" y="323088"/>
                </a:lnTo>
                <a:close/>
              </a:path>
              <a:path w="285114" h="323214">
                <a:moveTo>
                  <a:pt x="284988" y="313944"/>
                </a:moveTo>
                <a:lnTo>
                  <a:pt x="276439" y="313896"/>
                </a:lnTo>
                <a:lnTo>
                  <a:pt x="269176" y="313563"/>
                </a:lnTo>
                <a:lnTo>
                  <a:pt x="263342" y="312658"/>
                </a:lnTo>
                <a:lnTo>
                  <a:pt x="259080" y="310896"/>
                </a:lnTo>
                <a:lnTo>
                  <a:pt x="254508" y="309372"/>
                </a:lnTo>
                <a:lnTo>
                  <a:pt x="249936" y="306324"/>
                </a:lnTo>
                <a:lnTo>
                  <a:pt x="246888" y="301752"/>
                </a:lnTo>
                <a:lnTo>
                  <a:pt x="245364" y="298704"/>
                </a:lnTo>
                <a:lnTo>
                  <a:pt x="243840" y="292608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2492" y="2621280"/>
            <a:ext cx="370840" cy="53340"/>
          </a:xfrm>
          <a:custGeom>
            <a:avLst/>
            <a:gdLst/>
            <a:ahLst/>
            <a:cxnLst/>
            <a:rect l="l" t="t" r="r" b="b"/>
            <a:pathLst>
              <a:path w="370840" h="53339">
                <a:moveTo>
                  <a:pt x="370332" y="33528"/>
                </a:moveTo>
                <a:lnTo>
                  <a:pt x="370332" y="19812"/>
                </a:lnTo>
                <a:lnTo>
                  <a:pt x="367284" y="13716"/>
                </a:lnTo>
                <a:lnTo>
                  <a:pt x="362712" y="9144"/>
                </a:lnTo>
                <a:lnTo>
                  <a:pt x="359664" y="3048"/>
                </a:lnTo>
                <a:lnTo>
                  <a:pt x="352044" y="0"/>
                </a:lnTo>
                <a:lnTo>
                  <a:pt x="335280" y="0"/>
                </a:lnTo>
                <a:lnTo>
                  <a:pt x="327660" y="3048"/>
                </a:lnTo>
                <a:lnTo>
                  <a:pt x="323088" y="9144"/>
                </a:lnTo>
                <a:lnTo>
                  <a:pt x="318516" y="13716"/>
                </a:lnTo>
                <a:lnTo>
                  <a:pt x="316992" y="19812"/>
                </a:lnTo>
                <a:lnTo>
                  <a:pt x="316992" y="33528"/>
                </a:lnTo>
                <a:lnTo>
                  <a:pt x="318516" y="39624"/>
                </a:lnTo>
                <a:lnTo>
                  <a:pt x="323088" y="45720"/>
                </a:lnTo>
                <a:lnTo>
                  <a:pt x="327660" y="50292"/>
                </a:lnTo>
                <a:lnTo>
                  <a:pt x="335280" y="53340"/>
                </a:lnTo>
                <a:lnTo>
                  <a:pt x="352044" y="53340"/>
                </a:lnTo>
                <a:lnTo>
                  <a:pt x="359664" y="50292"/>
                </a:lnTo>
                <a:lnTo>
                  <a:pt x="362712" y="45720"/>
                </a:lnTo>
                <a:lnTo>
                  <a:pt x="367284" y="39624"/>
                </a:lnTo>
                <a:lnTo>
                  <a:pt x="370332" y="33528"/>
                </a:lnTo>
                <a:close/>
              </a:path>
              <a:path w="370840" h="53339">
                <a:moveTo>
                  <a:pt x="210312" y="33528"/>
                </a:moveTo>
                <a:lnTo>
                  <a:pt x="210312" y="19812"/>
                </a:lnTo>
                <a:lnTo>
                  <a:pt x="208788" y="13716"/>
                </a:lnTo>
                <a:lnTo>
                  <a:pt x="204216" y="9144"/>
                </a:lnTo>
                <a:lnTo>
                  <a:pt x="199644" y="3048"/>
                </a:lnTo>
                <a:lnTo>
                  <a:pt x="193548" y="0"/>
                </a:lnTo>
                <a:lnTo>
                  <a:pt x="175260" y="0"/>
                </a:lnTo>
                <a:lnTo>
                  <a:pt x="169164" y="3048"/>
                </a:lnTo>
                <a:lnTo>
                  <a:pt x="164592" y="9144"/>
                </a:lnTo>
                <a:lnTo>
                  <a:pt x="160020" y="13716"/>
                </a:lnTo>
                <a:lnTo>
                  <a:pt x="158496" y="19812"/>
                </a:lnTo>
                <a:lnTo>
                  <a:pt x="158496" y="33528"/>
                </a:lnTo>
                <a:lnTo>
                  <a:pt x="160020" y="39624"/>
                </a:lnTo>
                <a:lnTo>
                  <a:pt x="164592" y="45720"/>
                </a:lnTo>
                <a:lnTo>
                  <a:pt x="169164" y="50292"/>
                </a:lnTo>
                <a:lnTo>
                  <a:pt x="175260" y="53340"/>
                </a:lnTo>
                <a:lnTo>
                  <a:pt x="193548" y="53340"/>
                </a:lnTo>
                <a:lnTo>
                  <a:pt x="199644" y="50292"/>
                </a:lnTo>
                <a:lnTo>
                  <a:pt x="204216" y="45720"/>
                </a:lnTo>
                <a:lnTo>
                  <a:pt x="208788" y="39624"/>
                </a:lnTo>
                <a:lnTo>
                  <a:pt x="210312" y="33528"/>
                </a:lnTo>
                <a:close/>
              </a:path>
              <a:path w="370840" h="53339">
                <a:moveTo>
                  <a:pt x="51816" y="33528"/>
                </a:moveTo>
                <a:lnTo>
                  <a:pt x="51816" y="19812"/>
                </a:lnTo>
                <a:lnTo>
                  <a:pt x="50292" y="13716"/>
                </a:lnTo>
                <a:lnTo>
                  <a:pt x="45720" y="9144"/>
                </a:lnTo>
                <a:lnTo>
                  <a:pt x="41148" y="3048"/>
                </a:lnTo>
                <a:lnTo>
                  <a:pt x="35052" y="0"/>
                </a:lnTo>
                <a:lnTo>
                  <a:pt x="16764" y="0"/>
                </a:lnTo>
                <a:lnTo>
                  <a:pt x="10668" y="3048"/>
                </a:lnTo>
                <a:lnTo>
                  <a:pt x="6096" y="9144"/>
                </a:lnTo>
                <a:lnTo>
                  <a:pt x="1524" y="13716"/>
                </a:lnTo>
                <a:lnTo>
                  <a:pt x="0" y="19812"/>
                </a:lnTo>
                <a:lnTo>
                  <a:pt x="0" y="33528"/>
                </a:lnTo>
                <a:lnTo>
                  <a:pt x="1524" y="39624"/>
                </a:lnTo>
                <a:lnTo>
                  <a:pt x="6096" y="45720"/>
                </a:lnTo>
                <a:lnTo>
                  <a:pt x="10668" y="50292"/>
                </a:lnTo>
                <a:lnTo>
                  <a:pt x="16764" y="53340"/>
                </a:lnTo>
                <a:lnTo>
                  <a:pt x="35052" y="53340"/>
                </a:lnTo>
                <a:lnTo>
                  <a:pt x="41148" y="50292"/>
                </a:lnTo>
                <a:lnTo>
                  <a:pt x="45720" y="45720"/>
                </a:lnTo>
                <a:lnTo>
                  <a:pt x="50292" y="39624"/>
                </a:lnTo>
                <a:lnTo>
                  <a:pt x="51816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1408" y="2633472"/>
            <a:ext cx="166370" cy="257810"/>
          </a:xfrm>
          <a:custGeom>
            <a:avLst/>
            <a:gdLst/>
            <a:ahLst/>
            <a:cxnLst/>
            <a:rect l="l" t="t" r="r" b="b"/>
            <a:pathLst>
              <a:path w="166370" h="257810">
                <a:moveTo>
                  <a:pt x="118872" y="142416"/>
                </a:moveTo>
                <a:lnTo>
                  <a:pt x="118872" y="83820"/>
                </a:lnTo>
                <a:lnTo>
                  <a:pt x="117181" y="99464"/>
                </a:lnTo>
                <a:lnTo>
                  <a:pt x="112204" y="116395"/>
                </a:lnTo>
                <a:lnTo>
                  <a:pt x="92964" y="152400"/>
                </a:lnTo>
                <a:lnTo>
                  <a:pt x="56197" y="196215"/>
                </a:lnTo>
                <a:lnTo>
                  <a:pt x="0" y="251460"/>
                </a:lnTo>
                <a:lnTo>
                  <a:pt x="0" y="257556"/>
                </a:lnTo>
                <a:lnTo>
                  <a:pt x="39624" y="257556"/>
                </a:lnTo>
                <a:lnTo>
                  <a:pt x="39624" y="230124"/>
                </a:lnTo>
                <a:lnTo>
                  <a:pt x="47601" y="222099"/>
                </a:lnTo>
                <a:lnTo>
                  <a:pt x="60007" y="209359"/>
                </a:lnTo>
                <a:lnTo>
                  <a:pt x="76700" y="191762"/>
                </a:lnTo>
                <a:lnTo>
                  <a:pt x="97536" y="169164"/>
                </a:lnTo>
                <a:lnTo>
                  <a:pt x="111513" y="152304"/>
                </a:lnTo>
                <a:lnTo>
                  <a:pt x="118872" y="142416"/>
                </a:lnTo>
                <a:close/>
              </a:path>
              <a:path w="166370" h="257810">
                <a:moveTo>
                  <a:pt x="150876" y="65532"/>
                </a:moveTo>
                <a:lnTo>
                  <a:pt x="131064" y="19812"/>
                </a:lnTo>
                <a:lnTo>
                  <a:pt x="93773" y="1166"/>
                </a:lnTo>
                <a:lnTo>
                  <a:pt x="79248" y="0"/>
                </a:lnTo>
                <a:lnTo>
                  <a:pt x="65198" y="1143"/>
                </a:lnTo>
                <a:lnTo>
                  <a:pt x="30480" y="18288"/>
                </a:lnTo>
                <a:lnTo>
                  <a:pt x="10763" y="55364"/>
                </a:lnTo>
                <a:lnTo>
                  <a:pt x="7620" y="71628"/>
                </a:lnTo>
                <a:lnTo>
                  <a:pt x="13716" y="71628"/>
                </a:lnTo>
                <a:lnTo>
                  <a:pt x="17716" y="61912"/>
                </a:lnTo>
                <a:lnTo>
                  <a:pt x="22860" y="53340"/>
                </a:lnTo>
                <a:lnTo>
                  <a:pt x="59721" y="29551"/>
                </a:lnTo>
                <a:lnTo>
                  <a:pt x="68580" y="28956"/>
                </a:lnTo>
                <a:lnTo>
                  <a:pt x="78581" y="29837"/>
                </a:lnTo>
                <a:lnTo>
                  <a:pt x="111156" y="52530"/>
                </a:lnTo>
                <a:lnTo>
                  <a:pt x="118872" y="83820"/>
                </a:lnTo>
                <a:lnTo>
                  <a:pt x="118872" y="142416"/>
                </a:lnTo>
                <a:lnTo>
                  <a:pt x="123634" y="136017"/>
                </a:lnTo>
                <a:lnTo>
                  <a:pt x="145732" y="95107"/>
                </a:lnTo>
                <a:lnTo>
                  <a:pt x="150304" y="75580"/>
                </a:lnTo>
                <a:lnTo>
                  <a:pt x="150876" y="65532"/>
                </a:lnTo>
                <a:close/>
              </a:path>
              <a:path w="166370" h="257810">
                <a:moveTo>
                  <a:pt x="166116" y="208788"/>
                </a:moveTo>
                <a:lnTo>
                  <a:pt x="160020" y="208788"/>
                </a:lnTo>
                <a:lnTo>
                  <a:pt x="156972" y="214884"/>
                </a:lnTo>
                <a:lnTo>
                  <a:pt x="152400" y="219456"/>
                </a:lnTo>
                <a:lnTo>
                  <a:pt x="143256" y="225552"/>
                </a:lnTo>
                <a:lnTo>
                  <a:pt x="134112" y="228600"/>
                </a:lnTo>
                <a:lnTo>
                  <a:pt x="128944" y="228838"/>
                </a:lnTo>
                <a:lnTo>
                  <a:pt x="122491" y="229362"/>
                </a:lnTo>
                <a:lnTo>
                  <a:pt x="115443" y="229830"/>
                </a:lnTo>
                <a:lnTo>
                  <a:pt x="112204" y="229946"/>
                </a:lnTo>
                <a:lnTo>
                  <a:pt x="107442" y="230066"/>
                </a:lnTo>
                <a:lnTo>
                  <a:pt x="39624" y="230124"/>
                </a:lnTo>
                <a:lnTo>
                  <a:pt x="39624" y="257556"/>
                </a:lnTo>
                <a:lnTo>
                  <a:pt x="149352" y="257556"/>
                </a:lnTo>
                <a:lnTo>
                  <a:pt x="166116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3455" y="2633472"/>
            <a:ext cx="99060" cy="257810"/>
          </a:xfrm>
          <a:custGeom>
            <a:avLst/>
            <a:gdLst/>
            <a:ahLst/>
            <a:cxnLst/>
            <a:rect l="l" t="t" r="r" b="b"/>
            <a:pathLst>
              <a:path w="99060" h="257810">
                <a:moveTo>
                  <a:pt x="99060" y="257556"/>
                </a:moveTo>
                <a:lnTo>
                  <a:pt x="99060" y="251460"/>
                </a:lnTo>
                <a:lnTo>
                  <a:pt x="88392" y="249936"/>
                </a:lnTo>
                <a:lnTo>
                  <a:pt x="80772" y="249936"/>
                </a:lnTo>
                <a:lnTo>
                  <a:pt x="76200" y="248412"/>
                </a:lnTo>
                <a:lnTo>
                  <a:pt x="73152" y="245364"/>
                </a:lnTo>
                <a:lnTo>
                  <a:pt x="70104" y="243840"/>
                </a:lnTo>
                <a:lnTo>
                  <a:pt x="70104" y="239268"/>
                </a:lnTo>
                <a:lnTo>
                  <a:pt x="68984" y="235862"/>
                </a:lnTo>
                <a:lnTo>
                  <a:pt x="68008" y="230314"/>
                </a:lnTo>
                <a:lnTo>
                  <a:pt x="67317" y="222765"/>
                </a:lnTo>
                <a:lnTo>
                  <a:pt x="67056" y="213360"/>
                </a:lnTo>
                <a:lnTo>
                  <a:pt x="67056" y="0"/>
                </a:lnTo>
                <a:lnTo>
                  <a:pt x="60960" y="0"/>
                </a:lnTo>
                <a:lnTo>
                  <a:pt x="0" y="30480"/>
                </a:lnTo>
                <a:lnTo>
                  <a:pt x="3048" y="35052"/>
                </a:lnTo>
                <a:lnTo>
                  <a:pt x="10668" y="32004"/>
                </a:lnTo>
                <a:lnTo>
                  <a:pt x="16764" y="30480"/>
                </a:lnTo>
                <a:lnTo>
                  <a:pt x="27432" y="30480"/>
                </a:lnTo>
                <a:lnTo>
                  <a:pt x="30480" y="32004"/>
                </a:lnTo>
                <a:lnTo>
                  <a:pt x="36576" y="257556"/>
                </a:lnTo>
                <a:lnTo>
                  <a:pt x="99060" y="257556"/>
                </a:lnTo>
                <a:close/>
              </a:path>
              <a:path w="99060" h="257810">
                <a:moveTo>
                  <a:pt x="36576" y="257556"/>
                </a:moveTo>
                <a:lnTo>
                  <a:pt x="36576" y="213360"/>
                </a:lnTo>
                <a:lnTo>
                  <a:pt x="36552" y="223647"/>
                </a:lnTo>
                <a:lnTo>
                  <a:pt x="36385" y="231648"/>
                </a:lnTo>
                <a:lnTo>
                  <a:pt x="35933" y="237363"/>
                </a:lnTo>
                <a:lnTo>
                  <a:pt x="35052" y="240792"/>
                </a:lnTo>
                <a:lnTo>
                  <a:pt x="33528" y="243840"/>
                </a:lnTo>
                <a:lnTo>
                  <a:pt x="30480" y="245364"/>
                </a:lnTo>
                <a:lnTo>
                  <a:pt x="27432" y="248412"/>
                </a:lnTo>
                <a:lnTo>
                  <a:pt x="24384" y="249936"/>
                </a:lnTo>
                <a:lnTo>
                  <a:pt x="16764" y="249936"/>
                </a:lnTo>
                <a:lnTo>
                  <a:pt x="4572" y="251460"/>
                </a:lnTo>
                <a:lnTo>
                  <a:pt x="4572" y="257556"/>
                </a:lnTo>
                <a:lnTo>
                  <a:pt x="36576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5548" y="2528316"/>
            <a:ext cx="433070" cy="251460"/>
          </a:xfrm>
          <a:custGeom>
            <a:avLst/>
            <a:gdLst/>
            <a:ahLst/>
            <a:cxnLst/>
            <a:rect l="l" t="t" r="r" b="b"/>
            <a:pathLst>
              <a:path w="433070" h="251460">
                <a:moveTo>
                  <a:pt x="377952" y="138684"/>
                </a:moveTo>
                <a:lnTo>
                  <a:pt x="377952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7952" y="138684"/>
                </a:lnTo>
                <a:close/>
              </a:path>
              <a:path w="433070" h="251460">
                <a:moveTo>
                  <a:pt x="432816" y="124968"/>
                </a:moveTo>
                <a:lnTo>
                  <a:pt x="401383" y="94297"/>
                </a:lnTo>
                <a:lnTo>
                  <a:pt x="372237" y="64770"/>
                </a:lnTo>
                <a:lnTo>
                  <a:pt x="343662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6872" y="41409"/>
                </a:lnTo>
                <a:lnTo>
                  <a:pt x="339280" y="68770"/>
                </a:lnTo>
                <a:lnTo>
                  <a:pt x="360830" y="94130"/>
                </a:lnTo>
                <a:lnTo>
                  <a:pt x="377952" y="112776"/>
                </a:lnTo>
                <a:lnTo>
                  <a:pt x="377952" y="180621"/>
                </a:lnTo>
                <a:lnTo>
                  <a:pt x="401383" y="156519"/>
                </a:lnTo>
                <a:lnTo>
                  <a:pt x="432816" y="124968"/>
                </a:lnTo>
                <a:close/>
              </a:path>
              <a:path w="433070" h="251460">
                <a:moveTo>
                  <a:pt x="377952" y="180621"/>
                </a:moveTo>
                <a:lnTo>
                  <a:pt x="377952" y="138684"/>
                </a:lnTo>
                <a:lnTo>
                  <a:pt x="360830" y="157329"/>
                </a:lnTo>
                <a:lnTo>
                  <a:pt x="339280" y="182689"/>
                </a:lnTo>
                <a:lnTo>
                  <a:pt x="316872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3662" y="217336"/>
                </a:lnTo>
                <a:lnTo>
                  <a:pt x="372237" y="186499"/>
                </a:lnTo>
                <a:lnTo>
                  <a:pt x="377952" y="180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5816" y="3339084"/>
            <a:ext cx="201168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3504" y="322630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269748" y="0"/>
                </a:moveTo>
                <a:lnTo>
                  <a:pt x="262128" y="0"/>
                </a:lnTo>
                <a:lnTo>
                  <a:pt x="73152" y="257556"/>
                </a:lnTo>
                <a:lnTo>
                  <a:pt x="60531" y="273272"/>
                </a:lnTo>
                <a:lnTo>
                  <a:pt x="33528" y="303276"/>
                </a:lnTo>
                <a:lnTo>
                  <a:pt x="3048" y="315468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1628" y="288036"/>
                </a:lnTo>
                <a:lnTo>
                  <a:pt x="73152" y="284988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3652"/>
                </a:lnTo>
                <a:lnTo>
                  <a:pt x="118872" y="219456"/>
                </a:lnTo>
                <a:lnTo>
                  <a:pt x="132588" y="219456"/>
                </a:lnTo>
                <a:lnTo>
                  <a:pt x="132588" y="202692"/>
                </a:lnTo>
                <a:lnTo>
                  <a:pt x="224028" y="77724"/>
                </a:lnTo>
                <a:lnTo>
                  <a:pt x="224028" y="323088"/>
                </a:lnTo>
                <a:lnTo>
                  <a:pt x="243840" y="323088"/>
                </a:lnTo>
                <a:lnTo>
                  <a:pt x="243840" y="283464"/>
                </a:lnTo>
                <a:lnTo>
                  <a:pt x="245364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4" h="323214">
                <a:moveTo>
                  <a:pt x="96012" y="315468"/>
                </a:moveTo>
                <a:lnTo>
                  <a:pt x="86868" y="313944"/>
                </a:lnTo>
                <a:lnTo>
                  <a:pt x="80772" y="312420"/>
                </a:lnTo>
                <a:lnTo>
                  <a:pt x="76200" y="309372"/>
                </a:lnTo>
                <a:lnTo>
                  <a:pt x="73152" y="304800"/>
                </a:lnTo>
                <a:lnTo>
                  <a:pt x="70104" y="301752"/>
                </a:lnTo>
                <a:lnTo>
                  <a:pt x="70104" y="323088"/>
                </a:lnTo>
                <a:lnTo>
                  <a:pt x="94488" y="323088"/>
                </a:lnTo>
                <a:lnTo>
                  <a:pt x="96012" y="315468"/>
                </a:lnTo>
                <a:close/>
              </a:path>
              <a:path w="285114" h="323214">
                <a:moveTo>
                  <a:pt x="224028" y="323088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2588" y="202692"/>
                </a:lnTo>
                <a:lnTo>
                  <a:pt x="132588" y="219456"/>
                </a:lnTo>
                <a:lnTo>
                  <a:pt x="210312" y="219456"/>
                </a:lnTo>
                <a:lnTo>
                  <a:pt x="210312" y="323088"/>
                </a:lnTo>
                <a:lnTo>
                  <a:pt x="224028" y="323088"/>
                </a:lnTo>
                <a:close/>
              </a:path>
              <a:path w="285114" h="323214">
                <a:moveTo>
                  <a:pt x="210312" y="323088"/>
                </a:moveTo>
                <a:lnTo>
                  <a:pt x="210312" y="219456"/>
                </a:lnTo>
                <a:lnTo>
                  <a:pt x="205740" y="259080"/>
                </a:lnTo>
                <a:lnTo>
                  <a:pt x="204597" y="271629"/>
                </a:lnTo>
                <a:lnTo>
                  <a:pt x="203454" y="281749"/>
                </a:lnTo>
                <a:lnTo>
                  <a:pt x="180022" y="313372"/>
                </a:lnTo>
                <a:lnTo>
                  <a:pt x="166116" y="315468"/>
                </a:lnTo>
                <a:lnTo>
                  <a:pt x="160020" y="315468"/>
                </a:lnTo>
                <a:lnTo>
                  <a:pt x="158496" y="323088"/>
                </a:lnTo>
                <a:lnTo>
                  <a:pt x="210312" y="323088"/>
                </a:lnTo>
                <a:close/>
              </a:path>
              <a:path w="285114" h="323214">
                <a:moveTo>
                  <a:pt x="284988" y="315468"/>
                </a:moveTo>
                <a:lnTo>
                  <a:pt x="276653" y="315182"/>
                </a:lnTo>
                <a:lnTo>
                  <a:pt x="269748" y="314325"/>
                </a:lnTo>
                <a:lnTo>
                  <a:pt x="263985" y="312896"/>
                </a:lnTo>
                <a:lnTo>
                  <a:pt x="259080" y="310896"/>
                </a:lnTo>
                <a:lnTo>
                  <a:pt x="254508" y="309372"/>
                </a:lnTo>
                <a:lnTo>
                  <a:pt x="249936" y="306324"/>
                </a:lnTo>
                <a:lnTo>
                  <a:pt x="246888" y="301752"/>
                </a:lnTo>
                <a:lnTo>
                  <a:pt x="245364" y="298704"/>
                </a:lnTo>
                <a:lnTo>
                  <a:pt x="243840" y="294132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7176" y="3305555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907" y="94940"/>
                </a:lnTo>
                <a:lnTo>
                  <a:pt x="373761" y="64960"/>
                </a:lnTo>
                <a:lnTo>
                  <a:pt x="345186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0900"/>
                </a:lnTo>
                <a:lnTo>
                  <a:pt x="402907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80900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7360"/>
                </a:lnTo>
                <a:lnTo>
                  <a:pt x="373761" y="186690"/>
                </a:lnTo>
                <a:lnTo>
                  <a:pt x="379476" y="180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7572" y="3956304"/>
            <a:ext cx="457200" cy="734695"/>
          </a:xfrm>
          <a:custGeom>
            <a:avLst/>
            <a:gdLst/>
            <a:ahLst/>
            <a:cxnLst/>
            <a:rect l="l" t="t" r="r" b="b"/>
            <a:pathLst>
              <a:path w="457200" h="734695">
                <a:moveTo>
                  <a:pt x="457200" y="687324"/>
                </a:moveTo>
                <a:lnTo>
                  <a:pt x="342900" y="687324"/>
                </a:lnTo>
                <a:lnTo>
                  <a:pt x="342900" y="0"/>
                </a:lnTo>
                <a:lnTo>
                  <a:pt x="114300" y="0"/>
                </a:lnTo>
                <a:lnTo>
                  <a:pt x="114300" y="687324"/>
                </a:lnTo>
                <a:lnTo>
                  <a:pt x="0" y="687324"/>
                </a:lnTo>
                <a:lnTo>
                  <a:pt x="44196" y="734568"/>
                </a:lnTo>
                <a:lnTo>
                  <a:pt x="411480" y="734568"/>
                </a:lnTo>
                <a:lnTo>
                  <a:pt x="457200" y="687324"/>
                </a:lnTo>
                <a:close/>
              </a:path>
            </a:pathLst>
          </a:custGeom>
          <a:solidFill>
            <a:srgbClr val="27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2332" y="3950208"/>
            <a:ext cx="486409" cy="741045"/>
          </a:xfrm>
          <a:custGeom>
            <a:avLst/>
            <a:gdLst/>
            <a:ahLst/>
            <a:cxnLst/>
            <a:rect l="l" t="t" r="r" b="b"/>
            <a:pathLst>
              <a:path w="486410" h="741045">
                <a:moveTo>
                  <a:pt x="486156" y="688848"/>
                </a:moveTo>
                <a:lnTo>
                  <a:pt x="364236" y="688848"/>
                </a:lnTo>
                <a:lnTo>
                  <a:pt x="364236" y="0"/>
                </a:lnTo>
                <a:lnTo>
                  <a:pt x="123444" y="0"/>
                </a:lnTo>
                <a:lnTo>
                  <a:pt x="123444" y="688848"/>
                </a:lnTo>
                <a:lnTo>
                  <a:pt x="0" y="688848"/>
                </a:lnTo>
                <a:lnTo>
                  <a:pt x="28956" y="717804"/>
                </a:lnTo>
                <a:lnTo>
                  <a:pt x="28956" y="701040"/>
                </a:lnTo>
                <a:lnTo>
                  <a:pt x="135636" y="701040"/>
                </a:lnTo>
                <a:lnTo>
                  <a:pt x="135636" y="12192"/>
                </a:lnTo>
                <a:lnTo>
                  <a:pt x="352044" y="12192"/>
                </a:lnTo>
                <a:lnTo>
                  <a:pt x="352044" y="701040"/>
                </a:lnTo>
                <a:lnTo>
                  <a:pt x="457200" y="701040"/>
                </a:lnTo>
                <a:lnTo>
                  <a:pt x="457200" y="717804"/>
                </a:lnTo>
                <a:lnTo>
                  <a:pt x="486156" y="688848"/>
                </a:lnTo>
                <a:close/>
              </a:path>
              <a:path w="486410" h="741045">
                <a:moveTo>
                  <a:pt x="68580" y="740664"/>
                </a:moveTo>
                <a:lnTo>
                  <a:pt x="28956" y="701040"/>
                </a:lnTo>
                <a:lnTo>
                  <a:pt x="28956" y="717804"/>
                </a:lnTo>
                <a:lnTo>
                  <a:pt x="51816" y="740664"/>
                </a:lnTo>
                <a:lnTo>
                  <a:pt x="68580" y="740664"/>
                </a:lnTo>
                <a:close/>
              </a:path>
              <a:path w="486410" h="741045">
                <a:moveTo>
                  <a:pt x="457200" y="717804"/>
                </a:moveTo>
                <a:lnTo>
                  <a:pt x="457200" y="701040"/>
                </a:lnTo>
                <a:lnTo>
                  <a:pt x="417576" y="740664"/>
                </a:lnTo>
                <a:lnTo>
                  <a:pt x="434340" y="740664"/>
                </a:lnTo>
                <a:lnTo>
                  <a:pt x="457200" y="717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9240" y="5396484"/>
            <a:ext cx="1272540" cy="100965"/>
          </a:xfrm>
          <a:custGeom>
            <a:avLst/>
            <a:gdLst/>
            <a:ahLst/>
            <a:cxnLst/>
            <a:rect l="l" t="t" r="r" b="b"/>
            <a:pathLst>
              <a:path w="1272539" h="100964">
                <a:moveTo>
                  <a:pt x="182880" y="33528"/>
                </a:moveTo>
                <a:lnTo>
                  <a:pt x="182880" y="16764"/>
                </a:lnTo>
                <a:lnTo>
                  <a:pt x="178308" y="9144"/>
                </a:lnTo>
                <a:lnTo>
                  <a:pt x="140446" y="4500"/>
                </a:lnTo>
                <a:lnTo>
                  <a:pt x="93487" y="547"/>
                </a:lnTo>
                <a:lnTo>
                  <a:pt x="73152" y="0"/>
                </a:lnTo>
                <a:lnTo>
                  <a:pt x="54268" y="23"/>
                </a:lnTo>
                <a:lnTo>
                  <a:pt x="6096" y="3048"/>
                </a:lnTo>
                <a:lnTo>
                  <a:pt x="0" y="9144"/>
                </a:lnTo>
                <a:lnTo>
                  <a:pt x="0" y="25908"/>
                </a:lnTo>
                <a:lnTo>
                  <a:pt x="1524" y="30480"/>
                </a:lnTo>
                <a:lnTo>
                  <a:pt x="9144" y="38100"/>
                </a:lnTo>
                <a:lnTo>
                  <a:pt x="13716" y="39624"/>
                </a:lnTo>
                <a:lnTo>
                  <a:pt x="42672" y="39624"/>
                </a:lnTo>
                <a:lnTo>
                  <a:pt x="67056" y="38100"/>
                </a:lnTo>
                <a:lnTo>
                  <a:pt x="67056" y="100583"/>
                </a:lnTo>
                <a:lnTo>
                  <a:pt x="101335" y="100583"/>
                </a:lnTo>
                <a:lnTo>
                  <a:pt x="103632" y="39624"/>
                </a:lnTo>
                <a:lnTo>
                  <a:pt x="134112" y="44196"/>
                </a:lnTo>
                <a:lnTo>
                  <a:pt x="142946" y="45077"/>
                </a:lnTo>
                <a:lnTo>
                  <a:pt x="151066" y="45529"/>
                </a:lnTo>
                <a:lnTo>
                  <a:pt x="158329" y="45696"/>
                </a:lnTo>
                <a:lnTo>
                  <a:pt x="169164" y="45720"/>
                </a:lnTo>
                <a:lnTo>
                  <a:pt x="173736" y="44196"/>
                </a:lnTo>
                <a:lnTo>
                  <a:pt x="176784" y="41148"/>
                </a:lnTo>
                <a:lnTo>
                  <a:pt x="181356" y="38100"/>
                </a:lnTo>
                <a:lnTo>
                  <a:pt x="182880" y="33528"/>
                </a:lnTo>
                <a:close/>
              </a:path>
              <a:path w="1272539" h="100964">
                <a:moveTo>
                  <a:pt x="67056" y="100583"/>
                </a:moveTo>
                <a:lnTo>
                  <a:pt x="67056" y="38100"/>
                </a:lnTo>
                <a:lnTo>
                  <a:pt x="65055" y="68937"/>
                </a:lnTo>
                <a:lnTo>
                  <a:pt x="63627" y="97345"/>
                </a:lnTo>
                <a:lnTo>
                  <a:pt x="63519" y="100583"/>
                </a:lnTo>
                <a:lnTo>
                  <a:pt x="67056" y="100583"/>
                </a:lnTo>
                <a:close/>
              </a:path>
              <a:path w="1272539" h="100964">
                <a:moveTo>
                  <a:pt x="259080" y="100583"/>
                </a:moveTo>
                <a:lnTo>
                  <a:pt x="259080" y="99060"/>
                </a:lnTo>
                <a:lnTo>
                  <a:pt x="257055" y="88177"/>
                </a:lnTo>
                <a:lnTo>
                  <a:pt x="253174" y="80581"/>
                </a:lnTo>
                <a:lnTo>
                  <a:pt x="247292" y="76128"/>
                </a:lnTo>
                <a:lnTo>
                  <a:pt x="239268" y="74676"/>
                </a:lnTo>
                <a:lnTo>
                  <a:pt x="234696" y="74676"/>
                </a:lnTo>
                <a:lnTo>
                  <a:pt x="230124" y="76200"/>
                </a:lnTo>
                <a:lnTo>
                  <a:pt x="227076" y="79248"/>
                </a:lnTo>
                <a:lnTo>
                  <a:pt x="220980" y="88392"/>
                </a:lnTo>
                <a:lnTo>
                  <a:pt x="220980" y="100583"/>
                </a:lnTo>
                <a:lnTo>
                  <a:pt x="259080" y="100583"/>
                </a:lnTo>
                <a:close/>
              </a:path>
              <a:path w="1272539" h="100964">
                <a:moveTo>
                  <a:pt x="362842" y="100583"/>
                </a:moveTo>
                <a:lnTo>
                  <a:pt x="358663" y="94035"/>
                </a:lnTo>
                <a:lnTo>
                  <a:pt x="348996" y="85915"/>
                </a:lnTo>
                <a:lnTo>
                  <a:pt x="337042" y="80938"/>
                </a:lnTo>
                <a:lnTo>
                  <a:pt x="323088" y="79248"/>
                </a:lnTo>
                <a:lnTo>
                  <a:pt x="307086" y="81819"/>
                </a:lnTo>
                <a:lnTo>
                  <a:pt x="291084" y="89535"/>
                </a:lnTo>
                <a:lnTo>
                  <a:pt x="277334" y="100583"/>
                </a:lnTo>
                <a:lnTo>
                  <a:pt x="362842" y="100583"/>
                </a:lnTo>
                <a:close/>
              </a:path>
              <a:path w="1272539" h="100964">
                <a:moveTo>
                  <a:pt x="1272540" y="100583"/>
                </a:moveTo>
                <a:lnTo>
                  <a:pt x="1271373" y="86582"/>
                </a:lnTo>
                <a:lnTo>
                  <a:pt x="1267777" y="76581"/>
                </a:lnTo>
                <a:lnTo>
                  <a:pt x="1261610" y="70580"/>
                </a:lnTo>
                <a:lnTo>
                  <a:pt x="1252728" y="68580"/>
                </a:lnTo>
                <a:lnTo>
                  <a:pt x="1246632" y="68580"/>
                </a:lnTo>
                <a:lnTo>
                  <a:pt x="1242060" y="70104"/>
                </a:lnTo>
                <a:lnTo>
                  <a:pt x="1239012" y="73152"/>
                </a:lnTo>
                <a:lnTo>
                  <a:pt x="1234440" y="76200"/>
                </a:lnTo>
                <a:lnTo>
                  <a:pt x="1232916" y="80772"/>
                </a:lnTo>
                <a:lnTo>
                  <a:pt x="1232916" y="89916"/>
                </a:lnTo>
                <a:lnTo>
                  <a:pt x="1234440" y="92964"/>
                </a:lnTo>
                <a:lnTo>
                  <a:pt x="1234440" y="100583"/>
                </a:lnTo>
                <a:lnTo>
                  <a:pt x="1272540" y="100583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5992" y="5419344"/>
            <a:ext cx="264795" cy="78105"/>
          </a:xfrm>
          <a:custGeom>
            <a:avLst/>
            <a:gdLst/>
            <a:ahLst/>
            <a:cxnLst/>
            <a:rect l="l" t="t" r="r" b="b"/>
            <a:pathLst>
              <a:path w="264794" h="78104">
                <a:moveTo>
                  <a:pt x="264703" y="0"/>
                </a:moveTo>
                <a:lnTo>
                  <a:pt x="255559" y="0"/>
                </a:lnTo>
                <a:lnTo>
                  <a:pt x="250987" y="7620"/>
                </a:lnTo>
                <a:lnTo>
                  <a:pt x="247939" y="10668"/>
                </a:lnTo>
                <a:lnTo>
                  <a:pt x="244891" y="12192"/>
                </a:lnTo>
                <a:lnTo>
                  <a:pt x="241843" y="15240"/>
                </a:lnTo>
                <a:lnTo>
                  <a:pt x="231175" y="15240"/>
                </a:lnTo>
                <a:lnTo>
                  <a:pt x="226603" y="13716"/>
                </a:lnTo>
                <a:lnTo>
                  <a:pt x="218983" y="10668"/>
                </a:lnTo>
                <a:lnTo>
                  <a:pt x="204958" y="5786"/>
                </a:lnTo>
                <a:lnTo>
                  <a:pt x="190218" y="2476"/>
                </a:lnTo>
                <a:lnTo>
                  <a:pt x="174620" y="595"/>
                </a:lnTo>
                <a:lnTo>
                  <a:pt x="158023" y="0"/>
                </a:lnTo>
                <a:lnTo>
                  <a:pt x="135449" y="1166"/>
                </a:lnTo>
                <a:lnTo>
                  <a:pt x="92015" y="10929"/>
                </a:lnTo>
                <a:lnTo>
                  <a:pt x="56344" y="28170"/>
                </a:lnTo>
                <a:lnTo>
                  <a:pt x="14767" y="60960"/>
                </a:lnTo>
                <a:lnTo>
                  <a:pt x="0" y="77723"/>
                </a:lnTo>
                <a:lnTo>
                  <a:pt x="45668" y="77723"/>
                </a:lnTo>
                <a:lnTo>
                  <a:pt x="65250" y="53816"/>
                </a:lnTo>
                <a:lnTo>
                  <a:pt x="93253" y="32385"/>
                </a:lnTo>
                <a:lnTo>
                  <a:pt x="124686" y="19526"/>
                </a:lnTo>
                <a:lnTo>
                  <a:pt x="159547" y="15240"/>
                </a:lnTo>
                <a:lnTo>
                  <a:pt x="175835" y="16383"/>
                </a:lnTo>
                <a:lnTo>
                  <a:pt x="214411" y="33528"/>
                </a:lnTo>
                <a:lnTo>
                  <a:pt x="234223" y="73152"/>
                </a:lnTo>
                <a:lnTo>
                  <a:pt x="234223" y="77723"/>
                </a:lnTo>
                <a:lnTo>
                  <a:pt x="245571" y="77723"/>
                </a:lnTo>
                <a:lnTo>
                  <a:pt x="264703" y="0"/>
                </a:lnTo>
                <a:close/>
              </a:path>
              <a:path w="264794" h="78104">
                <a:moveTo>
                  <a:pt x="234223" y="77723"/>
                </a:moveTo>
                <a:lnTo>
                  <a:pt x="234223" y="73152"/>
                </a:lnTo>
                <a:lnTo>
                  <a:pt x="234202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9866" y="5428488"/>
            <a:ext cx="180137" cy="68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5080" y="5364289"/>
            <a:ext cx="95797" cy="1312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66382" y="5428488"/>
            <a:ext cx="180137" cy="68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84372" y="5428488"/>
            <a:ext cx="180691" cy="68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8859" y="5315712"/>
            <a:ext cx="141136" cy="1813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1100" y="5394960"/>
            <a:ext cx="110665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1768" y="4690872"/>
            <a:ext cx="367665" cy="182880"/>
          </a:xfrm>
          <a:custGeom>
            <a:avLst/>
            <a:gdLst/>
            <a:ahLst/>
            <a:cxnLst/>
            <a:rect l="l" t="t" r="r" b="b"/>
            <a:pathLst>
              <a:path w="367664" h="182879">
                <a:moveTo>
                  <a:pt x="367284" y="0"/>
                </a:moveTo>
                <a:lnTo>
                  <a:pt x="0" y="0"/>
                </a:lnTo>
                <a:lnTo>
                  <a:pt x="184404" y="182880"/>
                </a:lnTo>
                <a:lnTo>
                  <a:pt x="367284" y="0"/>
                </a:lnTo>
                <a:close/>
              </a:path>
            </a:pathLst>
          </a:custGeom>
          <a:solidFill>
            <a:srgbClr val="27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4148" y="4690872"/>
            <a:ext cx="382905" cy="192405"/>
          </a:xfrm>
          <a:custGeom>
            <a:avLst/>
            <a:gdLst/>
            <a:ahLst/>
            <a:cxnLst/>
            <a:rect l="l" t="t" r="r" b="b"/>
            <a:pathLst>
              <a:path w="382904" h="192404">
                <a:moveTo>
                  <a:pt x="382524" y="0"/>
                </a:moveTo>
                <a:lnTo>
                  <a:pt x="365760" y="0"/>
                </a:lnTo>
                <a:lnTo>
                  <a:pt x="192024" y="175260"/>
                </a:lnTo>
                <a:lnTo>
                  <a:pt x="16764" y="0"/>
                </a:lnTo>
                <a:lnTo>
                  <a:pt x="0" y="0"/>
                </a:lnTo>
                <a:lnTo>
                  <a:pt x="192024" y="192024"/>
                </a:lnTo>
                <a:lnTo>
                  <a:pt x="382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3812" y="5494019"/>
            <a:ext cx="378460" cy="193675"/>
          </a:xfrm>
          <a:custGeom>
            <a:avLst/>
            <a:gdLst/>
            <a:ahLst/>
            <a:cxnLst/>
            <a:rect l="l" t="t" r="r" b="b"/>
            <a:pathLst>
              <a:path w="378460" h="193675">
                <a:moveTo>
                  <a:pt x="59436" y="183716"/>
                </a:moveTo>
                <a:lnTo>
                  <a:pt x="59436" y="111252"/>
                </a:lnTo>
                <a:lnTo>
                  <a:pt x="59412" y="120372"/>
                </a:lnTo>
                <a:lnTo>
                  <a:pt x="59245" y="129349"/>
                </a:lnTo>
                <a:lnTo>
                  <a:pt x="24860" y="149100"/>
                </a:lnTo>
                <a:lnTo>
                  <a:pt x="18288" y="149352"/>
                </a:lnTo>
                <a:lnTo>
                  <a:pt x="12192" y="149352"/>
                </a:lnTo>
                <a:lnTo>
                  <a:pt x="7620" y="150876"/>
                </a:lnTo>
                <a:lnTo>
                  <a:pt x="4572" y="155448"/>
                </a:lnTo>
                <a:lnTo>
                  <a:pt x="1524" y="158496"/>
                </a:lnTo>
                <a:lnTo>
                  <a:pt x="0" y="163068"/>
                </a:lnTo>
                <a:lnTo>
                  <a:pt x="0" y="173736"/>
                </a:lnTo>
                <a:lnTo>
                  <a:pt x="1524" y="178308"/>
                </a:lnTo>
                <a:lnTo>
                  <a:pt x="4572" y="182880"/>
                </a:lnTo>
                <a:lnTo>
                  <a:pt x="7620" y="185928"/>
                </a:lnTo>
                <a:lnTo>
                  <a:pt x="12192" y="187452"/>
                </a:lnTo>
                <a:lnTo>
                  <a:pt x="18288" y="187452"/>
                </a:lnTo>
                <a:lnTo>
                  <a:pt x="25122" y="187168"/>
                </a:lnTo>
                <a:lnTo>
                  <a:pt x="34099" y="186408"/>
                </a:lnTo>
                <a:lnTo>
                  <a:pt x="54864" y="184404"/>
                </a:lnTo>
                <a:lnTo>
                  <a:pt x="59436" y="183716"/>
                </a:lnTo>
                <a:close/>
              </a:path>
              <a:path w="378460" h="193675">
                <a:moveTo>
                  <a:pt x="96846" y="0"/>
                </a:moveTo>
                <a:lnTo>
                  <a:pt x="59048" y="0"/>
                </a:lnTo>
                <a:lnTo>
                  <a:pt x="58197" y="25646"/>
                </a:lnTo>
                <a:lnTo>
                  <a:pt x="57912" y="48768"/>
                </a:lnTo>
                <a:lnTo>
                  <a:pt x="57912" y="79248"/>
                </a:lnTo>
                <a:lnTo>
                  <a:pt x="58793" y="88106"/>
                </a:lnTo>
                <a:lnTo>
                  <a:pt x="59245" y="96393"/>
                </a:lnTo>
                <a:lnTo>
                  <a:pt x="59412" y="104108"/>
                </a:lnTo>
                <a:lnTo>
                  <a:pt x="59436" y="183716"/>
                </a:lnTo>
                <a:lnTo>
                  <a:pt x="66579" y="182642"/>
                </a:lnTo>
                <a:lnTo>
                  <a:pt x="76581" y="181737"/>
                </a:lnTo>
                <a:lnTo>
                  <a:pt x="84867" y="181404"/>
                </a:lnTo>
                <a:lnTo>
                  <a:pt x="96012" y="181342"/>
                </a:lnTo>
                <a:lnTo>
                  <a:pt x="96012" y="45720"/>
                </a:lnTo>
                <a:lnTo>
                  <a:pt x="96273" y="21169"/>
                </a:lnTo>
                <a:lnTo>
                  <a:pt x="96846" y="0"/>
                </a:lnTo>
                <a:close/>
              </a:path>
              <a:path w="378460" h="193675">
                <a:moveTo>
                  <a:pt x="97536" y="111252"/>
                </a:moveTo>
                <a:lnTo>
                  <a:pt x="97297" y="104084"/>
                </a:lnTo>
                <a:lnTo>
                  <a:pt x="96250" y="87463"/>
                </a:lnTo>
                <a:lnTo>
                  <a:pt x="96012" y="77724"/>
                </a:lnTo>
                <a:lnTo>
                  <a:pt x="96012" y="141732"/>
                </a:lnTo>
                <a:lnTo>
                  <a:pt x="96250" y="134612"/>
                </a:lnTo>
                <a:lnTo>
                  <a:pt x="97297" y="119229"/>
                </a:lnTo>
                <a:lnTo>
                  <a:pt x="97536" y="111252"/>
                </a:lnTo>
                <a:close/>
              </a:path>
              <a:path w="378460" h="193675">
                <a:moveTo>
                  <a:pt x="172212" y="166116"/>
                </a:moveTo>
                <a:lnTo>
                  <a:pt x="172212" y="155448"/>
                </a:lnTo>
                <a:lnTo>
                  <a:pt x="170688" y="150876"/>
                </a:lnTo>
                <a:lnTo>
                  <a:pt x="167640" y="147828"/>
                </a:lnTo>
                <a:lnTo>
                  <a:pt x="164592" y="143256"/>
                </a:lnTo>
                <a:lnTo>
                  <a:pt x="160020" y="141732"/>
                </a:lnTo>
                <a:lnTo>
                  <a:pt x="96012" y="141732"/>
                </a:lnTo>
                <a:lnTo>
                  <a:pt x="96012" y="181342"/>
                </a:lnTo>
                <a:lnTo>
                  <a:pt x="97726" y="181332"/>
                </a:lnTo>
                <a:lnTo>
                  <a:pt x="105156" y="181165"/>
                </a:lnTo>
                <a:lnTo>
                  <a:pt x="113728" y="180713"/>
                </a:lnTo>
                <a:lnTo>
                  <a:pt x="123444" y="179832"/>
                </a:lnTo>
                <a:lnTo>
                  <a:pt x="160020" y="179832"/>
                </a:lnTo>
                <a:lnTo>
                  <a:pt x="164592" y="178308"/>
                </a:lnTo>
                <a:lnTo>
                  <a:pt x="167640" y="173736"/>
                </a:lnTo>
                <a:lnTo>
                  <a:pt x="170688" y="170688"/>
                </a:lnTo>
                <a:lnTo>
                  <a:pt x="172212" y="166116"/>
                </a:lnTo>
                <a:close/>
              </a:path>
              <a:path w="378460" h="193675">
                <a:moveTo>
                  <a:pt x="217932" y="182372"/>
                </a:moveTo>
                <a:lnTo>
                  <a:pt x="217932" y="30480"/>
                </a:lnTo>
                <a:lnTo>
                  <a:pt x="217884" y="41386"/>
                </a:lnTo>
                <a:lnTo>
                  <a:pt x="217551" y="53721"/>
                </a:lnTo>
                <a:lnTo>
                  <a:pt x="216646" y="67770"/>
                </a:lnTo>
                <a:lnTo>
                  <a:pt x="214884" y="83820"/>
                </a:lnTo>
                <a:lnTo>
                  <a:pt x="214002" y="100084"/>
                </a:lnTo>
                <a:lnTo>
                  <a:pt x="213550" y="114490"/>
                </a:lnTo>
                <a:lnTo>
                  <a:pt x="213383" y="126897"/>
                </a:lnTo>
                <a:lnTo>
                  <a:pt x="213360" y="137160"/>
                </a:lnTo>
                <a:lnTo>
                  <a:pt x="213360" y="153924"/>
                </a:lnTo>
                <a:lnTo>
                  <a:pt x="214884" y="161544"/>
                </a:lnTo>
                <a:lnTo>
                  <a:pt x="214884" y="176784"/>
                </a:lnTo>
                <a:lnTo>
                  <a:pt x="216408" y="181356"/>
                </a:lnTo>
                <a:lnTo>
                  <a:pt x="217932" y="182372"/>
                </a:lnTo>
                <a:close/>
              </a:path>
              <a:path w="378460" h="193675">
                <a:moveTo>
                  <a:pt x="377952" y="181356"/>
                </a:moveTo>
                <a:lnTo>
                  <a:pt x="377952" y="175260"/>
                </a:lnTo>
                <a:lnTo>
                  <a:pt x="377666" y="167569"/>
                </a:lnTo>
                <a:lnTo>
                  <a:pt x="376809" y="158305"/>
                </a:lnTo>
                <a:lnTo>
                  <a:pt x="375380" y="147614"/>
                </a:lnTo>
                <a:lnTo>
                  <a:pt x="371379" y="123873"/>
                </a:lnTo>
                <a:lnTo>
                  <a:pt x="369951" y="113538"/>
                </a:lnTo>
                <a:lnTo>
                  <a:pt x="369093" y="104346"/>
                </a:lnTo>
                <a:lnTo>
                  <a:pt x="368808" y="96012"/>
                </a:lnTo>
                <a:lnTo>
                  <a:pt x="368808" y="59436"/>
                </a:lnTo>
                <a:lnTo>
                  <a:pt x="368260" y="43410"/>
                </a:lnTo>
                <a:lnTo>
                  <a:pt x="366712" y="29527"/>
                </a:lnTo>
                <a:lnTo>
                  <a:pt x="364307" y="17645"/>
                </a:lnTo>
                <a:lnTo>
                  <a:pt x="361188" y="7620"/>
                </a:lnTo>
                <a:lnTo>
                  <a:pt x="356325" y="0"/>
                </a:lnTo>
                <a:lnTo>
                  <a:pt x="276555" y="0"/>
                </a:lnTo>
                <a:lnTo>
                  <a:pt x="270510" y="4858"/>
                </a:lnTo>
                <a:lnTo>
                  <a:pt x="254508" y="22860"/>
                </a:lnTo>
                <a:lnTo>
                  <a:pt x="254508" y="1524"/>
                </a:lnTo>
                <a:lnTo>
                  <a:pt x="254224" y="0"/>
                </a:lnTo>
                <a:lnTo>
                  <a:pt x="216408" y="0"/>
                </a:lnTo>
                <a:lnTo>
                  <a:pt x="216408" y="6096"/>
                </a:lnTo>
                <a:lnTo>
                  <a:pt x="217932" y="13716"/>
                </a:lnTo>
                <a:lnTo>
                  <a:pt x="217932" y="182372"/>
                </a:lnTo>
                <a:lnTo>
                  <a:pt x="220980" y="184404"/>
                </a:lnTo>
                <a:lnTo>
                  <a:pt x="224028" y="188976"/>
                </a:lnTo>
                <a:lnTo>
                  <a:pt x="228600" y="190500"/>
                </a:lnTo>
                <a:lnTo>
                  <a:pt x="239268" y="190500"/>
                </a:lnTo>
                <a:lnTo>
                  <a:pt x="243840" y="188976"/>
                </a:lnTo>
                <a:lnTo>
                  <a:pt x="246888" y="184404"/>
                </a:lnTo>
                <a:lnTo>
                  <a:pt x="249936" y="181356"/>
                </a:lnTo>
                <a:lnTo>
                  <a:pt x="249936" y="124968"/>
                </a:lnTo>
                <a:lnTo>
                  <a:pt x="251460" y="118872"/>
                </a:lnTo>
                <a:lnTo>
                  <a:pt x="251460" y="106680"/>
                </a:lnTo>
                <a:lnTo>
                  <a:pt x="264223" y="69532"/>
                </a:lnTo>
                <a:lnTo>
                  <a:pt x="288940" y="33314"/>
                </a:lnTo>
                <a:lnTo>
                  <a:pt x="318516" y="19812"/>
                </a:lnTo>
                <a:lnTo>
                  <a:pt x="325397" y="22146"/>
                </a:lnTo>
                <a:lnTo>
                  <a:pt x="330136" y="29337"/>
                </a:lnTo>
                <a:lnTo>
                  <a:pt x="332874" y="41672"/>
                </a:lnTo>
                <a:lnTo>
                  <a:pt x="333756" y="59436"/>
                </a:lnTo>
                <a:lnTo>
                  <a:pt x="333756" y="121084"/>
                </a:lnTo>
                <a:lnTo>
                  <a:pt x="334160" y="125349"/>
                </a:lnTo>
                <a:lnTo>
                  <a:pt x="335280" y="135636"/>
                </a:lnTo>
                <a:lnTo>
                  <a:pt x="341376" y="176784"/>
                </a:lnTo>
                <a:lnTo>
                  <a:pt x="341376" y="188976"/>
                </a:lnTo>
                <a:lnTo>
                  <a:pt x="347472" y="193548"/>
                </a:lnTo>
                <a:lnTo>
                  <a:pt x="364307" y="193524"/>
                </a:lnTo>
                <a:lnTo>
                  <a:pt x="368808" y="192024"/>
                </a:lnTo>
                <a:lnTo>
                  <a:pt x="374904" y="185928"/>
                </a:lnTo>
                <a:lnTo>
                  <a:pt x="377952" y="181356"/>
                </a:lnTo>
                <a:close/>
              </a:path>
              <a:path w="378460" h="193675">
                <a:moveTo>
                  <a:pt x="251460" y="176784"/>
                </a:moveTo>
                <a:lnTo>
                  <a:pt x="251460" y="153924"/>
                </a:lnTo>
                <a:lnTo>
                  <a:pt x="249936" y="146304"/>
                </a:lnTo>
                <a:lnTo>
                  <a:pt x="249936" y="181356"/>
                </a:lnTo>
                <a:lnTo>
                  <a:pt x="251460" y="176784"/>
                </a:lnTo>
                <a:close/>
              </a:path>
              <a:path w="378460" h="193675">
                <a:moveTo>
                  <a:pt x="333756" y="121084"/>
                </a:moveTo>
                <a:lnTo>
                  <a:pt x="333756" y="85344"/>
                </a:lnTo>
                <a:lnTo>
                  <a:pt x="332232" y="91440"/>
                </a:lnTo>
                <a:lnTo>
                  <a:pt x="332232" y="94488"/>
                </a:lnTo>
                <a:lnTo>
                  <a:pt x="332493" y="104775"/>
                </a:lnTo>
                <a:lnTo>
                  <a:pt x="333184" y="115062"/>
                </a:lnTo>
                <a:lnTo>
                  <a:pt x="333756" y="121084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3680" y="5494019"/>
            <a:ext cx="43180" cy="158750"/>
          </a:xfrm>
          <a:custGeom>
            <a:avLst/>
            <a:gdLst/>
            <a:ahLst/>
            <a:cxnLst/>
            <a:rect l="l" t="t" r="r" b="b"/>
            <a:pathLst>
              <a:path w="43180" h="158750">
                <a:moveTo>
                  <a:pt x="42672" y="144780"/>
                </a:moveTo>
                <a:lnTo>
                  <a:pt x="42672" y="138684"/>
                </a:lnTo>
                <a:lnTo>
                  <a:pt x="41267" y="121801"/>
                </a:lnTo>
                <a:lnTo>
                  <a:pt x="37147" y="109918"/>
                </a:lnTo>
                <a:lnTo>
                  <a:pt x="30456" y="102894"/>
                </a:lnTo>
                <a:lnTo>
                  <a:pt x="21336" y="100584"/>
                </a:lnTo>
                <a:lnTo>
                  <a:pt x="15240" y="100584"/>
                </a:lnTo>
                <a:lnTo>
                  <a:pt x="10668" y="102108"/>
                </a:lnTo>
                <a:lnTo>
                  <a:pt x="7620" y="105156"/>
                </a:lnTo>
                <a:lnTo>
                  <a:pt x="3048" y="108204"/>
                </a:lnTo>
                <a:lnTo>
                  <a:pt x="1524" y="112776"/>
                </a:lnTo>
                <a:lnTo>
                  <a:pt x="1524" y="123444"/>
                </a:lnTo>
                <a:lnTo>
                  <a:pt x="3048" y="128016"/>
                </a:lnTo>
                <a:lnTo>
                  <a:pt x="3048" y="132588"/>
                </a:lnTo>
                <a:lnTo>
                  <a:pt x="4572" y="137160"/>
                </a:lnTo>
                <a:lnTo>
                  <a:pt x="4572" y="144780"/>
                </a:lnTo>
                <a:lnTo>
                  <a:pt x="6096" y="149352"/>
                </a:lnTo>
                <a:lnTo>
                  <a:pt x="9144" y="152400"/>
                </a:lnTo>
                <a:lnTo>
                  <a:pt x="12192" y="156972"/>
                </a:lnTo>
                <a:lnTo>
                  <a:pt x="16764" y="158496"/>
                </a:lnTo>
                <a:lnTo>
                  <a:pt x="28956" y="158496"/>
                </a:lnTo>
                <a:lnTo>
                  <a:pt x="33528" y="156972"/>
                </a:lnTo>
                <a:lnTo>
                  <a:pt x="36576" y="152400"/>
                </a:lnTo>
                <a:lnTo>
                  <a:pt x="39624" y="149352"/>
                </a:lnTo>
                <a:lnTo>
                  <a:pt x="42672" y="144780"/>
                </a:lnTo>
                <a:close/>
              </a:path>
              <a:path w="43180" h="158750">
                <a:moveTo>
                  <a:pt x="39624" y="7620"/>
                </a:moveTo>
                <a:lnTo>
                  <a:pt x="39624" y="3048"/>
                </a:lnTo>
                <a:lnTo>
                  <a:pt x="39318" y="0"/>
                </a:lnTo>
                <a:lnTo>
                  <a:pt x="0" y="0"/>
                </a:lnTo>
                <a:lnTo>
                  <a:pt x="0" y="7620"/>
                </a:lnTo>
                <a:lnTo>
                  <a:pt x="6096" y="16764"/>
                </a:lnTo>
                <a:lnTo>
                  <a:pt x="9144" y="19812"/>
                </a:lnTo>
                <a:lnTo>
                  <a:pt x="13716" y="21336"/>
                </a:lnTo>
                <a:lnTo>
                  <a:pt x="25908" y="21336"/>
                </a:lnTo>
                <a:lnTo>
                  <a:pt x="30480" y="19812"/>
                </a:lnTo>
                <a:lnTo>
                  <a:pt x="33528" y="16764"/>
                </a:lnTo>
                <a:lnTo>
                  <a:pt x="39624" y="762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1324" y="5494019"/>
            <a:ext cx="311150" cy="254635"/>
          </a:xfrm>
          <a:custGeom>
            <a:avLst/>
            <a:gdLst/>
            <a:ahLst/>
            <a:cxnLst/>
            <a:rect l="l" t="t" r="r" b="b"/>
            <a:pathLst>
              <a:path w="311150" h="254635">
                <a:moveTo>
                  <a:pt x="92833" y="0"/>
                </a:moveTo>
                <a:lnTo>
                  <a:pt x="46993" y="0"/>
                </a:lnTo>
                <a:lnTo>
                  <a:pt x="36385" y="13906"/>
                </a:lnTo>
                <a:lnTo>
                  <a:pt x="16764" y="47244"/>
                </a:lnTo>
                <a:lnTo>
                  <a:pt x="4381" y="86106"/>
                </a:lnTo>
                <a:lnTo>
                  <a:pt x="0" y="124968"/>
                </a:lnTo>
                <a:lnTo>
                  <a:pt x="857" y="140732"/>
                </a:lnTo>
                <a:lnTo>
                  <a:pt x="13716" y="187452"/>
                </a:lnTo>
                <a:lnTo>
                  <a:pt x="45434" y="226243"/>
                </a:lnTo>
                <a:lnTo>
                  <a:pt x="48768" y="228618"/>
                </a:lnTo>
                <a:lnTo>
                  <a:pt x="48768" y="129540"/>
                </a:lnTo>
                <a:lnTo>
                  <a:pt x="51054" y="97012"/>
                </a:lnTo>
                <a:lnTo>
                  <a:pt x="57912" y="65913"/>
                </a:lnTo>
                <a:lnTo>
                  <a:pt x="69342" y="36528"/>
                </a:lnTo>
                <a:lnTo>
                  <a:pt x="85344" y="9144"/>
                </a:lnTo>
                <a:lnTo>
                  <a:pt x="92833" y="0"/>
                </a:lnTo>
                <a:close/>
              </a:path>
              <a:path w="311150" h="254635">
                <a:moveTo>
                  <a:pt x="222504" y="236069"/>
                </a:moveTo>
                <a:lnTo>
                  <a:pt x="222504" y="117348"/>
                </a:lnTo>
                <a:lnTo>
                  <a:pt x="222218" y="123349"/>
                </a:lnTo>
                <a:lnTo>
                  <a:pt x="221361" y="129921"/>
                </a:lnTo>
                <a:lnTo>
                  <a:pt x="193548" y="225552"/>
                </a:lnTo>
                <a:lnTo>
                  <a:pt x="155448" y="236220"/>
                </a:lnTo>
                <a:lnTo>
                  <a:pt x="149352" y="237744"/>
                </a:lnTo>
                <a:lnTo>
                  <a:pt x="140208" y="237744"/>
                </a:lnTo>
                <a:lnTo>
                  <a:pt x="118776" y="235744"/>
                </a:lnTo>
                <a:lnTo>
                  <a:pt x="71628" y="205740"/>
                </a:lnTo>
                <a:lnTo>
                  <a:pt x="54483" y="170497"/>
                </a:lnTo>
                <a:lnTo>
                  <a:pt x="48768" y="129540"/>
                </a:lnTo>
                <a:lnTo>
                  <a:pt x="48768" y="228618"/>
                </a:lnTo>
                <a:lnTo>
                  <a:pt x="95821" y="249936"/>
                </a:lnTo>
                <a:lnTo>
                  <a:pt x="140208" y="254508"/>
                </a:lnTo>
                <a:lnTo>
                  <a:pt x="151352" y="254222"/>
                </a:lnTo>
                <a:lnTo>
                  <a:pt x="192238" y="247078"/>
                </a:lnTo>
                <a:lnTo>
                  <a:pt x="218003" y="237934"/>
                </a:lnTo>
                <a:lnTo>
                  <a:pt x="222504" y="236069"/>
                </a:lnTo>
                <a:close/>
              </a:path>
              <a:path w="311150" h="254635">
                <a:moveTo>
                  <a:pt x="310896" y="89916"/>
                </a:moveTo>
                <a:lnTo>
                  <a:pt x="179832" y="89916"/>
                </a:lnTo>
                <a:lnTo>
                  <a:pt x="178308" y="99060"/>
                </a:lnTo>
                <a:lnTo>
                  <a:pt x="184404" y="99060"/>
                </a:lnTo>
                <a:lnTo>
                  <a:pt x="194762" y="99370"/>
                </a:lnTo>
                <a:lnTo>
                  <a:pt x="222504" y="112776"/>
                </a:lnTo>
                <a:lnTo>
                  <a:pt x="222504" y="236069"/>
                </a:lnTo>
                <a:lnTo>
                  <a:pt x="233172" y="231648"/>
                </a:lnTo>
                <a:lnTo>
                  <a:pt x="256032" y="152400"/>
                </a:lnTo>
                <a:lnTo>
                  <a:pt x="269748" y="115824"/>
                </a:lnTo>
                <a:lnTo>
                  <a:pt x="272796" y="109728"/>
                </a:lnTo>
                <a:lnTo>
                  <a:pt x="309372" y="99060"/>
                </a:lnTo>
                <a:lnTo>
                  <a:pt x="310896" y="89916"/>
                </a:lnTo>
                <a:close/>
              </a:path>
              <a:path w="311150" h="254635">
                <a:moveTo>
                  <a:pt x="290990" y="0"/>
                </a:moveTo>
                <a:lnTo>
                  <a:pt x="278884" y="0"/>
                </a:lnTo>
                <a:lnTo>
                  <a:pt x="278868" y="3596"/>
                </a:lnTo>
                <a:lnTo>
                  <a:pt x="278701" y="9715"/>
                </a:lnTo>
                <a:lnTo>
                  <a:pt x="278249" y="16693"/>
                </a:lnTo>
                <a:lnTo>
                  <a:pt x="277368" y="24384"/>
                </a:lnTo>
                <a:lnTo>
                  <a:pt x="284988" y="24384"/>
                </a:lnTo>
                <a:lnTo>
                  <a:pt x="290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6768" y="5500116"/>
            <a:ext cx="100965" cy="257810"/>
          </a:xfrm>
          <a:custGeom>
            <a:avLst/>
            <a:gdLst/>
            <a:ahLst/>
            <a:cxnLst/>
            <a:rect l="l" t="t" r="r" b="b"/>
            <a:pathLst>
              <a:path w="100965" h="257810">
                <a:moveTo>
                  <a:pt x="100584" y="257556"/>
                </a:moveTo>
                <a:lnTo>
                  <a:pt x="100584" y="251460"/>
                </a:lnTo>
                <a:lnTo>
                  <a:pt x="88392" y="251460"/>
                </a:lnTo>
                <a:lnTo>
                  <a:pt x="80772" y="249936"/>
                </a:lnTo>
                <a:lnTo>
                  <a:pt x="77724" y="248412"/>
                </a:lnTo>
                <a:lnTo>
                  <a:pt x="73152" y="246888"/>
                </a:lnTo>
                <a:lnTo>
                  <a:pt x="71628" y="243840"/>
                </a:lnTo>
                <a:lnTo>
                  <a:pt x="68580" y="213360"/>
                </a:lnTo>
                <a:lnTo>
                  <a:pt x="68580" y="0"/>
                </a:lnTo>
                <a:lnTo>
                  <a:pt x="62484" y="0"/>
                </a:lnTo>
                <a:lnTo>
                  <a:pt x="0" y="30480"/>
                </a:lnTo>
                <a:lnTo>
                  <a:pt x="3048" y="36576"/>
                </a:lnTo>
                <a:lnTo>
                  <a:pt x="12192" y="32004"/>
                </a:lnTo>
                <a:lnTo>
                  <a:pt x="18288" y="30480"/>
                </a:lnTo>
                <a:lnTo>
                  <a:pt x="28956" y="30480"/>
                </a:lnTo>
                <a:lnTo>
                  <a:pt x="30480" y="33528"/>
                </a:lnTo>
                <a:lnTo>
                  <a:pt x="33528" y="35052"/>
                </a:lnTo>
                <a:lnTo>
                  <a:pt x="35052" y="38100"/>
                </a:lnTo>
                <a:lnTo>
                  <a:pt x="35052" y="41148"/>
                </a:lnTo>
                <a:lnTo>
                  <a:pt x="36171" y="46863"/>
                </a:lnTo>
                <a:lnTo>
                  <a:pt x="37147" y="54864"/>
                </a:lnTo>
                <a:lnTo>
                  <a:pt x="37838" y="65151"/>
                </a:lnTo>
                <a:lnTo>
                  <a:pt x="38100" y="77724"/>
                </a:lnTo>
                <a:lnTo>
                  <a:pt x="38100" y="257556"/>
                </a:lnTo>
                <a:lnTo>
                  <a:pt x="100584" y="257556"/>
                </a:lnTo>
                <a:close/>
              </a:path>
              <a:path w="100965" h="257810">
                <a:moveTo>
                  <a:pt x="38100" y="257556"/>
                </a:moveTo>
                <a:lnTo>
                  <a:pt x="38100" y="213360"/>
                </a:lnTo>
                <a:lnTo>
                  <a:pt x="37838" y="223647"/>
                </a:lnTo>
                <a:lnTo>
                  <a:pt x="37147" y="231648"/>
                </a:lnTo>
                <a:lnTo>
                  <a:pt x="16764" y="251460"/>
                </a:lnTo>
                <a:lnTo>
                  <a:pt x="4572" y="251460"/>
                </a:lnTo>
                <a:lnTo>
                  <a:pt x="4572" y="257556"/>
                </a:lnTo>
                <a:lnTo>
                  <a:pt x="3810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69380" y="5500116"/>
            <a:ext cx="166370" cy="257810"/>
          </a:xfrm>
          <a:custGeom>
            <a:avLst/>
            <a:gdLst/>
            <a:ahLst/>
            <a:cxnLst/>
            <a:rect l="l" t="t" r="r" b="b"/>
            <a:pathLst>
              <a:path w="166370" h="257810">
                <a:moveTo>
                  <a:pt x="118872" y="142416"/>
                </a:moveTo>
                <a:lnTo>
                  <a:pt x="118872" y="83820"/>
                </a:lnTo>
                <a:lnTo>
                  <a:pt x="117157" y="100131"/>
                </a:lnTo>
                <a:lnTo>
                  <a:pt x="112014" y="117157"/>
                </a:lnTo>
                <a:lnTo>
                  <a:pt x="91440" y="153924"/>
                </a:lnTo>
                <a:lnTo>
                  <a:pt x="55435" y="196977"/>
                </a:lnTo>
                <a:lnTo>
                  <a:pt x="0" y="251460"/>
                </a:lnTo>
                <a:lnTo>
                  <a:pt x="0" y="257556"/>
                </a:lnTo>
                <a:lnTo>
                  <a:pt x="39624" y="257556"/>
                </a:lnTo>
                <a:lnTo>
                  <a:pt x="39624" y="230124"/>
                </a:lnTo>
                <a:lnTo>
                  <a:pt x="47386" y="222099"/>
                </a:lnTo>
                <a:lnTo>
                  <a:pt x="76080" y="191737"/>
                </a:lnTo>
                <a:lnTo>
                  <a:pt x="97536" y="169164"/>
                </a:lnTo>
                <a:lnTo>
                  <a:pt x="111513" y="152304"/>
                </a:lnTo>
                <a:lnTo>
                  <a:pt x="118872" y="142416"/>
                </a:lnTo>
                <a:close/>
              </a:path>
              <a:path w="166370" h="257810">
                <a:moveTo>
                  <a:pt x="150876" y="67056"/>
                </a:moveTo>
                <a:lnTo>
                  <a:pt x="138660" y="30408"/>
                </a:lnTo>
                <a:lnTo>
                  <a:pt x="106680" y="5334"/>
                </a:lnTo>
                <a:lnTo>
                  <a:pt x="79248" y="0"/>
                </a:lnTo>
                <a:lnTo>
                  <a:pt x="65198" y="1143"/>
                </a:lnTo>
                <a:lnTo>
                  <a:pt x="30480" y="18288"/>
                </a:lnTo>
                <a:lnTo>
                  <a:pt x="9477" y="55364"/>
                </a:lnTo>
                <a:lnTo>
                  <a:pt x="6096" y="71628"/>
                </a:lnTo>
                <a:lnTo>
                  <a:pt x="13716" y="71628"/>
                </a:lnTo>
                <a:lnTo>
                  <a:pt x="17692" y="61912"/>
                </a:lnTo>
                <a:lnTo>
                  <a:pt x="22669" y="53340"/>
                </a:lnTo>
                <a:lnTo>
                  <a:pt x="59697" y="29551"/>
                </a:lnTo>
                <a:lnTo>
                  <a:pt x="68580" y="28956"/>
                </a:lnTo>
                <a:lnTo>
                  <a:pt x="78557" y="29837"/>
                </a:lnTo>
                <a:lnTo>
                  <a:pt x="110513" y="52530"/>
                </a:lnTo>
                <a:lnTo>
                  <a:pt x="118872" y="83820"/>
                </a:lnTo>
                <a:lnTo>
                  <a:pt x="118872" y="142416"/>
                </a:lnTo>
                <a:lnTo>
                  <a:pt x="123634" y="136017"/>
                </a:lnTo>
                <a:lnTo>
                  <a:pt x="145732" y="95130"/>
                </a:lnTo>
                <a:lnTo>
                  <a:pt x="150304" y="76223"/>
                </a:lnTo>
                <a:lnTo>
                  <a:pt x="150876" y="67056"/>
                </a:lnTo>
                <a:close/>
              </a:path>
              <a:path w="166370" h="257810">
                <a:moveTo>
                  <a:pt x="166116" y="208788"/>
                </a:moveTo>
                <a:lnTo>
                  <a:pt x="158496" y="208788"/>
                </a:lnTo>
                <a:lnTo>
                  <a:pt x="155448" y="214884"/>
                </a:lnTo>
                <a:lnTo>
                  <a:pt x="152400" y="219456"/>
                </a:lnTo>
                <a:lnTo>
                  <a:pt x="39624" y="230124"/>
                </a:lnTo>
                <a:lnTo>
                  <a:pt x="39624" y="257556"/>
                </a:lnTo>
                <a:lnTo>
                  <a:pt x="147828" y="257556"/>
                </a:lnTo>
                <a:lnTo>
                  <a:pt x="166116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8168" y="5494019"/>
            <a:ext cx="207264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3160" y="5494019"/>
            <a:ext cx="208788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1704" y="5494019"/>
            <a:ext cx="208788" cy="1508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70248" y="5494019"/>
            <a:ext cx="285115" cy="144780"/>
          </a:xfrm>
          <a:custGeom>
            <a:avLst/>
            <a:gdLst/>
            <a:ahLst/>
            <a:cxnLst/>
            <a:rect l="l" t="t" r="r" b="b"/>
            <a:pathLst>
              <a:path w="285114" h="144779">
                <a:moveTo>
                  <a:pt x="148906" y="0"/>
                </a:moveTo>
                <a:lnTo>
                  <a:pt x="130829" y="0"/>
                </a:lnTo>
                <a:lnTo>
                  <a:pt x="73152" y="79248"/>
                </a:lnTo>
                <a:lnTo>
                  <a:pt x="60531" y="94964"/>
                </a:lnTo>
                <a:lnTo>
                  <a:pt x="33528" y="124968"/>
                </a:lnTo>
                <a:lnTo>
                  <a:pt x="3048" y="137160"/>
                </a:lnTo>
                <a:lnTo>
                  <a:pt x="0" y="144780"/>
                </a:lnTo>
                <a:lnTo>
                  <a:pt x="70104" y="144780"/>
                </a:lnTo>
                <a:lnTo>
                  <a:pt x="70104" y="114300"/>
                </a:lnTo>
                <a:lnTo>
                  <a:pt x="71628" y="109728"/>
                </a:lnTo>
                <a:lnTo>
                  <a:pt x="73152" y="106680"/>
                </a:lnTo>
                <a:lnTo>
                  <a:pt x="74676" y="102108"/>
                </a:lnTo>
                <a:lnTo>
                  <a:pt x="79248" y="94488"/>
                </a:lnTo>
                <a:lnTo>
                  <a:pt x="86868" y="85344"/>
                </a:lnTo>
                <a:lnTo>
                  <a:pt x="118872" y="41148"/>
                </a:lnTo>
                <a:lnTo>
                  <a:pt x="131064" y="41148"/>
                </a:lnTo>
                <a:lnTo>
                  <a:pt x="131064" y="24384"/>
                </a:lnTo>
                <a:lnTo>
                  <a:pt x="148906" y="0"/>
                </a:lnTo>
                <a:close/>
              </a:path>
              <a:path w="285114" h="144779">
                <a:moveTo>
                  <a:pt x="96012" y="137160"/>
                </a:moveTo>
                <a:lnTo>
                  <a:pt x="70104" y="123444"/>
                </a:lnTo>
                <a:lnTo>
                  <a:pt x="70104" y="144780"/>
                </a:lnTo>
                <a:lnTo>
                  <a:pt x="92964" y="144780"/>
                </a:lnTo>
                <a:lnTo>
                  <a:pt x="96012" y="137160"/>
                </a:lnTo>
                <a:close/>
              </a:path>
              <a:path w="285114" h="144779">
                <a:moveTo>
                  <a:pt x="253257" y="0"/>
                </a:moveTo>
                <a:lnTo>
                  <a:pt x="212690" y="0"/>
                </a:lnTo>
                <a:lnTo>
                  <a:pt x="210312" y="24384"/>
                </a:lnTo>
                <a:lnTo>
                  <a:pt x="131064" y="24384"/>
                </a:lnTo>
                <a:lnTo>
                  <a:pt x="131064" y="41148"/>
                </a:lnTo>
                <a:lnTo>
                  <a:pt x="208788" y="41148"/>
                </a:lnTo>
                <a:lnTo>
                  <a:pt x="208788" y="144780"/>
                </a:lnTo>
                <a:lnTo>
                  <a:pt x="243840" y="144780"/>
                </a:lnTo>
                <a:lnTo>
                  <a:pt x="243840" y="97536"/>
                </a:lnTo>
                <a:lnTo>
                  <a:pt x="245364" y="85344"/>
                </a:lnTo>
                <a:lnTo>
                  <a:pt x="253257" y="0"/>
                </a:lnTo>
                <a:close/>
              </a:path>
              <a:path w="285114" h="144779">
                <a:moveTo>
                  <a:pt x="208788" y="144780"/>
                </a:moveTo>
                <a:lnTo>
                  <a:pt x="208788" y="41148"/>
                </a:lnTo>
                <a:lnTo>
                  <a:pt x="205740" y="80772"/>
                </a:lnTo>
                <a:lnTo>
                  <a:pt x="204597" y="93321"/>
                </a:lnTo>
                <a:lnTo>
                  <a:pt x="190500" y="129540"/>
                </a:lnTo>
                <a:lnTo>
                  <a:pt x="166116" y="137160"/>
                </a:lnTo>
                <a:lnTo>
                  <a:pt x="160020" y="137160"/>
                </a:lnTo>
                <a:lnTo>
                  <a:pt x="156972" y="144780"/>
                </a:lnTo>
                <a:lnTo>
                  <a:pt x="208788" y="144780"/>
                </a:lnTo>
                <a:close/>
              </a:path>
              <a:path w="285114" h="144779">
                <a:moveTo>
                  <a:pt x="284988" y="137160"/>
                </a:moveTo>
                <a:lnTo>
                  <a:pt x="276439" y="136874"/>
                </a:lnTo>
                <a:lnTo>
                  <a:pt x="269176" y="136017"/>
                </a:lnTo>
                <a:lnTo>
                  <a:pt x="263342" y="134588"/>
                </a:lnTo>
                <a:lnTo>
                  <a:pt x="259080" y="132588"/>
                </a:lnTo>
                <a:lnTo>
                  <a:pt x="254508" y="131064"/>
                </a:lnTo>
                <a:lnTo>
                  <a:pt x="249936" y="128016"/>
                </a:lnTo>
                <a:lnTo>
                  <a:pt x="246888" y="123444"/>
                </a:lnTo>
                <a:lnTo>
                  <a:pt x="243840" y="120396"/>
                </a:lnTo>
                <a:lnTo>
                  <a:pt x="243840" y="144780"/>
                </a:lnTo>
                <a:lnTo>
                  <a:pt x="281940" y="144780"/>
                </a:lnTo>
                <a:lnTo>
                  <a:pt x="284988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1828" y="5494020"/>
            <a:ext cx="182880" cy="268605"/>
          </a:xfrm>
          <a:custGeom>
            <a:avLst/>
            <a:gdLst/>
            <a:ahLst/>
            <a:cxnLst/>
            <a:rect l="l" t="t" r="r" b="b"/>
            <a:pathLst>
              <a:path w="182879" h="268604">
                <a:moveTo>
                  <a:pt x="68580" y="130628"/>
                </a:moveTo>
                <a:lnTo>
                  <a:pt x="68580" y="30480"/>
                </a:lnTo>
                <a:lnTo>
                  <a:pt x="67056" y="33528"/>
                </a:lnTo>
                <a:lnTo>
                  <a:pt x="62484" y="51816"/>
                </a:lnTo>
                <a:lnTo>
                  <a:pt x="0" y="263652"/>
                </a:lnTo>
                <a:lnTo>
                  <a:pt x="28956" y="263652"/>
                </a:lnTo>
                <a:lnTo>
                  <a:pt x="48768" y="198120"/>
                </a:lnTo>
                <a:lnTo>
                  <a:pt x="53340" y="194085"/>
                </a:lnTo>
                <a:lnTo>
                  <a:pt x="53340" y="182880"/>
                </a:lnTo>
                <a:lnTo>
                  <a:pt x="68580" y="130628"/>
                </a:lnTo>
                <a:close/>
              </a:path>
              <a:path w="182879" h="268604">
                <a:moveTo>
                  <a:pt x="106680" y="0"/>
                </a:moveTo>
                <a:lnTo>
                  <a:pt x="41148" y="10668"/>
                </a:lnTo>
                <a:lnTo>
                  <a:pt x="41148" y="16764"/>
                </a:lnTo>
                <a:lnTo>
                  <a:pt x="47244" y="15240"/>
                </a:lnTo>
                <a:lnTo>
                  <a:pt x="59436" y="15240"/>
                </a:lnTo>
                <a:lnTo>
                  <a:pt x="65532" y="18288"/>
                </a:lnTo>
                <a:lnTo>
                  <a:pt x="67056" y="19812"/>
                </a:lnTo>
                <a:lnTo>
                  <a:pt x="68580" y="22860"/>
                </a:lnTo>
                <a:lnTo>
                  <a:pt x="68580" y="130628"/>
                </a:lnTo>
                <a:lnTo>
                  <a:pt x="106680" y="0"/>
                </a:lnTo>
                <a:close/>
              </a:path>
              <a:path w="182879" h="268604">
                <a:moveTo>
                  <a:pt x="123444" y="132590"/>
                </a:moveTo>
                <a:lnTo>
                  <a:pt x="123444" y="115824"/>
                </a:lnTo>
                <a:lnTo>
                  <a:pt x="118872" y="120396"/>
                </a:lnTo>
                <a:lnTo>
                  <a:pt x="112609" y="128373"/>
                </a:lnTo>
                <a:lnTo>
                  <a:pt x="103060" y="138493"/>
                </a:lnTo>
                <a:lnTo>
                  <a:pt x="90368" y="150614"/>
                </a:lnTo>
                <a:lnTo>
                  <a:pt x="74676" y="164592"/>
                </a:lnTo>
                <a:lnTo>
                  <a:pt x="53340" y="182880"/>
                </a:lnTo>
                <a:lnTo>
                  <a:pt x="53340" y="194085"/>
                </a:lnTo>
                <a:lnTo>
                  <a:pt x="74676" y="175260"/>
                </a:lnTo>
                <a:lnTo>
                  <a:pt x="82343" y="208978"/>
                </a:lnTo>
                <a:lnTo>
                  <a:pt x="89154" y="234696"/>
                </a:lnTo>
                <a:lnTo>
                  <a:pt x="94821" y="252412"/>
                </a:lnTo>
                <a:lnTo>
                  <a:pt x="96012" y="255141"/>
                </a:lnTo>
                <a:lnTo>
                  <a:pt x="96012" y="155448"/>
                </a:lnTo>
                <a:lnTo>
                  <a:pt x="112776" y="141732"/>
                </a:lnTo>
                <a:lnTo>
                  <a:pt x="116157" y="138636"/>
                </a:lnTo>
                <a:lnTo>
                  <a:pt x="121539" y="134112"/>
                </a:lnTo>
                <a:lnTo>
                  <a:pt x="123444" y="132590"/>
                </a:lnTo>
                <a:close/>
              </a:path>
              <a:path w="182879" h="268604">
                <a:moveTo>
                  <a:pt x="161544" y="227076"/>
                </a:moveTo>
                <a:lnTo>
                  <a:pt x="155448" y="222504"/>
                </a:lnTo>
                <a:lnTo>
                  <a:pt x="149971" y="229933"/>
                </a:lnTo>
                <a:lnTo>
                  <a:pt x="144780" y="236220"/>
                </a:lnTo>
                <a:lnTo>
                  <a:pt x="139588" y="241363"/>
                </a:lnTo>
                <a:lnTo>
                  <a:pt x="134112" y="245364"/>
                </a:lnTo>
                <a:lnTo>
                  <a:pt x="132588" y="246888"/>
                </a:lnTo>
                <a:lnTo>
                  <a:pt x="129540" y="248412"/>
                </a:lnTo>
                <a:lnTo>
                  <a:pt x="124968" y="248412"/>
                </a:lnTo>
                <a:lnTo>
                  <a:pt x="121920" y="245364"/>
                </a:lnTo>
                <a:lnTo>
                  <a:pt x="120396" y="240792"/>
                </a:lnTo>
                <a:lnTo>
                  <a:pt x="117824" y="235124"/>
                </a:lnTo>
                <a:lnTo>
                  <a:pt x="114681" y="225171"/>
                </a:lnTo>
                <a:lnTo>
                  <a:pt x="110966" y="211216"/>
                </a:lnTo>
                <a:lnTo>
                  <a:pt x="106680" y="193548"/>
                </a:lnTo>
                <a:lnTo>
                  <a:pt x="100774" y="171640"/>
                </a:lnTo>
                <a:lnTo>
                  <a:pt x="98321" y="162901"/>
                </a:lnTo>
                <a:lnTo>
                  <a:pt x="96012" y="155448"/>
                </a:lnTo>
                <a:lnTo>
                  <a:pt x="96012" y="255141"/>
                </a:lnTo>
                <a:lnTo>
                  <a:pt x="99060" y="262128"/>
                </a:lnTo>
                <a:lnTo>
                  <a:pt x="102108" y="266700"/>
                </a:lnTo>
                <a:lnTo>
                  <a:pt x="106680" y="268224"/>
                </a:lnTo>
                <a:lnTo>
                  <a:pt x="117348" y="268224"/>
                </a:lnTo>
                <a:lnTo>
                  <a:pt x="152066" y="238529"/>
                </a:lnTo>
                <a:lnTo>
                  <a:pt x="161544" y="227076"/>
                </a:lnTo>
                <a:close/>
              </a:path>
              <a:path w="182879" h="268604">
                <a:moveTo>
                  <a:pt x="182880" y="100584"/>
                </a:moveTo>
                <a:lnTo>
                  <a:pt x="102108" y="100584"/>
                </a:lnTo>
                <a:lnTo>
                  <a:pt x="99060" y="106680"/>
                </a:lnTo>
                <a:lnTo>
                  <a:pt x="111252" y="106680"/>
                </a:lnTo>
                <a:lnTo>
                  <a:pt x="115824" y="108204"/>
                </a:lnTo>
                <a:lnTo>
                  <a:pt x="118872" y="108204"/>
                </a:lnTo>
                <a:lnTo>
                  <a:pt x="123444" y="112776"/>
                </a:lnTo>
                <a:lnTo>
                  <a:pt x="123444" y="132590"/>
                </a:lnTo>
                <a:lnTo>
                  <a:pt x="128635" y="128444"/>
                </a:lnTo>
                <a:lnTo>
                  <a:pt x="137160" y="121920"/>
                </a:lnTo>
                <a:lnTo>
                  <a:pt x="143256" y="117348"/>
                </a:lnTo>
                <a:lnTo>
                  <a:pt x="150876" y="114300"/>
                </a:lnTo>
                <a:lnTo>
                  <a:pt x="156972" y="111252"/>
                </a:lnTo>
                <a:lnTo>
                  <a:pt x="163068" y="109728"/>
                </a:lnTo>
                <a:lnTo>
                  <a:pt x="181356" y="106680"/>
                </a:lnTo>
                <a:lnTo>
                  <a:pt x="182880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89676" y="5494019"/>
            <a:ext cx="370840" cy="47625"/>
          </a:xfrm>
          <a:custGeom>
            <a:avLst/>
            <a:gdLst/>
            <a:ahLst/>
            <a:cxnLst/>
            <a:rect l="l" t="t" r="r" b="b"/>
            <a:pathLst>
              <a:path w="370839" h="47625">
                <a:moveTo>
                  <a:pt x="370332" y="27432"/>
                </a:moveTo>
                <a:lnTo>
                  <a:pt x="370332" y="15240"/>
                </a:lnTo>
                <a:lnTo>
                  <a:pt x="368808" y="9144"/>
                </a:lnTo>
                <a:lnTo>
                  <a:pt x="361949" y="0"/>
                </a:lnTo>
                <a:lnTo>
                  <a:pt x="326898" y="0"/>
                </a:lnTo>
                <a:lnTo>
                  <a:pt x="320040" y="9144"/>
                </a:lnTo>
                <a:lnTo>
                  <a:pt x="316992" y="15240"/>
                </a:lnTo>
                <a:lnTo>
                  <a:pt x="316992" y="27432"/>
                </a:lnTo>
                <a:lnTo>
                  <a:pt x="320040" y="33528"/>
                </a:lnTo>
                <a:lnTo>
                  <a:pt x="329184" y="45720"/>
                </a:lnTo>
                <a:lnTo>
                  <a:pt x="335280" y="47244"/>
                </a:lnTo>
                <a:lnTo>
                  <a:pt x="353568" y="47244"/>
                </a:lnTo>
                <a:lnTo>
                  <a:pt x="359664" y="45720"/>
                </a:lnTo>
                <a:lnTo>
                  <a:pt x="368808" y="33528"/>
                </a:lnTo>
                <a:lnTo>
                  <a:pt x="370332" y="27432"/>
                </a:lnTo>
                <a:close/>
              </a:path>
              <a:path w="370839" h="47625">
                <a:moveTo>
                  <a:pt x="211836" y="27432"/>
                </a:moveTo>
                <a:lnTo>
                  <a:pt x="211836" y="15240"/>
                </a:lnTo>
                <a:lnTo>
                  <a:pt x="205740" y="3048"/>
                </a:lnTo>
                <a:lnTo>
                  <a:pt x="203453" y="0"/>
                </a:lnTo>
                <a:lnTo>
                  <a:pt x="167640" y="0"/>
                </a:lnTo>
                <a:lnTo>
                  <a:pt x="166116" y="3048"/>
                </a:lnTo>
                <a:lnTo>
                  <a:pt x="161544" y="9144"/>
                </a:lnTo>
                <a:lnTo>
                  <a:pt x="158496" y="15240"/>
                </a:lnTo>
                <a:lnTo>
                  <a:pt x="158496" y="27432"/>
                </a:lnTo>
                <a:lnTo>
                  <a:pt x="161544" y="33528"/>
                </a:lnTo>
                <a:lnTo>
                  <a:pt x="166116" y="39624"/>
                </a:lnTo>
                <a:lnTo>
                  <a:pt x="169164" y="45720"/>
                </a:lnTo>
                <a:lnTo>
                  <a:pt x="176784" y="47244"/>
                </a:lnTo>
                <a:lnTo>
                  <a:pt x="193548" y="47244"/>
                </a:lnTo>
                <a:lnTo>
                  <a:pt x="201168" y="45720"/>
                </a:lnTo>
                <a:lnTo>
                  <a:pt x="205740" y="39624"/>
                </a:lnTo>
                <a:lnTo>
                  <a:pt x="211836" y="27432"/>
                </a:lnTo>
                <a:close/>
              </a:path>
              <a:path w="370839" h="47625">
                <a:moveTo>
                  <a:pt x="53340" y="27432"/>
                </a:moveTo>
                <a:lnTo>
                  <a:pt x="53340" y="15240"/>
                </a:lnTo>
                <a:lnTo>
                  <a:pt x="50292" y="9144"/>
                </a:lnTo>
                <a:lnTo>
                  <a:pt x="45720" y="3048"/>
                </a:lnTo>
                <a:lnTo>
                  <a:pt x="44195" y="0"/>
                </a:lnTo>
                <a:lnTo>
                  <a:pt x="8382" y="0"/>
                </a:lnTo>
                <a:lnTo>
                  <a:pt x="1524" y="9144"/>
                </a:lnTo>
                <a:lnTo>
                  <a:pt x="0" y="15240"/>
                </a:lnTo>
                <a:lnTo>
                  <a:pt x="0" y="27432"/>
                </a:lnTo>
                <a:lnTo>
                  <a:pt x="1524" y="33528"/>
                </a:lnTo>
                <a:lnTo>
                  <a:pt x="10668" y="45720"/>
                </a:lnTo>
                <a:lnTo>
                  <a:pt x="18288" y="47244"/>
                </a:lnTo>
                <a:lnTo>
                  <a:pt x="35052" y="47244"/>
                </a:lnTo>
                <a:lnTo>
                  <a:pt x="42672" y="45720"/>
                </a:lnTo>
                <a:lnTo>
                  <a:pt x="45720" y="39624"/>
                </a:lnTo>
                <a:lnTo>
                  <a:pt x="50292" y="33528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3920" y="5494019"/>
            <a:ext cx="433070" cy="152400"/>
          </a:xfrm>
          <a:custGeom>
            <a:avLst/>
            <a:gdLst/>
            <a:ahLst/>
            <a:cxnLst/>
            <a:rect l="l" t="t" r="r" b="b"/>
            <a:pathLst>
              <a:path w="433070" h="152400">
                <a:moveTo>
                  <a:pt x="377952" y="39624"/>
                </a:moveTo>
                <a:lnTo>
                  <a:pt x="377952" y="13716"/>
                </a:lnTo>
                <a:lnTo>
                  <a:pt x="0" y="13716"/>
                </a:lnTo>
                <a:lnTo>
                  <a:pt x="0" y="39624"/>
                </a:lnTo>
                <a:lnTo>
                  <a:pt x="377952" y="39624"/>
                </a:lnTo>
                <a:close/>
              </a:path>
              <a:path w="433070" h="152400">
                <a:moveTo>
                  <a:pt x="377952" y="81840"/>
                </a:moveTo>
                <a:lnTo>
                  <a:pt x="377952" y="39624"/>
                </a:lnTo>
                <a:lnTo>
                  <a:pt x="360830" y="58269"/>
                </a:lnTo>
                <a:lnTo>
                  <a:pt x="339280" y="83629"/>
                </a:lnTo>
                <a:lnTo>
                  <a:pt x="316872" y="110990"/>
                </a:lnTo>
                <a:lnTo>
                  <a:pt x="297180" y="135636"/>
                </a:lnTo>
                <a:lnTo>
                  <a:pt x="313944" y="152400"/>
                </a:lnTo>
                <a:lnTo>
                  <a:pt x="343662" y="118300"/>
                </a:lnTo>
                <a:lnTo>
                  <a:pt x="372237" y="87630"/>
                </a:lnTo>
                <a:lnTo>
                  <a:pt x="377952" y="81840"/>
                </a:lnTo>
                <a:close/>
              </a:path>
              <a:path w="433070" h="152400">
                <a:moveTo>
                  <a:pt x="432816" y="27432"/>
                </a:moveTo>
                <a:lnTo>
                  <a:pt x="404723" y="0"/>
                </a:lnTo>
                <a:lnTo>
                  <a:pt x="365356" y="0"/>
                </a:lnTo>
                <a:lnTo>
                  <a:pt x="377952" y="13716"/>
                </a:lnTo>
                <a:lnTo>
                  <a:pt x="377952" y="81840"/>
                </a:lnTo>
                <a:lnTo>
                  <a:pt x="401383" y="58102"/>
                </a:lnTo>
                <a:lnTo>
                  <a:pt x="43281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5876" y="6097524"/>
            <a:ext cx="185407" cy="207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87336" y="6242304"/>
            <a:ext cx="52705" cy="59690"/>
          </a:xfrm>
          <a:custGeom>
            <a:avLst/>
            <a:gdLst/>
            <a:ahLst/>
            <a:cxnLst/>
            <a:rect l="l" t="t" r="r" b="b"/>
            <a:pathLst>
              <a:path w="52704" h="59689">
                <a:moveTo>
                  <a:pt x="52659" y="0"/>
                </a:moveTo>
                <a:lnTo>
                  <a:pt x="43515" y="0"/>
                </a:lnTo>
                <a:lnTo>
                  <a:pt x="0" y="59435"/>
                </a:lnTo>
                <a:lnTo>
                  <a:pt x="47130" y="59435"/>
                </a:lnTo>
                <a:lnTo>
                  <a:pt x="5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2684" y="6301739"/>
            <a:ext cx="230504" cy="48895"/>
          </a:xfrm>
          <a:custGeom>
            <a:avLst/>
            <a:gdLst/>
            <a:ahLst/>
            <a:cxnLst/>
            <a:rect l="l" t="t" r="r" b="b"/>
            <a:pathLst>
              <a:path w="230504" h="48895">
                <a:moveTo>
                  <a:pt x="230124" y="41148"/>
                </a:moveTo>
                <a:lnTo>
                  <a:pt x="192024" y="19622"/>
                </a:lnTo>
                <a:lnTo>
                  <a:pt x="183990" y="0"/>
                </a:lnTo>
                <a:lnTo>
                  <a:pt x="151383" y="0"/>
                </a:lnTo>
                <a:lnTo>
                  <a:pt x="167640" y="48768"/>
                </a:lnTo>
                <a:lnTo>
                  <a:pt x="227076" y="48768"/>
                </a:lnTo>
                <a:lnTo>
                  <a:pt x="230124" y="41148"/>
                </a:lnTo>
                <a:close/>
              </a:path>
              <a:path w="230504" h="48895">
                <a:moveTo>
                  <a:pt x="76200" y="0"/>
                </a:moveTo>
                <a:lnTo>
                  <a:pt x="44196" y="0"/>
                </a:lnTo>
                <a:lnTo>
                  <a:pt x="41005" y="9692"/>
                </a:lnTo>
                <a:lnTo>
                  <a:pt x="38100" y="18098"/>
                </a:lnTo>
                <a:lnTo>
                  <a:pt x="35194" y="25075"/>
                </a:lnTo>
                <a:lnTo>
                  <a:pt x="32004" y="30480"/>
                </a:lnTo>
                <a:lnTo>
                  <a:pt x="25908" y="36576"/>
                </a:lnTo>
                <a:lnTo>
                  <a:pt x="21336" y="38100"/>
                </a:lnTo>
                <a:lnTo>
                  <a:pt x="18288" y="39624"/>
                </a:lnTo>
                <a:lnTo>
                  <a:pt x="10668" y="41148"/>
                </a:lnTo>
                <a:lnTo>
                  <a:pt x="1524" y="41148"/>
                </a:lnTo>
                <a:lnTo>
                  <a:pt x="0" y="48768"/>
                </a:lnTo>
                <a:lnTo>
                  <a:pt x="71628" y="48768"/>
                </a:lnTo>
                <a:lnTo>
                  <a:pt x="71628" y="18288"/>
                </a:lnTo>
                <a:lnTo>
                  <a:pt x="73152" y="9144"/>
                </a:lnTo>
                <a:lnTo>
                  <a:pt x="76200" y="0"/>
                </a:lnTo>
                <a:close/>
              </a:path>
              <a:path w="230504" h="48895">
                <a:moveTo>
                  <a:pt x="99060" y="41148"/>
                </a:moveTo>
                <a:lnTo>
                  <a:pt x="86868" y="41148"/>
                </a:lnTo>
                <a:lnTo>
                  <a:pt x="79248" y="39624"/>
                </a:lnTo>
                <a:lnTo>
                  <a:pt x="77724" y="36576"/>
                </a:lnTo>
                <a:lnTo>
                  <a:pt x="73152" y="33528"/>
                </a:lnTo>
                <a:lnTo>
                  <a:pt x="71628" y="28956"/>
                </a:lnTo>
                <a:lnTo>
                  <a:pt x="71628" y="48768"/>
                </a:lnTo>
                <a:lnTo>
                  <a:pt x="97536" y="48768"/>
                </a:lnTo>
                <a:lnTo>
                  <a:pt x="9906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4084" y="6353556"/>
            <a:ext cx="201168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70248" y="6301739"/>
            <a:ext cx="285115" cy="262255"/>
          </a:xfrm>
          <a:custGeom>
            <a:avLst/>
            <a:gdLst/>
            <a:ahLst/>
            <a:cxnLst/>
            <a:rect l="l" t="t" r="r" b="b"/>
            <a:pathLst>
              <a:path w="285114" h="262254">
                <a:moveTo>
                  <a:pt x="264219" y="0"/>
                </a:moveTo>
                <a:lnTo>
                  <a:pt x="217088" y="0"/>
                </a:lnTo>
                <a:lnTo>
                  <a:pt x="73152" y="196596"/>
                </a:lnTo>
                <a:lnTo>
                  <a:pt x="60531" y="212312"/>
                </a:lnTo>
                <a:lnTo>
                  <a:pt x="33528" y="242316"/>
                </a:lnTo>
                <a:lnTo>
                  <a:pt x="3048" y="254508"/>
                </a:lnTo>
                <a:lnTo>
                  <a:pt x="0" y="262128"/>
                </a:lnTo>
                <a:lnTo>
                  <a:pt x="70104" y="262128"/>
                </a:lnTo>
                <a:lnTo>
                  <a:pt x="70104" y="231648"/>
                </a:lnTo>
                <a:lnTo>
                  <a:pt x="71628" y="227076"/>
                </a:lnTo>
                <a:lnTo>
                  <a:pt x="73152" y="224028"/>
                </a:lnTo>
                <a:lnTo>
                  <a:pt x="74676" y="219456"/>
                </a:lnTo>
                <a:lnTo>
                  <a:pt x="79248" y="211836"/>
                </a:lnTo>
                <a:lnTo>
                  <a:pt x="86868" y="202692"/>
                </a:lnTo>
                <a:lnTo>
                  <a:pt x="118872" y="158496"/>
                </a:lnTo>
                <a:lnTo>
                  <a:pt x="131064" y="158496"/>
                </a:lnTo>
                <a:lnTo>
                  <a:pt x="131064" y="141732"/>
                </a:lnTo>
                <a:lnTo>
                  <a:pt x="222504" y="16764"/>
                </a:lnTo>
                <a:lnTo>
                  <a:pt x="222504" y="262128"/>
                </a:lnTo>
                <a:lnTo>
                  <a:pt x="243840" y="262128"/>
                </a:lnTo>
                <a:lnTo>
                  <a:pt x="243840" y="214884"/>
                </a:lnTo>
                <a:lnTo>
                  <a:pt x="245364" y="202692"/>
                </a:lnTo>
                <a:lnTo>
                  <a:pt x="264219" y="0"/>
                </a:lnTo>
                <a:close/>
              </a:path>
              <a:path w="285114" h="262254">
                <a:moveTo>
                  <a:pt x="96012" y="254508"/>
                </a:moveTo>
                <a:lnTo>
                  <a:pt x="86868" y="254508"/>
                </a:lnTo>
                <a:lnTo>
                  <a:pt x="80772" y="251460"/>
                </a:lnTo>
                <a:lnTo>
                  <a:pt x="71628" y="245364"/>
                </a:lnTo>
                <a:lnTo>
                  <a:pt x="70104" y="240792"/>
                </a:lnTo>
                <a:lnTo>
                  <a:pt x="70104" y="262128"/>
                </a:lnTo>
                <a:lnTo>
                  <a:pt x="92964" y="262128"/>
                </a:lnTo>
                <a:lnTo>
                  <a:pt x="96012" y="254508"/>
                </a:lnTo>
                <a:close/>
              </a:path>
              <a:path w="285114" h="262254">
                <a:moveTo>
                  <a:pt x="222504" y="262128"/>
                </a:moveTo>
                <a:lnTo>
                  <a:pt x="222504" y="16764"/>
                </a:lnTo>
                <a:lnTo>
                  <a:pt x="210312" y="141732"/>
                </a:lnTo>
                <a:lnTo>
                  <a:pt x="131064" y="141732"/>
                </a:lnTo>
                <a:lnTo>
                  <a:pt x="131064" y="158496"/>
                </a:lnTo>
                <a:lnTo>
                  <a:pt x="208788" y="158496"/>
                </a:lnTo>
                <a:lnTo>
                  <a:pt x="208788" y="262128"/>
                </a:lnTo>
                <a:lnTo>
                  <a:pt x="222504" y="262128"/>
                </a:lnTo>
                <a:close/>
              </a:path>
              <a:path w="285114" h="262254">
                <a:moveTo>
                  <a:pt x="208788" y="262128"/>
                </a:moveTo>
                <a:lnTo>
                  <a:pt x="208788" y="158496"/>
                </a:lnTo>
                <a:lnTo>
                  <a:pt x="205740" y="199644"/>
                </a:lnTo>
                <a:lnTo>
                  <a:pt x="204597" y="211312"/>
                </a:lnTo>
                <a:lnTo>
                  <a:pt x="190500" y="248412"/>
                </a:lnTo>
                <a:lnTo>
                  <a:pt x="175260" y="254508"/>
                </a:lnTo>
                <a:lnTo>
                  <a:pt x="160020" y="254508"/>
                </a:lnTo>
                <a:lnTo>
                  <a:pt x="156972" y="262128"/>
                </a:lnTo>
                <a:lnTo>
                  <a:pt x="208788" y="262128"/>
                </a:lnTo>
                <a:close/>
              </a:path>
              <a:path w="285114" h="262254">
                <a:moveTo>
                  <a:pt x="284988" y="254508"/>
                </a:moveTo>
                <a:lnTo>
                  <a:pt x="246888" y="240792"/>
                </a:lnTo>
                <a:lnTo>
                  <a:pt x="243840" y="237744"/>
                </a:lnTo>
                <a:lnTo>
                  <a:pt x="243840" y="262128"/>
                </a:lnTo>
                <a:lnTo>
                  <a:pt x="281940" y="262128"/>
                </a:lnTo>
                <a:lnTo>
                  <a:pt x="284988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93920" y="6321552"/>
            <a:ext cx="433070" cy="250190"/>
          </a:xfrm>
          <a:custGeom>
            <a:avLst/>
            <a:gdLst/>
            <a:ahLst/>
            <a:cxnLst/>
            <a:rect l="l" t="t" r="r" b="b"/>
            <a:pathLst>
              <a:path w="433070" h="250190">
                <a:moveTo>
                  <a:pt x="377952" y="138684"/>
                </a:moveTo>
                <a:lnTo>
                  <a:pt x="377952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7952" y="138684"/>
                </a:lnTo>
                <a:close/>
              </a:path>
              <a:path w="433070" h="250190">
                <a:moveTo>
                  <a:pt x="432816" y="124968"/>
                </a:moveTo>
                <a:lnTo>
                  <a:pt x="401383" y="94297"/>
                </a:lnTo>
                <a:lnTo>
                  <a:pt x="372237" y="64770"/>
                </a:lnTo>
                <a:lnTo>
                  <a:pt x="343662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39280" y="67437"/>
                </a:lnTo>
                <a:lnTo>
                  <a:pt x="360830" y="92630"/>
                </a:lnTo>
                <a:lnTo>
                  <a:pt x="377952" y="111252"/>
                </a:lnTo>
                <a:lnTo>
                  <a:pt x="377952" y="179376"/>
                </a:lnTo>
                <a:lnTo>
                  <a:pt x="401383" y="155638"/>
                </a:lnTo>
                <a:lnTo>
                  <a:pt x="432816" y="124968"/>
                </a:lnTo>
                <a:close/>
              </a:path>
              <a:path w="433070" h="250190">
                <a:moveTo>
                  <a:pt x="377952" y="179376"/>
                </a:moveTo>
                <a:lnTo>
                  <a:pt x="377952" y="138684"/>
                </a:lnTo>
                <a:lnTo>
                  <a:pt x="360830" y="157091"/>
                </a:lnTo>
                <a:lnTo>
                  <a:pt x="339280" y="181927"/>
                </a:lnTo>
                <a:lnTo>
                  <a:pt x="316872" y="208764"/>
                </a:lnTo>
                <a:lnTo>
                  <a:pt x="297180" y="233172"/>
                </a:lnTo>
                <a:lnTo>
                  <a:pt x="313944" y="249936"/>
                </a:lnTo>
                <a:lnTo>
                  <a:pt x="343662" y="215836"/>
                </a:lnTo>
                <a:lnTo>
                  <a:pt x="372237" y="185166"/>
                </a:lnTo>
                <a:lnTo>
                  <a:pt x="377952" y="179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7999D-21A9-42A6-813B-0483BD5809C6}"/>
              </a:ext>
            </a:extLst>
          </p:cNvPr>
          <p:cNvSpPr txBox="1"/>
          <p:nvPr/>
        </p:nvSpPr>
        <p:spPr>
          <a:xfrm>
            <a:off x="1371600" y="1066800"/>
            <a:ext cx="746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Conversion of Left Linear Grammar(LLG) to Finite Automata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B4CC6-C59C-48FD-A113-92628CACC922}"/>
              </a:ext>
            </a:extLst>
          </p:cNvPr>
          <p:cNvSpPr txBox="1"/>
          <p:nvPr/>
        </p:nvSpPr>
        <p:spPr>
          <a:xfrm>
            <a:off x="762000" y="2316540"/>
            <a:ext cx="792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Converting left linear grammar to Finite Automata is simple.</a:t>
            </a:r>
            <a:br>
              <a:rPr lang="en-US" dirty="0"/>
            </a:br>
            <a:r>
              <a:rPr lang="en-US" dirty="0"/>
              <a:t>Follow the steps:</a:t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Take reverse of LLG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Finite automata</a:t>
            </a:r>
          </a:p>
          <a:p>
            <a:pPr>
              <a:buFont typeface="+mj-lt"/>
              <a:buAutoNum type="arabicPeriod"/>
            </a:pPr>
            <a:r>
              <a:rPr lang="en-US" dirty="0"/>
              <a:t>Then again take reverse of the FA and that will be our final output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State: It will be the first production's state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 State: Take those states which end up with input alphabets. </a:t>
            </a:r>
            <a:r>
              <a:rPr lang="en-US" dirty="0" err="1"/>
              <a:t>eg.</a:t>
            </a:r>
            <a:r>
              <a:rPr lang="en-US" dirty="0"/>
              <a:t> State A and C are in below LLG</a:t>
            </a:r>
          </a:p>
        </p:txBody>
      </p:sp>
    </p:spTree>
    <p:extLst>
      <p:ext uri="{BB962C8B-B14F-4D97-AF65-F5344CB8AC3E}">
        <p14:creationId xmlns:p14="http://schemas.microsoft.com/office/powerpoint/2010/main" val="3259356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9E3494-147E-427E-BB0E-27EE3DC1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99160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we are giving one Left </a:t>
            </a:r>
            <a:r>
              <a:rPr lang="en-US" altLang="en-US" sz="2400" b="1" dirty="0">
                <a:latin typeface="Arial" panose="020B0604020202020204" pitchFamily="34" charset="0"/>
              </a:rPr>
              <a:t>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inear </a:t>
            </a:r>
            <a:r>
              <a:rPr lang="en-US" altLang="en-US" sz="2400" b="1" dirty="0">
                <a:latin typeface="Arial" panose="020B0604020202020204" pitchFamily="34" charset="0"/>
              </a:rPr>
              <a:t>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rammar(LLG)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-&gt; Ba/Ab/b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-&gt; Ca/Bb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-&gt; Aa/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Cb</a:t>
            </a:r>
            <a:r>
              <a:rPr lang="en-US" altLang="en-US" dirty="0">
                <a:latin typeface="Arial Unicode MS"/>
              </a:rPr>
              <a:t>/a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CF848-4566-4AAE-AFB2-23C38643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26" y="2667000"/>
            <a:ext cx="51816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1.Take the reverse of the L</a:t>
            </a:r>
            <a:r>
              <a:rPr lang="en-US" altLang="en-US" sz="2400" dirty="0">
                <a:latin typeface="Arial" panose="020B0604020202020204" pitchFamily="34" charset="0"/>
              </a:rPr>
              <a:t>LG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3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4520F4-45BC-4937-B4DF-0EB70C90AA66}"/>
              </a:ext>
            </a:extLst>
          </p:cNvPr>
          <p:cNvSpPr txBox="1"/>
          <p:nvPr/>
        </p:nvSpPr>
        <p:spPr>
          <a:xfrm>
            <a:off x="902438" y="76200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Now create the FA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0E35C-2A48-4423-98D8-3068763D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85923"/>
            <a:ext cx="6257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9052560" cy="3612642"/>
          </a:xfrm>
        </p:spPr>
        <p:txBody>
          <a:bodyPr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A linear grammar is a context-free grammar that has at most one non-terminal symbol on the right hand side of each grammar rule. </a:t>
            </a:r>
          </a:p>
          <a:p>
            <a:r>
              <a:rPr lang="en-US" sz="3200" kern="1200" dirty="0">
                <a:solidFill>
                  <a:schemeClr val="tx1"/>
                </a:solidFill>
              </a:rPr>
              <a:t>A rule may have just terminal symbols on the right hand side (zero non-terminals).</a:t>
            </a:r>
          </a:p>
          <a:p>
            <a:r>
              <a:rPr lang="en-US" sz="3200" kern="1200" dirty="0">
                <a:solidFill>
                  <a:schemeClr val="tx1"/>
                </a:solidFill>
              </a:rPr>
              <a:t>Here is a linear grammar: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4973956"/>
            <a:ext cx="1741182" cy="17173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2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352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sz="352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sz="352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352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52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→ </a:t>
            </a:r>
            <a:r>
              <a:rPr lang="en-US" sz="352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</a:t>
            </a:r>
            <a:endParaRPr lang="en-US" sz="352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52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 → Bb</a:t>
            </a:r>
          </a:p>
        </p:txBody>
      </p:sp>
    </p:spTree>
    <p:extLst>
      <p:ext uri="{BB962C8B-B14F-4D97-AF65-F5344CB8AC3E}">
        <p14:creationId xmlns:p14="http://schemas.microsoft.com/office/powerpoint/2010/main" val="21795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EE4FE-F6D7-47FA-9AB2-C204281F68D9}"/>
              </a:ext>
            </a:extLst>
          </p:cNvPr>
          <p:cNvSpPr txBox="1"/>
          <p:nvPr/>
        </p:nvSpPr>
        <p:spPr>
          <a:xfrm>
            <a:off x="762000" y="457200"/>
            <a:ext cx="739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Now take reverse of the above FA (this is final output)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524CE-2FC9-4339-BC5B-3BBCFEBD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386012"/>
            <a:ext cx="6353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E3214-A1B0-4EB9-85DA-00632F01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290762"/>
            <a:ext cx="6686550" cy="3190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A2576-5119-468D-A076-DC748F814125}"/>
              </a:ext>
            </a:extLst>
          </p:cNvPr>
          <p:cNvSpPr txBox="1"/>
          <p:nvPr/>
        </p:nvSpPr>
        <p:spPr>
          <a:xfrm>
            <a:off x="3429000" y="1371600"/>
            <a:ext cx="37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final to start and start to final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65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287BB-E40B-433D-9AC2-A58E8F2EC453}"/>
              </a:ext>
            </a:extLst>
          </p:cNvPr>
          <p:cNvSpPr txBox="1"/>
          <p:nvPr/>
        </p:nvSpPr>
        <p:spPr>
          <a:xfrm>
            <a:off x="762000" y="838200"/>
            <a:ext cx="754380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Right Linear grammar (RL) to Left linear grammar (LL):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bb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19FB5F4-1870-4305-B1F0-701903FB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337834"/>
            <a:ext cx="9020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5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F94F63-179B-4987-93D7-D2C283325C08}"/>
              </a:ext>
            </a:extLst>
          </p:cNvPr>
          <p:cNvSpPr txBox="1"/>
          <p:nvPr/>
        </p:nvSpPr>
        <p:spPr>
          <a:xfrm>
            <a:off x="1295400" y="720333"/>
            <a:ext cx="3200400" cy="3564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Fig.2 equivalent Grammar: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-&gt; bB1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-&gt; aA1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A1 -&gt;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-&gt; bS1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 -&gt; </a:t>
            </a:r>
            <a:r>
              <a:rPr lang="en-IN" sz="18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00FB-9EC0-458D-8395-02C5CF323C07}"/>
              </a:ext>
            </a:extLst>
          </p:cNvPr>
          <p:cNvSpPr txBox="1"/>
          <p:nvPr/>
        </p:nvSpPr>
        <p:spPr>
          <a:xfrm>
            <a:off x="1295400" y="4304648"/>
            <a:ext cx="5029200" cy="3564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Reverse it to make left linear: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 -&gt; B1b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B1 -&gt; Bb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-&gt; A1a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A1 -&gt; Ab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-&gt;Ba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-&gt; S1b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S1 -&gt; Sf 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Sf -&gt; </a:t>
            </a:r>
            <a:r>
              <a:rPr lang="en-IN" sz="18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E2D30-DEB9-4C43-8F7A-F51F4A4D738B}"/>
              </a:ext>
            </a:extLst>
          </p:cNvPr>
          <p:cNvSpPr txBox="1"/>
          <p:nvPr/>
        </p:nvSpPr>
        <p:spPr>
          <a:xfrm>
            <a:off x="4572000" y="5105400"/>
            <a:ext cx="502920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Left linear: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-&gt;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-&gt; Aba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-&gt; Ba | ab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B192-198F-4462-81FD-D96F8798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961" y="3200400"/>
            <a:ext cx="4096639" cy="923330"/>
          </a:xfrm>
        </p:spPr>
        <p:txBody>
          <a:bodyPr/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36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966253" y="8179765"/>
            <a:ext cx="2544775" cy="19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364"/>
              </a:lnSpc>
            </a:pPr>
            <a:fld id="{81D60167-4931-47E6-BA6A-407CBD079E47}" type="slidenum">
              <a:rPr dirty="0"/>
              <a:pPr marL="41910">
                <a:lnSpc>
                  <a:spcPts val="1364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83" y="678829"/>
            <a:ext cx="5729834" cy="759632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lang="en-IN" sz="4840" dirty="0"/>
              <a:t> Regular Grammar</a:t>
            </a:r>
            <a:endParaRPr sz="4840" dirty="0"/>
          </a:p>
        </p:txBody>
      </p:sp>
      <p:sp>
        <p:nvSpPr>
          <p:cNvPr id="3" name="object 3"/>
          <p:cNvSpPr txBox="1"/>
          <p:nvPr/>
        </p:nvSpPr>
        <p:spPr>
          <a:xfrm>
            <a:off x="589534" y="1883041"/>
            <a:ext cx="8421815" cy="4450898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91160" marR="5588" indent="-377889">
              <a:spcBef>
                <a:spcPts val="116"/>
              </a:spcBef>
              <a:buFont typeface="Arial"/>
              <a:buChar char="•"/>
              <a:tabLst>
                <a:tab pos="391160" algn="l"/>
                <a:tab pos="391859" algn="l"/>
              </a:tabLst>
            </a:pPr>
            <a:r>
              <a:rPr sz="3520" dirty="0">
                <a:latin typeface="Calibri"/>
                <a:cs typeface="Calibri"/>
              </a:rPr>
              <a:t>A </a:t>
            </a:r>
            <a:r>
              <a:rPr sz="3520" spc="-11" dirty="0">
                <a:latin typeface="Calibri"/>
                <a:cs typeface="Calibri"/>
              </a:rPr>
              <a:t>grammar </a:t>
            </a:r>
            <a:r>
              <a:rPr sz="3520" dirty="0">
                <a:latin typeface="Calibri"/>
                <a:cs typeface="Calibri"/>
              </a:rPr>
              <a:t>G=( </a:t>
            </a:r>
            <a:r>
              <a:rPr sz="3520" spc="-154" dirty="0">
                <a:latin typeface="Calibri"/>
                <a:cs typeface="Calibri"/>
              </a:rPr>
              <a:t>V, </a:t>
            </a:r>
            <a:r>
              <a:rPr sz="3520" spc="-182" dirty="0">
                <a:latin typeface="Calibri"/>
                <a:cs typeface="Calibri"/>
              </a:rPr>
              <a:t>T, </a:t>
            </a:r>
            <a:r>
              <a:rPr sz="3520" spc="-6" dirty="0">
                <a:latin typeface="Calibri"/>
                <a:cs typeface="Calibri"/>
              </a:rPr>
              <a:t>S, </a:t>
            </a:r>
            <a:r>
              <a:rPr sz="3520" dirty="0">
                <a:latin typeface="Calibri"/>
                <a:cs typeface="Calibri"/>
              </a:rPr>
              <a:t>P) is </a:t>
            </a:r>
            <a:r>
              <a:rPr sz="3520" spc="-6" dirty="0">
                <a:solidFill>
                  <a:srgbClr val="C00000"/>
                </a:solidFill>
                <a:latin typeface="Calibri"/>
                <a:cs typeface="Calibri"/>
              </a:rPr>
              <a:t>right-linear </a:t>
            </a:r>
            <a:r>
              <a:rPr sz="3520" dirty="0">
                <a:latin typeface="Calibri"/>
                <a:cs typeface="Calibri"/>
              </a:rPr>
              <a:t>if the  </a:t>
            </a:r>
            <a:r>
              <a:rPr sz="3520" spc="-11" dirty="0">
                <a:latin typeface="Calibri"/>
                <a:cs typeface="Calibri"/>
              </a:rPr>
              <a:t>productions </a:t>
            </a:r>
            <a:r>
              <a:rPr sz="3520" spc="-17" dirty="0">
                <a:latin typeface="Calibri"/>
                <a:cs typeface="Calibri"/>
              </a:rPr>
              <a:t>are </a:t>
            </a:r>
            <a:r>
              <a:rPr sz="3520" spc="-6" dirty="0">
                <a:latin typeface="Calibri"/>
                <a:cs typeface="Calibri"/>
              </a:rPr>
              <a:t>of</a:t>
            </a:r>
            <a:r>
              <a:rPr sz="3520" spc="11" dirty="0">
                <a:latin typeface="Calibri"/>
                <a:cs typeface="Calibri"/>
              </a:rPr>
              <a:t> </a:t>
            </a:r>
            <a:r>
              <a:rPr sz="3520" spc="-28" dirty="0">
                <a:latin typeface="Calibri"/>
                <a:cs typeface="Calibri"/>
              </a:rPr>
              <a:t>form</a:t>
            </a:r>
            <a:endParaRPr sz="3520" dirty="0">
              <a:latin typeface="Calibri"/>
              <a:cs typeface="Calibri"/>
            </a:endParaRPr>
          </a:p>
          <a:p>
            <a:pPr marL="391160" marR="4010089" indent="1012127">
              <a:spcBef>
                <a:spcPts val="22"/>
              </a:spcBef>
              <a:tabLst>
                <a:tab pos="2773744" algn="l"/>
              </a:tabLst>
            </a:pPr>
            <a:r>
              <a:rPr sz="3520" b="1" spc="6" dirty="0">
                <a:solidFill>
                  <a:srgbClr val="17375E"/>
                </a:solidFill>
                <a:latin typeface="Calibri"/>
                <a:cs typeface="Calibri"/>
              </a:rPr>
              <a:t>A</a:t>
            </a:r>
            <a:r>
              <a:rPr sz="3520" b="1" spc="6" dirty="0">
                <a:solidFill>
                  <a:srgbClr val="17375E"/>
                </a:solidFill>
                <a:latin typeface="Wingdings"/>
                <a:cs typeface="Wingdings"/>
              </a:rPr>
              <a:t></a:t>
            </a:r>
            <a:r>
              <a:rPr sz="3520" b="1" spc="6" dirty="0">
                <a:solidFill>
                  <a:srgbClr val="17375E"/>
                </a:solidFill>
                <a:latin typeface="Calibri"/>
                <a:cs typeface="Calibri"/>
              </a:rPr>
              <a:t>xB	</a:t>
            </a:r>
            <a:r>
              <a:rPr sz="3520" b="1" dirty="0">
                <a:solidFill>
                  <a:srgbClr val="17375E"/>
                </a:solidFill>
                <a:latin typeface="Calibri"/>
                <a:cs typeface="Calibri"/>
              </a:rPr>
              <a:t>or A</a:t>
            </a:r>
            <a:r>
              <a:rPr sz="3520" b="1" dirty="0">
                <a:solidFill>
                  <a:srgbClr val="17375E"/>
                </a:solidFill>
                <a:latin typeface="Wingdings"/>
                <a:cs typeface="Wingdings"/>
              </a:rPr>
              <a:t></a:t>
            </a:r>
            <a:r>
              <a:rPr sz="3520" b="1" spc="-193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3520" b="1" dirty="0">
                <a:solidFill>
                  <a:srgbClr val="17375E"/>
                </a:solidFill>
                <a:latin typeface="Calibri"/>
                <a:cs typeface="Calibri"/>
              </a:rPr>
              <a:t>x</a:t>
            </a:r>
            <a:r>
              <a:rPr sz="3520" dirty="0">
                <a:latin typeface="Calibri"/>
                <a:cs typeface="Calibri"/>
              </a:rPr>
              <a:t>,  </a:t>
            </a:r>
            <a:r>
              <a:rPr sz="3520" spc="-11" dirty="0">
                <a:latin typeface="Calibri"/>
                <a:cs typeface="Calibri"/>
              </a:rPr>
              <a:t>where </a:t>
            </a:r>
            <a:r>
              <a:rPr sz="3520" spc="6" dirty="0">
                <a:latin typeface="Calibri"/>
                <a:cs typeface="Calibri"/>
              </a:rPr>
              <a:t>A, </a:t>
            </a:r>
            <a:r>
              <a:rPr sz="3520" spc="-77" dirty="0">
                <a:latin typeface="Calibri"/>
                <a:cs typeface="Calibri"/>
              </a:rPr>
              <a:t>B</a:t>
            </a:r>
            <a:r>
              <a:rPr sz="3520" spc="-77" dirty="0">
                <a:latin typeface="Symbol"/>
                <a:cs typeface="Symbol"/>
              </a:rPr>
              <a:t></a:t>
            </a:r>
            <a:r>
              <a:rPr sz="3520" spc="-77" dirty="0">
                <a:latin typeface="Calibri"/>
                <a:cs typeface="Calibri"/>
              </a:rPr>
              <a:t>V,</a:t>
            </a:r>
            <a:r>
              <a:rPr sz="3520" spc="-33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x</a:t>
            </a:r>
            <a:r>
              <a:rPr sz="3520" spc="-6" dirty="0">
                <a:latin typeface="Symbol"/>
                <a:cs typeface="Symbol"/>
              </a:rPr>
              <a:t></a:t>
            </a:r>
            <a:r>
              <a:rPr sz="3520" spc="-6" dirty="0">
                <a:latin typeface="Calibri"/>
                <a:cs typeface="Calibri"/>
              </a:rPr>
              <a:t>T*.</a:t>
            </a:r>
            <a:endParaRPr sz="3520" dirty="0">
              <a:latin typeface="Calibri"/>
              <a:cs typeface="Calibri"/>
            </a:endParaRPr>
          </a:p>
          <a:p>
            <a:pPr marL="391160" marR="250062" indent="-377889">
              <a:spcBef>
                <a:spcPts val="825"/>
              </a:spcBef>
              <a:buFont typeface="Arial"/>
              <a:buChar char="•"/>
              <a:tabLst>
                <a:tab pos="391160" algn="l"/>
                <a:tab pos="391859" algn="l"/>
              </a:tabLst>
            </a:pPr>
            <a:r>
              <a:rPr sz="3520" dirty="0">
                <a:latin typeface="Calibri"/>
                <a:cs typeface="Calibri"/>
              </a:rPr>
              <a:t>A </a:t>
            </a:r>
            <a:r>
              <a:rPr sz="3520" spc="-11" dirty="0">
                <a:latin typeface="Calibri"/>
                <a:cs typeface="Calibri"/>
              </a:rPr>
              <a:t>grammar </a:t>
            </a:r>
            <a:r>
              <a:rPr sz="3520" dirty="0">
                <a:latin typeface="Calibri"/>
                <a:cs typeface="Calibri"/>
              </a:rPr>
              <a:t>G=( </a:t>
            </a:r>
            <a:r>
              <a:rPr sz="3520" spc="-154" dirty="0">
                <a:latin typeface="Calibri"/>
                <a:cs typeface="Calibri"/>
              </a:rPr>
              <a:t>V, </a:t>
            </a:r>
            <a:r>
              <a:rPr sz="3520" spc="-182" dirty="0">
                <a:latin typeface="Calibri"/>
                <a:cs typeface="Calibri"/>
              </a:rPr>
              <a:t>T, </a:t>
            </a:r>
            <a:r>
              <a:rPr sz="3520" spc="-6" dirty="0">
                <a:latin typeface="Calibri"/>
                <a:cs typeface="Calibri"/>
              </a:rPr>
              <a:t>S, </a:t>
            </a:r>
            <a:r>
              <a:rPr sz="3520" dirty="0">
                <a:latin typeface="Calibri"/>
                <a:cs typeface="Calibri"/>
              </a:rPr>
              <a:t>P) is </a:t>
            </a:r>
            <a:r>
              <a:rPr sz="3520" spc="-11" dirty="0">
                <a:solidFill>
                  <a:srgbClr val="C00000"/>
                </a:solidFill>
                <a:latin typeface="Calibri"/>
                <a:cs typeface="Calibri"/>
              </a:rPr>
              <a:t>left-linear </a:t>
            </a:r>
            <a:r>
              <a:rPr sz="3520" dirty="0">
                <a:latin typeface="Calibri"/>
                <a:cs typeface="Calibri"/>
              </a:rPr>
              <a:t>if the  </a:t>
            </a:r>
            <a:r>
              <a:rPr sz="3520" spc="-11" dirty="0">
                <a:latin typeface="Calibri"/>
                <a:cs typeface="Calibri"/>
              </a:rPr>
              <a:t>productions </a:t>
            </a:r>
            <a:r>
              <a:rPr sz="3520" spc="-17" dirty="0">
                <a:latin typeface="Calibri"/>
                <a:cs typeface="Calibri"/>
              </a:rPr>
              <a:t>are </a:t>
            </a:r>
            <a:r>
              <a:rPr sz="3520" spc="-6" dirty="0">
                <a:latin typeface="Calibri"/>
                <a:cs typeface="Calibri"/>
              </a:rPr>
              <a:t>of</a:t>
            </a:r>
            <a:r>
              <a:rPr sz="3520" spc="11" dirty="0">
                <a:latin typeface="Calibri"/>
                <a:cs typeface="Calibri"/>
              </a:rPr>
              <a:t> </a:t>
            </a:r>
            <a:r>
              <a:rPr sz="3520" spc="-28" dirty="0">
                <a:latin typeface="Calibri"/>
                <a:cs typeface="Calibri"/>
              </a:rPr>
              <a:t>form</a:t>
            </a:r>
            <a:endParaRPr sz="3520" dirty="0">
              <a:latin typeface="Calibri"/>
              <a:cs typeface="Calibri"/>
            </a:endParaRPr>
          </a:p>
          <a:p>
            <a:pPr marL="391160" marR="4014977" indent="1012127">
              <a:spcBef>
                <a:spcPts val="28"/>
              </a:spcBef>
              <a:tabLst>
                <a:tab pos="2768854" algn="l"/>
              </a:tabLst>
            </a:pPr>
            <a:r>
              <a:rPr sz="3520" b="1" spc="-6" dirty="0">
                <a:solidFill>
                  <a:srgbClr val="17375E"/>
                </a:solidFill>
                <a:latin typeface="Calibri"/>
                <a:cs typeface="Calibri"/>
              </a:rPr>
              <a:t>A</a:t>
            </a:r>
            <a:r>
              <a:rPr sz="3520" b="1" spc="-6" dirty="0">
                <a:solidFill>
                  <a:srgbClr val="17375E"/>
                </a:solidFill>
                <a:latin typeface="Wingdings"/>
                <a:cs typeface="Wingdings"/>
              </a:rPr>
              <a:t></a:t>
            </a:r>
            <a:r>
              <a:rPr sz="3520" b="1" spc="-6" dirty="0">
                <a:solidFill>
                  <a:srgbClr val="17375E"/>
                </a:solidFill>
                <a:latin typeface="Calibri"/>
                <a:cs typeface="Calibri"/>
              </a:rPr>
              <a:t>Bx	</a:t>
            </a:r>
            <a:r>
              <a:rPr sz="3520" b="1" dirty="0">
                <a:solidFill>
                  <a:srgbClr val="17375E"/>
                </a:solidFill>
                <a:latin typeface="Calibri"/>
                <a:cs typeface="Calibri"/>
              </a:rPr>
              <a:t>or </a:t>
            </a:r>
            <a:r>
              <a:rPr sz="3520" b="1" spc="-6" dirty="0">
                <a:solidFill>
                  <a:srgbClr val="17375E"/>
                </a:solidFill>
                <a:latin typeface="Calibri"/>
                <a:cs typeface="Calibri"/>
              </a:rPr>
              <a:t>A</a:t>
            </a:r>
            <a:r>
              <a:rPr sz="3520" b="1" spc="-6" dirty="0">
                <a:solidFill>
                  <a:srgbClr val="17375E"/>
                </a:solidFill>
                <a:latin typeface="Wingdings"/>
                <a:cs typeface="Wingdings"/>
              </a:rPr>
              <a:t></a:t>
            </a:r>
            <a:r>
              <a:rPr sz="3520" b="1" spc="-193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3520" b="1" dirty="0">
                <a:solidFill>
                  <a:srgbClr val="17375E"/>
                </a:solidFill>
                <a:latin typeface="Calibri"/>
                <a:cs typeface="Calibri"/>
              </a:rPr>
              <a:t>x</a:t>
            </a:r>
            <a:r>
              <a:rPr sz="3520" dirty="0">
                <a:latin typeface="Calibri"/>
                <a:cs typeface="Calibri"/>
              </a:rPr>
              <a:t>,  </a:t>
            </a:r>
            <a:r>
              <a:rPr sz="3520" spc="-11" dirty="0">
                <a:latin typeface="Calibri"/>
                <a:cs typeface="Calibri"/>
              </a:rPr>
              <a:t>where </a:t>
            </a:r>
            <a:r>
              <a:rPr sz="3520" spc="6" dirty="0">
                <a:latin typeface="Calibri"/>
                <a:cs typeface="Calibri"/>
              </a:rPr>
              <a:t>A, </a:t>
            </a:r>
            <a:r>
              <a:rPr sz="3520" spc="-77" dirty="0">
                <a:latin typeface="Calibri"/>
                <a:cs typeface="Calibri"/>
              </a:rPr>
              <a:t>B</a:t>
            </a:r>
            <a:r>
              <a:rPr sz="3520" spc="-77" dirty="0">
                <a:latin typeface="Symbol"/>
                <a:cs typeface="Symbol"/>
              </a:rPr>
              <a:t></a:t>
            </a:r>
            <a:r>
              <a:rPr sz="3520" spc="-77" dirty="0">
                <a:latin typeface="Calibri"/>
                <a:cs typeface="Calibri"/>
              </a:rPr>
              <a:t>V,</a:t>
            </a:r>
            <a:r>
              <a:rPr sz="3520" spc="-33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x</a:t>
            </a:r>
            <a:r>
              <a:rPr sz="3520" spc="-6" dirty="0">
                <a:latin typeface="Symbol"/>
                <a:cs typeface="Symbol"/>
              </a:rPr>
              <a:t></a:t>
            </a:r>
            <a:r>
              <a:rPr sz="3520" spc="-6" dirty="0">
                <a:latin typeface="Calibri"/>
                <a:cs typeface="Calibri"/>
              </a:rPr>
              <a:t>T*.</a:t>
            </a:r>
            <a:endParaRPr sz="35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9484" y="902208"/>
            <a:ext cx="4604004" cy="45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455" y="1552956"/>
            <a:ext cx="4658868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2716" y="1737360"/>
            <a:ext cx="225552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0647" y="1632204"/>
            <a:ext cx="294640" cy="317500"/>
          </a:xfrm>
          <a:custGeom>
            <a:avLst/>
            <a:gdLst/>
            <a:ahLst/>
            <a:cxnLst/>
            <a:rect l="l" t="t" r="r" b="b"/>
            <a:pathLst>
              <a:path w="294640" h="317500">
                <a:moveTo>
                  <a:pt x="120396" y="167640"/>
                </a:moveTo>
                <a:lnTo>
                  <a:pt x="120396" y="27432"/>
                </a:lnTo>
                <a:lnTo>
                  <a:pt x="119848" y="33099"/>
                </a:lnTo>
                <a:lnTo>
                  <a:pt x="118300" y="40767"/>
                </a:lnTo>
                <a:lnTo>
                  <a:pt x="52077" y="267557"/>
                </a:lnTo>
                <a:lnTo>
                  <a:pt x="35052" y="301752"/>
                </a:lnTo>
                <a:lnTo>
                  <a:pt x="27432" y="304800"/>
                </a:lnTo>
                <a:lnTo>
                  <a:pt x="24384" y="306324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6992"/>
                </a:lnTo>
                <a:lnTo>
                  <a:pt x="83820" y="316992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40" h="317500">
                <a:moveTo>
                  <a:pt x="294132" y="67056"/>
                </a:moveTo>
                <a:lnTo>
                  <a:pt x="275629" y="26074"/>
                </a:lnTo>
                <a:lnTo>
                  <a:pt x="237553" y="5143"/>
                </a:lnTo>
                <a:lnTo>
                  <a:pt x="85344" y="0"/>
                </a:lnTo>
                <a:lnTo>
                  <a:pt x="82296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4093" y="16692"/>
                </a:lnTo>
                <a:lnTo>
                  <a:pt x="181356" y="15240"/>
                </a:lnTo>
                <a:lnTo>
                  <a:pt x="187809" y="15348"/>
                </a:lnTo>
                <a:lnTo>
                  <a:pt x="233172" y="28956"/>
                </a:lnTo>
                <a:lnTo>
                  <a:pt x="246888" y="67056"/>
                </a:lnTo>
                <a:lnTo>
                  <a:pt x="246888" y="136031"/>
                </a:lnTo>
                <a:lnTo>
                  <a:pt x="247840" y="135636"/>
                </a:lnTo>
                <a:lnTo>
                  <a:pt x="282559" y="105632"/>
                </a:lnTo>
                <a:lnTo>
                  <a:pt x="292750" y="80486"/>
                </a:lnTo>
                <a:lnTo>
                  <a:pt x="294132" y="67056"/>
                </a:lnTo>
                <a:close/>
              </a:path>
              <a:path w="294640" h="317500">
                <a:moveTo>
                  <a:pt x="214884" y="299551"/>
                </a:moveTo>
                <a:lnTo>
                  <a:pt x="214884" y="217932"/>
                </a:lnTo>
                <a:lnTo>
                  <a:pt x="213169" y="235362"/>
                </a:lnTo>
                <a:lnTo>
                  <a:pt x="208026" y="251079"/>
                </a:lnTo>
                <a:lnTo>
                  <a:pt x="173164" y="287131"/>
                </a:lnTo>
                <a:lnTo>
                  <a:pt x="123444" y="298704"/>
                </a:lnTo>
                <a:lnTo>
                  <a:pt x="120396" y="298686"/>
                </a:lnTo>
                <a:lnTo>
                  <a:pt x="112776" y="298571"/>
                </a:lnTo>
                <a:lnTo>
                  <a:pt x="105918" y="298323"/>
                </a:lnTo>
                <a:lnTo>
                  <a:pt x="95583" y="297418"/>
                </a:lnTo>
                <a:lnTo>
                  <a:pt x="83820" y="295656"/>
                </a:lnTo>
                <a:lnTo>
                  <a:pt x="83820" y="316992"/>
                </a:lnTo>
                <a:lnTo>
                  <a:pt x="123444" y="316878"/>
                </a:lnTo>
                <a:lnTo>
                  <a:pt x="165330" y="314420"/>
                </a:lnTo>
                <a:lnTo>
                  <a:pt x="211931" y="301061"/>
                </a:lnTo>
                <a:lnTo>
                  <a:pt x="214884" y="299551"/>
                </a:lnTo>
                <a:close/>
              </a:path>
              <a:path w="294640" h="317500">
                <a:moveTo>
                  <a:pt x="246888" y="136031"/>
                </a:moveTo>
                <a:lnTo>
                  <a:pt x="246888" y="67056"/>
                </a:lnTo>
                <a:lnTo>
                  <a:pt x="245459" y="82224"/>
                </a:lnTo>
                <a:lnTo>
                  <a:pt x="241173" y="95821"/>
                </a:lnTo>
                <a:lnTo>
                  <a:pt x="210240" y="128635"/>
                </a:lnTo>
                <a:lnTo>
                  <a:pt x="151447" y="140178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758" y="157853"/>
                </a:lnTo>
                <a:lnTo>
                  <a:pt x="198120" y="172212"/>
                </a:lnTo>
                <a:lnTo>
                  <a:pt x="208788" y="187590"/>
                </a:lnTo>
                <a:lnTo>
                  <a:pt x="208788" y="149352"/>
                </a:lnTo>
                <a:lnTo>
                  <a:pt x="229957" y="143065"/>
                </a:lnTo>
                <a:lnTo>
                  <a:pt x="246888" y="136031"/>
                </a:lnTo>
                <a:close/>
              </a:path>
              <a:path w="294640" h="317500">
                <a:moveTo>
                  <a:pt x="265176" y="216408"/>
                </a:moveTo>
                <a:lnTo>
                  <a:pt x="251460" y="178308"/>
                </a:lnTo>
                <a:lnTo>
                  <a:pt x="208788" y="149352"/>
                </a:lnTo>
                <a:lnTo>
                  <a:pt x="208788" y="187590"/>
                </a:lnTo>
                <a:lnTo>
                  <a:pt x="211074" y="192214"/>
                </a:lnTo>
                <a:lnTo>
                  <a:pt x="213979" y="204144"/>
                </a:lnTo>
                <a:lnTo>
                  <a:pt x="214884" y="217932"/>
                </a:lnTo>
                <a:lnTo>
                  <a:pt x="214884" y="299551"/>
                </a:lnTo>
                <a:lnTo>
                  <a:pt x="222527" y="295636"/>
                </a:lnTo>
                <a:lnTo>
                  <a:pt x="252984" y="262128"/>
                </a:lnTo>
                <a:lnTo>
                  <a:pt x="264342" y="227838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7356" y="1624584"/>
            <a:ext cx="285115" cy="325120"/>
          </a:xfrm>
          <a:custGeom>
            <a:avLst/>
            <a:gdLst/>
            <a:ahLst/>
            <a:cxnLst/>
            <a:rect l="l" t="t" r="r" b="b"/>
            <a:pathLst>
              <a:path w="285115" h="325119">
                <a:moveTo>
                  <a:pt x="269748" y="0"/>
                </a:moveTo>
                <a:lnTo>
                  <a:pt x="262128" y="0"/>
                </a:lnTo>
                <a:lnTo>
                  <a:pt x="73152" y="257556"/>
                </a:lnTo>
                <a:lnTo>
                  <a:pt x="60531" y="274129"/>
                </a:lnTo>
                <a:lnTo>
                  <a:pt x="33528" y="303276"/>
                </a:lnTo>
                <a:lnTo>
                  <a:pt x="3048" y="315468"/>
                </a:lnTo>
                <a:lnTo>
                  <a:pt x="0" y="324612"/>
                </a:lnTo>
                <a:lnTo>
                  <a:pt x="70104" y="324612"/>
                </a:lnTo>
                <a:lnTo>
                  <a:pt x="70104" y="292608"/>
                </a:lnTo>
                <a:lnTo>
                  <a:pt x="71628" y="289560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3652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4028" y="77724"/>
                </a:lnTo>
                <a:lnTo>
                  <a:pt x="224028" y="324612"/>
                </a:lnTo>
                <a:lnTo>
                  <a:pt x="243840" y="324612"/>
                </a:lnTo>
                <a:lnTo>
                  <a:pt x="243840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5" h="325119">
                <a:moveTo>
                  <a:pt x="96012" y="315468"/>
                </a:moveTo>
                <a:lnTo>
                  <a:pt x="86868" y="315468"/>
                </a:lnTo>
                <a:lnTo>
                  <a:pt x="80772" y="313944"/>
                </a:lnTo>
                <a:lnTo>
                  <a:pt x="76200" y="309372"/>
                </a:lnTo>
                <a:lnTo>
                  <a:pt x="71628" y="306324"/>
                </a:lnTo>
                <a:lnTo>
                  <a:pt x="70104" y="301752"/>
                </a:lnTo>
                <a:lnTo>
                  <a:pt x="70104" y="324612"/>
                </a:lnTo>
                <a:lnTo>
                  <a:pt x="92964" y="324612"/>
                </a:lnTo>
                <a:lnTo>
                  <a:pt x="96012" y="315468"/>
                </a:lnTo>
                <a:close/>
              </a:path>
              <a:path w="285115" h="325119">
                <a:moveTo>
                  <a:pt x="224028" y="324612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4612"/>
                </a:lnTo>
                <a:lnTo>
                  <a:pt x="224028" y="324612"/>
                </a:lnTo>
                <a:close/>
              </a:path>
              <a:path w="285115" h="325119">
                <a:moveTo>
                  <a:pt x="208788" y="324612"/>
                </a:moveTo>
                <a:lnTo>
                  <a:pt x="208788" y="219456"/>
                </a:lnTo>
                <a:lnTo>
                  <a:pt x="205740" y="260604"/>
                </a:lnTo>
                <a:lnTo>
                  <a:pt x="204597" y="272272"/>
                </a:lnTo>
                <a:lnTo>
                  <a:pt x="190500" y="309372"/>
                </a:lnTo>
                <a:lnTo>
                  <a:pt x="184404" y="313944"/>
                </a:lnTo>
                <a:lnTo>
                  <a:pt x="175260" y="315468"/>
                </a:lnTo>
                <a:lnTo>
                  <a:pt x="160020" y="315468"/>
                </a:lnTo>
                <a:lnTo>
                  <a:pt x="156972" y="324612"/>
                </a:lnTo>
                <a:lnTo>
                  <a:pt x="208788" y="324612"/>
                </a:lnTo>
                <a:close/>
              </a:path>
              <a:path w="285115" h="325119">
                <a:moveTo>
                  <a:pt x="284988" y="315468"/>
                </a:moveTo>
                <a:lnTo>
                  <a:pt x="246888" y="301752"/>
                </a:lnTo>
                <a:lnTo>
                  <a:pt x="243840" y="294132"/>
                </a:lnTo>
                <a:lnTo>
                  <a:pt x="243840" y="324612"/>
                </a:lnTo>
                <a:lnTo>
                  <a:pt x="281940" y="324612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1703832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40" h="251460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40" h="251460">
                <a:moveTo>
                  <a:pt x="434340" y="126492"/>
                </a:moveTo>
                <a:lnTo>
                  <a:pt x="402883" y="95797"/>
                </a:lnTo>
                <a:lnTo>
                  <a:pt x="373570" y="66103"/>
                </a:lnTo>
                <a:lnTo>
                  <a:pt x="344543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741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40" h="251460">
                <a:moveTo>
                  <a:pt x="379476" y="180741"/>
                </a:moveTo>
                <a:lnTo>
                  <a:pt x="379476" y="140208"/>
                </a:lnTo>
                <a:lnTo>
                  <a:pt x="362116" y="158829"/>
                </a:lnTo>
                <a:lnTo>
                  <a:pt x="340042" y="184023"/>
                </a:lnTo>
                <a:lnTo>
                  <a:pt x="317111" y="210931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60"/>
                </a:lnTo>
                <a:lnTo>
                  <a:pt x="373570" y="186690"/>
                </a:lnTo>
                <a:lnTo>
                  <a:pt x="379476" y="180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243" y="3005328"/>
            <a:ext cx="60960" cy="71755"/>
          </a:xfrm>
          <a:custGeom>
            <a:avLst/>
            <a:gdLst/>
            <a:ahLst/>
            <a:cxnLst/>
            <a:rect l="l" t="t" r="r" b="b"/>
            <a:pathLst>
              <a:path w="60959" h="71755">
                <a:moveTo>
                  <a:pt x="60488" y="0"/>
                </a:moveTo>
                <a:lnTo>
                  <a:pt x="52868" y="0"/>
                </a:lnTo>
                <a:lnTo>
                  <a:pt x="0" y="71627"/>
                </a:lnTo>
                <a:lnTo>
                  <a:pt x="53825" y="71627"/>
                </a:lnTo>
                <a:lnTo>
                  <a:pt x="60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0380" y="2462784"/>
            <a:ext cx="356870" cy="208915"/>
          </a:xfrm>
          <a:custGeom>
            <a:avLst/>
            <a:gdLst/>
            <a:ahLst/>
            <a:cxnLst/>
            <a:rect l="l" t="t" r="r" b="b"/>
            <a:pathLst>
              <a:path w="356870" h="208914">
                <a:moveTo>
                  <a:pt x="164592" y="103632"/>
                </a:moveTo>
                <a:lnTo>
                  <a:pt x="157091" y="51125"/>
                </a:lnTo>
                <a:lnTo>
                  <a:pt x="126682" y="11239"/>
                </a:lnTo>
                <a:lnTo>
                  <a:pt x="94488" y="3048"/>
                </a:lnTo>
                <a:lnTo>
                  <a:pt x="71913" y="5357"/>
                </a:lnTo>
                <a:lnTo>
                  <a:pt x="35337" y="24264"/>
                </a:lnTo>
                <a:lnTo>
                  <a:pt x="11358" y="57721"/>
                </a:lnTo>
                <a:lnTo>
                  <a:pt x="547" y="94297"/>
                </a:lnTo>
                <a:lnTo>
                  <a:pt x="0" y="114300"/>
                </a:lnTo>
                <a:lnTo>
                  <a:pt x="1690" y="135112"/>
                </a:lnTo>
                <a:lnTo>
                  <a:pt x="6667" y="153924"/>
                </a:lnTo>
                <a:lnTo>
                  <a:pt x="14787" y="170449"/>
                </a:lnTo>
                <a:lnTo>
                  <a:pt x="25908" y="184404"/>
                </a:lnTo>
                <a:lnTo>
                  <a:pt x="36576" y="193294"/>
                </a:lnTo>
                <a:lnTo>
                  <a:pt x="36576" y="114300"/>
                </a:lnTo>
                <a:lnTo>
                  <a:pt x="37409" y="101774"/>
                </a:lnTo>
                <a:lnTo>
                  <a:pt x="57364" y="55292"/>
                </a:lnTo>
                <a:lnTo>
                  <a:pt x="91440" y="41148"/>
                </a:lnTo>
                <a:lnTo>
                  <a:pt x="109418" y="45696"/>
                </a:lnTo>
                <a:lnTo>
                  <a:pt x="122110" y="59245"/>
                </a:lnTo>
                <a:lnTo>
                  <a:pt x="129373" y="81653"/>
                </a:lnTo>
                <a:lnTo>
                  <a:pt x="131064" y="112776"/>
                </a:lnTo>
                <a:lnTo>
                  <a:pt x="131064" y="188195"/>
                </a:lnTo>
                <a:lnTo>
                  <a:pt x="143256" y="173736"/>
                </a:lnTo>
                <a:lnTo>
                  <a:pt x="152376" y="158281"/>
                </a:lnTo>
                <a:lnTo>
                  <a:pt x="159067" y="141541"/>
                </a:lnTo>
                <a:lnTo>
                  <a:pt x="163187" y="123372"/>
                </a:lnTo>
                <a:lnTo>
                  <a:pt x="164592" y="103632"/>
                </a:lnTo>
                <a:close/>
              </a:path>
              <a:path w="356870" h="208914">
                <a:moveTo>
                  <a:pt x="131064" y="188195"/>
                </a:moveTo>
                <a:lnTo>
                  <a:pt x="131064" y="112776"/>
                </a:lnTo>
                <a:lnTo>
                  <a:pt x="129301" y="125658"/>
                </a:lnTo>
                <a:lnTo>
                  <a:pt x="126111" y="136969"/>
                </a:lnTo>
                <a:lnTo>
                  <a:pt x="98107" y="165735"/>
                </a:lnTo>
                <a:lnTo>
                  <a:pt x="80772" y="169164"/>
                </a:lnTo>
                <a:lnTo>
                  <a:pt x="72175" y="168330"/>
                </a:lnTo>
                <a:lnTo>
                  <a:pt x="40195" y="138493"/>
                </a:lnTo>
                <a:lnTo>
                  <a:pt x="36576" y="114300"/>
                </a:lnTo>
                <a:lnTo>
                  <a:pt x="36576" y="193294"/>
                </a:lnTo>
                <a:lnTo>
                  <a:pt x="37909" y="194405"/>
                </a:lnTo>
                <a:lnTo>
                  <a:pt x="51054" y="201549"/>
                </a:lnTo>
                <a:lnTo>
                  <a:pt x="65341" y="205835"/>
                </a:lnTo>
                <a:lnTo>
                  <a:pt x="80772" y="207264"/>
                </a:lnTo>
                <a:lnTo>
                  <a:pt x="99321" y="205239"/>
                </a:lnTo>
                <a:lnTo>
                  <a:pt x="116014" y="199072"/>
                </a:lnTo>
                <a:lnTo>
                  <a:pt x="130706" y="188618"/>
                </a:lnTo>
                <a:lnTo>
                  <a:pt x="131064" y="188195"/>
                </a:lnTo>
                <a:close/>
              </a:path>
              <a:path w="356870" h="208914">
                <a:moveTo>
                  <a:pt x="356616" y="57912"/>
                </a:moveTo>
                <a:lnTo>
                  <a:pt x="356616" y="45720"/>
                </a:lnTo>
                <a:lnTo>
                  <a:pt x="356068" y="34885"/>
                </a:lnTo>
                <a:lnTo>
                  <a:pt x="336804" y="0"/>
                </a:lnTo>
                <a:lnTo>
                  <a:pt x="326136" y="0"/>
                </a:lnTo>
                <a:lnTo>
                  <a:pt x="304966" y="2024"/>
                </a:lnTo>
                <a:lnTo>
                  <a:pt x="284797" y="8191"/>
                </a:lnTo>
                <a:lnTo>
                  <a:pt x="265485" y="18645"/>
                </a:lnTo>
                <a:lnTo>
                  <a:pt x="246888" y="33528"/>
                </a:lnTo>
                <a:lnTo>
                  <a:pt x="245745" y="20407"/>
                </a:lnTo>
                <a:lnTo>
                  <a:pt x="242316" y="10858"/>
                </a:lnTo>
                <a:lnTo>
                  <a:pt x="236601" y="5024"/>
                </a:lnTo>
                <a:lnTo>
                  <a:pt x="228600" y="3048"/>
                </a:lnTo>
                <a:lnTo>
                  <a:pt x="217932" y="3048"/>
                </a:lnTo>
                <a:lnTo>
                  <a:pt x="211836" y="9144"/>
                </a:lnTo>
                <a:lnTo>
                  <a:pt x="211836" y="48768"/>
                </a:lnTo>
                <a:lnTo>
                  <a:pt x="210312" y="54864"/>
                </a:lnTo>
                <a:lnTo>
                  <a:pt x="210312" y="202692"/>
                </a:lnTo>
                <a:lnTo>
                  <a:pt x="216408" y="208788"/>
                </a:lnTo>
                <a:lnTo>
                  <a:pt x="227076" y="208788"/>
                </a:lnTo>
                <a:lnTo>
                  <a:pt x="235077" y="207645"/>
                </a:lnTo>
                <a:lnTo>
                  <a:pt x="240792" y="204216"/>
                </a:lnTo>
                <a:lnTo>
                  <a:pt x="244221" y="198501"/>
                </a:lnTo>
                <a:lnTo>
                  <a:pt x="245364" y="190500"/>
                </a:lnTo>
                <a:lnTo>
                  <a:pt x="245364" y="86868"/>
                </a:lnTo>
                <a:lnTo>
                  <a:pt x="251364" y="76009"/>
                </a:lnTo>
                <a:lnTo>
                  <a:pt x="282535" y="44910"/>
                </a:lnTo>
                <a:lnTo>
                  <a:pt x="320040" y="35052"/>
                </a:lnTo>
                <a:lnTo>
                  <a:pt x="321564" y="50292"/>
                </a:lnTo>
                <a:lnTo>
                  <a:pt x="321564" y="76200"/>
                </a:lnTo>
                <a:lnTo>
                  <a:pt x="326136" y="82296"/>
                </a:lnTo>
                <a:lnTo>
                  <a:pt x="336804" y="82296"/>
                </a:lnTo>
                <a:lnTo>
                  <a:pt x="344828" y="80629"/>
                </a:lnTo>
                <a:lnTo>
                  <a:pt x="350710" y="75819"/>
                </a:lnTo>
                <a:lnTo>
                  <a:pt x="354591" y="68151"/>
                </a:lnTo>
                <a:lnTo>
                  <a:pt x="356616" y="5791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4344" y="3116580"/>
            <a:ext cx="225552" cy="217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3076955"/>
            <a:ext cx="285115" cy="251460"/>
          </a:xfrm>
          <a:custGeom>
            <a:avLst/>
            <a:gdLst/>
            <a:ahLst/>
            <a:cxnLst/>
            <a:rect l="l" t="t" r="r" b="b"/>
            <a:pathLst>
              <a:path w="285115" h="251460">
                <a:moveTo>
                  <a:pt x="263084" y="0"/>
                </a:moveTo>
                <a:lnTo>
                  <a:pt x="209259" y="0"/>
                </a:lnTo>
                <a:lnTo>
                  <a:pt x="73152" y="184404"/>
                </a:lnTo>
                <a:lnTo>
                  <a:pt x="60531" y="201001"/>
                </a:lnTo>
                <a:lnTo>
                  <a:pt x="33528" y="231648"/>
                </a:lnTo>
                <a:lnTo>
                  <a:pt x="3048" y="242316"/>
                </a:lnTo>
                <a:lnTo>
                  <a:pt x="0" y="251460"/>
                </a:lnTo>
                <a:lnTo>
                  <a:pt x="70104" y="251460"/>
                </a:lnTo>
                <a:lnTo>
                  <a:pt x="70104" y="220980"/>
                </a:lnTo>
                <a:lnTo>
                  <a:pt x="74676" y="207264"/>
                </a:lnTo>
                <a:lnTo>
                  <a:pt x="79248" y="201168"/>
                </a:lnTo>
                <a:lnTo>
                  <a:pt x="86868" y="190500"/>
                </a:lnTo>
                <a:lnTo>
                  <a:pt x="118872" y="147828"/>
                </a:lnTo>
                <a:lnTo>
                  <a:pt x="131064" y="147828"/>
                </a:lnTo>
                <a:lnTo>
                  <a:pt x="131064" y="131064"/>
                </a:lnTo>
                <a:lnTo>
                  <a:pt x="224028" y="6096"/>
                </a:lnTo>
                <a:lnTo>
                  <a:pt x="224028" y="251460"/>
                </a:lnTo>
                <a:lnTo>
                  <a:pt x="243840" y="251460"/>
                </a:lnTo>
                <a:lnTo>
                  <a:pt x="243840" y="202692"/>
                </a:lnTo>
                <a:lnTo>
                  <a:pt x="245364" y="190500"/>
                </a:lnTo>
                <a:lnTo>
                  <a:pt x="263084" y="0"/>
                </a:lnTo>
                <a:close/>
              </a:path>
              <a:path w="285115" h="251460">
                <a:moveTo>
                  <a:pt x="96012" y="242316"/>
                </a:moveTo>
                <a:lnTo>
                  <a:pt x="86868" y="242316"/>
                </a:lnTo>
                <a:lnTo>
                  <a:pt x="80772" y="240792"/>
                </a:lnTo>
                <a:lnTo>
                  <a:pt x="76200" y="236220"/>
                </a:lnTo>
                <a:lnTo>
                  <a:pt x="71628" y="233172"/>
                </a:lnTo>
                <a:lnTo>
                  <a:pt x="70104" y="228600"/>
                </a:lnTo>
                <a:lnTo>
                  <a:pt x="70104" y="251460"/>
                </a:lnTo>
                <a:lnTo>
                  <a:pt x="94488" y="251460"/>
                </a:lnTo>
                <a:lnTo>
                  <a:pt x="96012" y="242316"/>
                </a:lnTo>
                <a:close/>
              </a:path>
              <a:path w="285115" h="251460">
                <a:moveTo>
                  <a:pt x="224028" y="251460"/>
                </a:moveTo>
                <a:lnTo>
                  <a:pt x="224028" y="6096"/>
                </a:lnTo>
                <a:lnTo>
                  <a:pt x="211836" y="131064"/>
                </a:lnTo>
                <a:lnTo>
                  <a:pt x="131064" y="131064"/>
                </a:lnTo>
                <a:lnTo>
                  <a:pt x="131064" y="147828"/>
                </a:lnTo>
                <a:lnTo>
                  <a:pt x="208788" y="147828"/>
                </a:lnTo>
                <a:lnTo>
                  <a:pt x="208788" y="251460"/>
                </a:lnTo>
                <a:lnTo>
                  <a:pt x="224028" y="251460"/>
                </a:lnTo>
                <a:close/>
              </a:path>
              <a:path w="285115" h="251460">
                <a:moveTo>
                  <a:pt x="208788" y="251460"/>
                </a:moveTo>
                <a:lnTo>
                  <a:pt x="208788" y="147828"/>
                </a:lnTo>
                <a:lnTo>
                  <a:pt x="205740" y="187452"/>
                </a:lnTo>
                <a:lnTo>
                  <a:pt x="204597" y="199763"/>
                </a:lnTo>
                <a:lnTo>
                  <a:pt x="190500" y="236220"/>
                </a:lnTo>
                <a:lnTo>
                  <a:pt x="184404" y="240792"/>
                </a:lnTo>
                <a:lnTo>
                  <a:pt x="175260" y="242316"/>
                </a:lnTo>
                <a:lnTo>
                  <a:pt x="160020" y="242316"/>
                </a:lnTo>
                <a:lnTo>
                  <a:pt x="156972" y="251460"/>
                </a:lnTo>
                <a:lnTo>
                  <a:pt x="208788" y="251460"/>
                </a:lnTo>
                <a:close/>
              </a:path>
              <a:path w="285115" h="251460">
                <a:moveTo>
                  <a:pt x="284988" y="242316"/>
                </a:moveTo>
                <a:lnTo>
                  <a:pt x="276439" y="242268"/>
                </a:lnTo>
                <a:lnTo>
                  <a:pt x="269176" y="241935"/>
                </a:lnTo>
                <a:lnTo>
                  <a:pt x="263342" y="241030"/>
                </a:lnTo>
                <a:lnTo>
                  <a:pt x="259080" y="239268"/>
                </a:lnTo>
                <a:lnTo>
                  <a:pt x="254508" y="237744"/>
                </a:lnTo>
                <a:lnTo>
                  <a:pt x="249936" y="234696"/>
                </a:lnTo>
                <a:lnTo>
                  <a:pt x="246888" y="230124"/>
                </a:lnTo>
                <a:lnTo>
                  <a:pt x="243840" y="220980"/>
                </a:lnTo>
                <a:lnTo>
                  <a:pt x="243840" y="251460"/>
                </a:lnTo>
                <a:lnTo>
                  <a:pt x="281940" y="251460"/>
                </a:lnTo>
                <a:lnTo>
                  <a:pt x="284988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2656" y="308457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40" h="25146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40" h="251460">
                <a:moveTo>
                  <a:pt x="434340" y="124968"/>
                </a:moveTo>
                <a:lnTo>
                  <a:pt x="402883" y="94297"/>
                </a:lnTo>
                <a:lnTo>
                  <a:pt x="373570" y="64770"/>
                </a:lnTo>
                <a:lnTo>
                  <a:pt x="344543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386"/>
                </a:lnTo>
                <a:lnTo>
                  <a:pt x="340042" y="68580"/>
                </a:lnTo>
                <a:lnTo>
                  <a:pt x="362116" y="93487"/>
                </a:lnTo>
                <a:lnTo>
                  <a:pt x="379476" y="111252"/>
                </a:lnTo>
                <a:lnTo>
                  <a:pt x="379476" y="179374"/>
                </a:lnTo>
                <a:lnTo>
                  <a:pt x="402883" y="155662"/>
                </a:lnTo>
                <a:lnTo>
                  <a:pt x="434340" y="124968"/>
                </a:lnTo>
                <a:close/>
              </a:path>
              <a:path w="434340" h="251460">
                <a:moveTo>
                  <a:pt x="379476" y="179374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6479"/>
                </a:lnTo>
                <a:lnTo>
                  <a:pt x="373570" y="185356"/>
                </a:lnTo>
                <a:lnTo>
                  <a:pt x="379476" y="1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980" y="4305300"/>
            <a:ext cx="916305" cy="323215"/>
          </a:xfrm>
          <a:custGeom>
            <a:avLst/>
            <a:gdLst/>
            <a:ahLst/>
            <a:cxnLst/>
            <a:rect l="l" t="t" r="r" b="b"/>
            <a:pathLst>
              <a:path w="916305" h="323214">
                <a:moveTo>
                  <a:pt x="7620" y="284175"/>
                </a:moveTo>
                <a:lnTo>
                  <a:pt x="7620" y="70104"/>
                </a:lnTo>
                <a:lnTo>
                  <a:pt x="7358" y="84415"/>
                </a:lnTo>
                <a:lnTo>
                  <a:pt x="4572" y="149352"/>
                </a:lnTo>
                <a:lnTo>
                  <a:pt x="1524" y="152400"/>
                </a:lnTo>
                <a:lnTo>
                  <a:pt x="0" y="156972"/>
                </a:lnTo>
                <a:lnTo>
                  <a:pt x="0" y="163068"/>
                </a:lnTo>
                <a:lnTo>
                  <a:pt x="3048" y="169164"/>
                </a:lnTo>
                <a:lnTo>
                  <a:pt x="3048" y="265916"/>
                </a:lnTo>
                <a:lnTo>
                  <a:pt x="4572" y="275463"/>
                </a:lnTo>
                <a:lnTo>
                  <a:pt x="7620" y="284175"/>
                </a:lnTo>
                <a:close/>
              </a:path>
              <a:path w="916305" h="323214">
                <a:moveTo>
                  <a:pt x="3048" y="265916"/>
                </a:moveTo>
                <a:lnTo>
                  <a:pt x="3048" y="169164"/>
                </a:lnTo>
                <a:lnTo>
                  <a:pt x="2166" y="177141"/>
                </a:lnTo>
                <a:lnTo>
                  <a:pt x="1714" y="184975"/>
                </a:lnTo>
                <a:lnTo>
                  <a:pt x="1547" y="192524"/>
                </a:lnTo>
                <a:lnTo>
                  <a:pt x="1524" y="199644"/>
                </a:lnTo>
                <a:lnTo>
                  <a:pt x="642" y="207144"/>
                </a:lnTo>
                <a:lnTo>
                  <a:pt x="190" y="213931"/>
                </a:lnTo>
                <a:lnTo>
                  <a:pt x="23" y="220432"/>
                </a:lnTo>
                <a:lnTo>
                  <a:pt x="0" y="227076"/>
                </a:lnTo>
                <a:lnTo>
                  <a:pt x="1143" y="253984"/>
                </a:lnTo>
                <a:lnTo>
                  <a:pt x="3048" y="265916"/>
                </a:lnTo>
                <a:close/>
              </a:path>
              <a:path w="916305" h="323214">
                <a:moveTo>
                  <a:pt x="201168" y="33528"/>
                </a:moveTo>
                <a:lnTo>
                  <a:pt x="201168" y="19812"/>
                </a:lnTo>
                <a:lnTo>
                  <a:pt x="196596" y="13716"/>
                </a:lnTo>
                <a:lnTo>
                  <a:pt x="156781" y="3048"/>
                </a:lnTo>
                <a:lnTo>
                  <a:pt x="115824" y="0"/>
                </a:lnTo>
                <a:lnTo>
                  <a:pt x="106656" y="261"/>
                </a:lnTo>
                <a:lnTo>
                  <a:pt x="68294" y="4476"/>
                </a:lnTo>
                <a:lnTo>
                  <a:pt x="36576" y="12192"/>
                </a:lnTo>
                <a:lnTo>
                  <a:pt x="27432" y="6096"/>
                </a:lnTo>
                <a:lnTo>
                  <a:pt x="22860" y="6096"/>
                </a:lnTo>
                <a:lnTo>
                  <a:pt x="14859" y="7524"/>
                </a:lnTo>
                <a:lnTo>
                  <a:pt x="9144" y="11811"/>
                </a:lnTo>
                <a:lnTo>
                  <a:pt x="5715" y="18954"/>
                </a:lnTo>
                <a:lnTo>
                  <a:pt x="4572" y="28956"/>
                </a:lnTo>
                <a:lnTo>
                  <a:pt x="4572" y="39624"/>
                </a:lnTo>
                <a:lnTo>
                  <a:pt x="7620" y="57912"/>
                </a:lnTo>
                <a:lnTo>
                  <a:pt x="7620" y="284175"/>
                </a:lnTo>
                <a:lnTo>
                  <a:pt x="10287" y="291798"/>
                </a:lnTo>
                <a:lnTo>
                  <a:pt x="18288" y="303276"/>
                </a:lnTo>
                <a:lnTo>
                  <a:pt x="29098" y="309514"/>
                </a:lnTo>
                <a:lnTo>
                  <a:pt x="38100" y="312180"/>
                </a:lnTo>
                <a:lnTo>
                  <a:pt x="38100" y="196596"/>
                </a:lnTo>
                <a:lnTo>
                  <a:pt x="39624" y="187452"/>
                </a:lnTo>
                <a:lnTo>
                  <a:pt x="39624" y="179832"/>
                </a:lnTo>
                <a:lnTo>
                  <a:pt x="42672" y="179505"/>
                </a:lnTo>
                <a:lnTo>
                  <a:pt x="42672" y="140208"/>
                </a:lnTo>
                <a:lnTo>
                  <a:pt x="44196" y="110974"/>
                </a:lnTo>
                <a:lnTo>
                  <a:pt x="44196" y="50292"/>
                </a:lnTo>
                <a:lnTo>
                  <a:pt x="54221" y="47148"/>
                </a:lnTo>
                <a:lnTo>
                  <a:pt x="99631" y="39052"/>
                </a:lnTo>
                <a:lnTo>
                  <a:pt x="115824" y="38100"/>
                </a:lnTo>
                <a:lnTo>
                  <a:pt x="130706" y="38671"/>
                </a:lnTo>
                <a:lnTo>
                  <a:pt x="145732" y="40386"/>
                </a:lnTo>
                <a:lnTo>
                  <a:pt x="161043" y="43243"/>
                </a:lnTo>
                <a:lnTo>
                  <a:pt x="176784" y="47244"/>
                </a:lnTo>
                <a:lnTo>
                  <a:pt x="178308" y="48768"/>
                </a:lnTo>
                <a:lnTo>
                  <a:pt x="187452" y="48768"/>
                </a:lnTo>
                <a:lnTo>
                  <a:pt x="196596" y="42672"/>
                </a:lnTo>
                <a:lnTo>
                  <a:pt x="199644" y="38100"/>
                </a:lnTo>
                <a:lnTo>
                  <a:pt x="201168" y="33528"/>
                </a:lnTo>
                <a:close/>
              </a:path>
              <a:path w="916305" h="323214">
                <a:moveTo>
                  <a:pt x="184404" y="306324"/>
                </a:moveTo>
                <a:lnTo>
                  <a:pt x="184404" y="295656"/>
                </a:lnTo>
                <a:lnTo>
                  <a:pt x="183237" y="287416"/>
                </a:lnTo>
                <a:lnTo>
                  <a:pt x="179641" y="281178"/>
                </a:lnTo>
                <a:lnTo>
                  <a:pt x="173474" y="277225"/>
                </a:lnTo>
                <a:lnTo>
                  <a:pt x="164592" y="275844"/>
                </a:lnTo>
                <a:lnTo>
                  <a:pt x="163068" y="275844"/>
                </a:lnTo>
                <a:lnTo>
                  <a:pt x="158496" y="277368"/>
                </a:lnTo>
                <a:lnTo>
                  <a:pt x="153924" y="277368"/>
                </a:lnTo>
                <a:lnTo>
                  <a:pt x="149352" y="278892"/>
                </a:lnTo>
                <a:lnTo>
                  <a:pt x="106656" y="279017"/>
                </a:lnTo>
                <a:lnTo>
                  <a:pt x="97345" y="279774"/>
                </a:lnTo>
                <a:lnTo>
                  <a:pt x="87820" y="280225"/>
                </a:lnTo>
                <a:lnTo>
                  <a:pt x="82296" y="280338"/>
                </a:lnTo>
                <a:lnTo>
                  <a:pt x="73128" y="280415"/>
                </a:lnTo>
                <a:lnTo>
                  <a:pt x="61983" y="280106"/>
                </a:lnTo>
                <a:lnTo>
                  <a:pt x="38409" y="245387"/>
                </a:lnTo>
                <a:lnTo>
                  <a:pt x="38100" y="227076"/>
                </a:lnTo>
                <a:lnTo>
                  <a:pt x="38100" y="312180"/>
                </a:lnTo>
                <a:lnTo>
                  <a:pt x="45339" y="314325"/>
                </a:lnTo>
                <a:lnTo>
                  <a:pt x="66722" y="317420"/>
                </a:lnTo>
                <a:lnTo>
                  <a:pt x="91178" y="318441"/>
                </a:lnTo>
                <a:lnTo>
                  <a:pt x="108204" y="318350"/>
                </a:lnTo>
                <a:lnTo>
                  <a:pt x="119229" y="318230"/>
                </a:lnTo>
                <a:lnTo>
                  <a:pt x="140779" y="317373"/>
                </a:lnTo>
                <a:lnTo>
                  <a:pt x="157472" y="315944"/>
                </a:lnTo>
                <a:lnTo>
                  <a:pt x="169164" y="313944"/>
                </a:lnTo>
                <a:lnTo>
                  <a:pt x="179832" y="312420"/>
                </a:lnTo>
                <a:lnTo>
                  <a:pt x="184404" y="306324"/>
                </a:lnTo>
                <a:close/>
              </a:path>
              <a:path w="916305" h="323214">
                <a:moveTo>
                  <a:pt x="187452" y="147828"/>
                </a:moveTo>
                <a:lnTo>
                  <a:pt x="187452" y="143256"/>
                </a:lnTo>
                <a:lnTo>
                  <a:pt x="185928" y="137160"/>
                </a:lnTo>
                <a:lnTo>
                  <a:pt x="181356" y="134112"/>
                </a:lnTo>
                <a:lnTo>
                  <a:pt x="178308" y="131064"/>
                </a:lnTo>
                <a:lnTo>
                  <a:pt x="173736" y="129540"/>
                </a:lnTo>
                <a:lnTo>
                  <a:pt x="167640" y="129540"/>
                </a:lnTo>
                <a:lnTo>
                  <a:pt x="162234" y="129801"/>
                </a:lnTo>
                <a:lnTo>
                  <a:pt x="139993" y="131468"/>
                </a:lnTo>
                <a:lnTo>
                  <a:pt x="123444" y="132588"/>
                </a:lnTo>
                <a:lnTo>
                  <a:pt x="42672" y="140208"/>
                </a:lnTo>
                <a:lnTo>
                  <a:pt x="42672" y="179505"/>
                </a:lnTo>
                <a:lnTo>
                  <a:pt x="124968" y="170688"/>
                </a:lnTo>
                <a:lnTo>
                  <a:pt x="170688" y="167640"/>
                </a:lnTo>
                <a:lnTo>
                  <a:pt x="177807" y="165615"/>
                </a:lnTo>
                <a:lnTo>
                  <a:pt x="183070" y="161734"/>
                </a:lnTo>
                <a:lnTo>
                  <a:pt x="186332" y="155852"/>
                </a:lnTo>
                <a:lnTo>
                  <a:pt x="187452" y="147828"/>
                </a:lnTo>
                <a:close/>
              </a:path>
              <a:path w="916305" h="323214">
                <a:moveTo>
                  <a:pt x="45720" y="70104"/>
                </a:moveTo>
                <a:lnTo>
                  <a:pt x="45720" y="64008"/>
                </a:lnTo>
                <a:lnTo>
                  <a:pt x="44196" y="57912"/>
                </a:lnTo>
                <a:lnTo>
                  <a:pt x="44196" y="110974"/>
                </a:lnTo>
                <a:lnTo>
                  <a:pt x="45458" y="83843"/>
                </a:lnTo>
                <a:lnTo>
                  <a:pt x="45720" y="70104"/>
                </a:lnTo>
                <a:close/>
              </a:path>
              <a:path w="916305" h="323214">
                <a:moveTo>
                  <a:pt x="301752" y="247840"/>
                </a:moveTo>
                <a:lnTo>
                  <a:pt x="301752" y="195072"/>
                </a:lnTo>
                <a:lnTo>
                  <a:pt x="262128" y="236220"/>
                </a:lnTo>
                <a:lnTo>
                  <a:pt x="260604" y="239268"/>
                </a:lnTo>
                <a:lnTo>
                  <a:pt x="254508" y="245364"/>
                </a:lnTo>
                <a:lnTo>
                  <a:pt x="245364" y="252984"/>
                </a:lnTo>
                <a:lnTo>
                  <a:pt x="237744" y="259080"/>
                </a:lnTo>
                <a:lnTo>
                  <a:pt x="233172" y="263652"/>
                </a:lnTo>
                <a:lnTo>
                  <a:pt x="224028" y="277368"/>
                </a:lnTo>
                <a:lnTo>
                  <a:pt x="224028" y="284988"/>
                </a:lnTo>
                <a:lnTo>
                  <a:pt x="230124" y="294132"/>
                </a:lnTo>
                <a:lnTo>
                  <a:pt x="234696" y="297180"/>
                </a:lnTo>
                <a:lnTo>
                  <a:pt x="237744" y="298704"/>
                </a:lnTo>
                <a:lnTo>
                  <a:pt x="246888" y="298704"/>
                </a:lnTo>
                <a:lnTo>
                  <a:pt x="251460" y="297180"/>
                </a:lnTo>
                <a:lnTo>
                  <a:pt x="265747" y="282916"/>
                </a:lnTo>
                <a:lnTo>
                  <a:pt x="274320" y="274510"/>
                </a:lnTo>
                <a:lnTo>
                  <a:pt x="281749" y="267533"/>
                </a:lnTo>
                <a:lnTo>
                  <a:pt x="288036" y="262128"/>
                </a:lnTo>
                <a:lnTo>
                  <a:pt x="301752" y="247840"/>
                </a:lnTo>
                <a:close/>
              </a:path>
              <a:path w="916305" h="323214">
                <a:moveTo>
                  <a:pt x="428244" y="111252"/>
                </a:moveTo>
                <a:lnTo>
                  <a:pt x="428244" y="106680"/>
                </a:lnTo>
                <a:lnTo>
                  <a:pt x="426720" y="102108"/>
                </a:lnTo>
                <a:lnTo>
                  <a:pt x="422148" y="99060"/>
                </a:lnTo>
                <a:lnTo>
                  <a:pt x="419100" y="96012"/>
                </a:lnTo>
                <a:lnTo>
                  <a:pt x="414528" y="92964"/>
                </a:lnTo>
                <a:lnTo>
                  <a:pt x="403860" y="92964"/>
                </a:lnTo>
                <a:lnTo>
                  <a:pt x="399288" y="96012"/>
                </a:lnTo>
                <a:lnTo>
                  <a:pt x="394716" y="102108"/>
                </a:lnTo>
                <a:lnTo>
                  <a:pt x="390167" y="108632"/>
                </a:lnTo>
                <a:lnTo>
                  <a:pt x="383476" y="116586"/>
                </a:lnTo>
                <a:lnTo>
                  <a:pt x="374784" y="125682"/>
                </a:lnTo>
                <a:lnTo>
                  <a:pt x="364236" y="135636"/>
                </a:lnTo>
                <a:lnTo>
                  <a:pt x="327660" y="169164"/>
                </a:lnTo>
                <a:lnTo>
                  <a:pt x="295656" y="124968"/>
                </a:lnTo>
                <a:lnTo>
                  <a:pt x="285059" y="112085"/>
                </a:lnTo>
                <a:lnTo>
                  <a:pt x="276034" y="103060"/>
                </a:lnTo>
                <a:lnTo>
                  <a:pt x="268438" y="97750"/>
                </a:lnTo>
                <a:lnTo>
                  <a:pt x="262128" y="96012"/>
                </a:lnTo>
                <a:lnTo>
                  <a:pt x="257436" y="96071"/>
                </a:lnTo>
                <a:lnTo>
                  <a:pt x="254508" y="97536"/>
                </a:lnTo>
                <a:lnTo>
                  <a:pt x="246888" y="105156"/>
                </a:lnTo>
                <a:lnTo>
                  <a:pt x="245364" y="109728"/>
                </a:lnTo>
                <a:lnTo>
                  <a:pt x="245364" y="120396"/>
                </a:lnTo>
                <a:lnTo>
                  <a:pt x="246888" y="124968"/>
                </a:lnTo>
                <a:lnTo>
                  <a:pt x="251460" y="129540"/>
                </a:lnTo>
                <a:lnTo>
                  <a:pt x="257436" y="134945"/>
                </a:lnTo>
                <a:lnTo>
                  <a:pt x="263842" y="141922"/>
                </a:lnTo>
                <a:lnTo>
                  <a:pt x="270533" y="150328"/>
                </a:lnTo>
                <a:lnTo>
                  <a:pt x="301752" y="195072"/>
                </a:lnTo>
                <a:lnTo>
                  <a:pt x="301752" y="247840"/>
                </a:lnTo>
                <a:lnTo>
                  <a:pt x="324612" y="224028"/>
                </a:lnTo>
                <a:lnTo>
                  <a:pt x="350520" y="257972"/>
                </a:lnTo>
                <a:lnTo>
                  <a:pt x="350520" y="198120"/>
                </a:lnTo>
                <a:lnTo>
                  <a:pt x="384048" y="164592"/>
                </a:lnTo>
                <a:lnTo>
                  <a:pt x="411480" y="140208"/>
                </a:lnTo>
                <a:lnTo>
                  <a:pt x="418599" y="131611"/>
                </a:lnTo>
                <a:lnTo>
                  <a:pt x="423862" y="124015"/>
                </a:lnTo>
                <a:lnTo>
                  <a:pt x="427124" y="117276"/>
                </a:lnTo>
                <a:lnTo>
                  <a:pt x="428244" y="111252"/>
                </a:lnTo>
                <a:close/>
              </a:path>
              <a:path w="916305" h="323214">
                <a:moveTo>
                  <a:pt x="416052" y="294132"/>
                </a:moveTo>
                <a:lnTo>
                  <a:pt x="416052" y="284988"/>
                </a:lnTo>
                <a:lnTo>
                  <a:pt x="414528" y="281940"/>
                </a:lnTo>
                <a:lnTo>
                  <a:pt x="411480" y="277368"/>
                </a:lnTo>
                <a:lnTo>
                  <a:pt x="350520" y="198120"/>
                </a:lnTo>
                <a:lnTo>
                  <a:pt x="350520" y="257972"/>
                </a:lnTo>
                <a:lnTo>
                  <a:pt x="374332" y="288536"/>
                </a:lnTo>
                <a:lnTo>
                  <a:pt x="393192" y="307848"/>
                </a:lnTo>
                <a:lnTo>
                  <a:pt x="402336" y="307848"/>
                </a:lnTo>
                <a:lnTo>
                  <a:pt x="406908" y="306324"/>
                </a:lnTo>
                <a:lnTo>
                  <a:pt x="409956" y="301752"/>
                </a:lnTo>
                <a:lnTo>
                  <a:pt x="414528" y="298704"/>
                </a:lnTo>
                <a:lnTo>
                  <a:pt x="416052" y="294132"/>
                </a:lnTo>
                <a:close/>
              </a:path>
              <a:path w="916305" h="323214">
                <a:moveTo>
                  <a:pt x="615696" y="141732"/>
                </a:moveTo>
                <a:lnTo>
                  <a:pt x="615696" y="138684"/>
                </a:lnTo>
                <a:lnTo>
                  <a:pt x="614005" y="131206"/>
                </a:lnTo>
                <a:lnTo>
                  <a:pt x="579786" y="109656"/>
                </a:lnTo>
                <a:lnTo>
                  <a:pt x="552402" y="105233"/>
                </a:lnTo>
                <a:lnTo>
                  <a:pt x="532352" y="107156"/>
                </a:lnTo>
                <a:lnTo>
                  <a:pt x="495776" y="123158"/>
                </a:lnTo>
                <a:lnTo>
                  <a:pt x="466058" y="154019"/>
                </a:lnTo>
                <a:lnTo>
                  <a:pt x="450056" y="192881"/>
                </a:lnTo>
                <a:lnTo>
                  <a:pt x="448056" y="214884"/>
                </a:lnTo>
                <a:lnTo>
                  <a:pt x="449222" y="236553"/>
                </a:lnTo>
                <a:lnTo>
                  <a:pt x="467868" y="284988"/>
                </a:lnTo>
                <a:lnTo>
                  <a:pt x="484632" y="299059"/>
                </a:lnTo>
                <a:lnTo>
                  <a:pt x="484632" y="216408"/>
                </a:lnTo>
                <a:lnTo>
                  <a:pt x="486036" y="200977"/>
                </a:lnTo>
                <a:lnTo>
                  <a:pt x="505968" y="161544"/>
                </a:lnTo>
                <a:lnTo>
                  <a:pt x="541972" y="138826"/>
                </a:lnTo>
                <a:lnTo>
                  <a:pt x="556260" y="137160"/>
                </a:lnTo>
                <a:lnTo>
                  <a:pt x="557784" y="137160"/>
                </a:lnTo>
                <a:lnTo>
                  <a:pt x="563880" y="140208"/>
                </a:lnTo>
                <a:lnTo>
                  <a:pt x="566928" y="140208"/>
                </a:lnTo>
                <a:lnTo>
                  <a:pt x="571500" y="141732"/>
                </a:lnTo>
                <a:lnTo>
                  <a:pt x="576072" y="144780"/>
                </a:lnTo>
                <a:lnTo>
                  <a:pt x="576072" y="240445"/>
                </a:lnTo>
                <a:lnTo>
                  <a:pt x="577596" y="256032"/>
                </a:lnTo>
                <a:lnTo>
                  <a:pt x="577596" y="294005"/>
                </a:lnTo>
                <a:lnTo>
                  <a:pt x="585216" y="289560"/>
                </a:lnTo>
                <a:lnTo>
                  <a:pt x="588264" y="294132"/>
                </a:lnTo>
                <a:lnTo>
                  <a:pt x="603504" y="309372"/>
                </a:lnTo>
                <a:lnTo>
                  <a:pt x="608076" y="312420"/>
                </a:lnTo>
                <a:lnTo>
                  <a:pt x="608076" y="170688"/>
                </a:lnTo>
                <a:lnTo>
                  <a:pt x="609600" y="160020"/>
                </a:lnTo>
                <a:lnTo>
                  <a:pt x="611124" y="152400"/>
                </a:lnTo>
                <a:lnTo>
                  <a:pt x="611124" y="147828"/>
                </a:lnTo>
                <a:lnTo>
                  <a:pt x="614172" y="144780"/>
                </a:lnTo>
                <a:lnTo>
                  <a:pt x="615696" y="141732"/>
                </a:lnTo>
                <a:close/>
              </a:path>
              <a:path w="916305" h="323214">
                <a:moveTo>
                  <a:pt x="577596" y="294005"/>
                </a:moveTo>
                <a:lnTo>
                  <a:pt x="577596" y="256032"/>
                </a:lnTo>
                <a:lnTo>
                  <a:pt x="569976" y="263652"/>
                </a:lnTo>
                <a:lnTo>
                  <a:pt x="563880" y="268224"/>
                </a:lnTo>
                <a:lnTo>
                  <a:pt x="528828" y="277368"/>
                </a:lnTo>
                <a:lnTo>
                  <a:pt x="518255" y="276272"/>
                </a:lnTo>
                <a:lnTo>
                  <a:pt x="487870" y="242697"/>
                </a:lnTo>
                <a:lnTo>
                  <a:pt x="484632" y="216408"/>
                </a:lnTo>
                <a:lnTo>
                  <a:pt x="484632" y="299059"/>
                </a:lnTo>
                <a:lnTo>
                  <a:pt x="492823" y="303466"/>
                </a:lnTo>
                <a:lnTo>
                  <a:pt x="510087" y="307919"/>
                </a:lnTo>
                <a:lnTo>
                  <a:pt x="528828" y="309262"/>
                </a:lnTo>
                <a:lnTo>
                  <a:pt x="536448" y="309372"/>
                </a:lnTo>
                <a:lnTo>
                  <a:pt x="544068" y="307848"/>
                </a:lnTo>
                <a:lnTo>
                  <a:pt x="553212" y="304800"/>
                </a:lnTo>
                <a:lnTo>
                  <a:pt x="560355" y="302204"/>
                </a:lnTo>
                <a:lnTo>
                  <a:pt x="568071" y="298894"/>
                </a:lnTo>
                <a:lnTo>
                  <a:pt x="576357" y="294727"/>
                </a:lnTo>
                <a:lnTo>
                  <a:pt x="577596" y="294005"/>
                </a:lnTo>
                <a:close/>
              </a:path>
              <a:path w="916305" h="323214">
                <a:moveTo>
                  <a:pt x="576072" y="240445"/>
                </a:moveTo>
                <a:lnTo>
                  <a:pt x="576072" y="144780"/>
                </a:lnTo>
                <a:lnTo>
                  <a:pt x="574548" y="152400"/>
                </a:lnTo>
                <a:lnTo>
                  <a:pt x="573024" y="158496"/>
                </a:lnTo>
                <a:lnTo>
                  <a:pt x="573024" y="164592"/>
                </a:lnTo>
                <a:lnTo>
                  <a:pt x="571500" y="170688"/>
                </a:lnTo>
                <a:lnTo>
                  <a:pt x="571500" y="182880"/>
                </a:lnTo>
                <a:lnTo>
                  <a:pt x="572023" y="196238"/>
                </a:lnTo>
                <a:lnTo>
                  <a:pt x="573405" y="213169"/>
                </a:lnTo>
                <a:lnTo>
                  <a:pt x="576072" y="240445"/>
                </a:lnTo>
                <a:close/>
              </a:path>
              <a:path w="916305" h="323214">
                <a:moveTo>
                  <a:pt x="627888" y="300228"/>
                </a:moveTo>
                <a:lnTo>
                  <a:pt x="627888" y="294132"/>
                </a:lnTo>
                <a:lnTo>
                  <a:pt x="626364" y="291084"/>
                </a:lnTo>
                <a:lnTo>
                  <a:pt x="624840" y="286512"/>
                </a:lnTo>
                <a:lnTo>
                  <a:pt x="623316" y="283464"/>
                </a:lnTo>
                <a:lnTo>
                  <a:pt x="621792" y="281940"/>
                </a:lnTo>
                <a:lnTo>
                  <a:pt x="617767" y="270486"/>
                </a:lnTo>
                <a:lnTo>
                  <a:pt x="608457" y="232410"/>
                </a:lnTo>
                <a:lnTo>
                  <a:pt x="608076" y="211836"/>
                </a:lnTo>
                <a:lnTo>
                  <a:pt x="608076" y="312420"/>
                </a:lnTo>
                <a:lnTo>
                  <a:pt x="615696" y="312420"/>
                </a:lnTo>
                <a:lnTo>
                  <a:pt x="618744" y="310896"/>
                </a:lnTo>
                <a:lnTo>
                  <a:pt x="623316" y="307848"/>
                </a:lnTo>
                <a:lnTo>
                  <a:pt x="626364" y="303276"/>
                </a:lnTo>
                <a:lnTo>
                  <a:pt x="627888" y="300228"/>
                </a:lnTo>
                <a:close/>
              </a:path>
              <a:path w="916305" h="323214">
                <a:moveTo>
                  <a:pt x="661416" y="293460"/>
                </a:moveTo>
                <a:lnTo>
                  <a:pt x="661416" y="195072"/>
                </a:lnTo>
                <a:lnTo>
                  <a:pt x="661392" y="200715"/>
                </a:lnTo>
                <a:lnTo>
                  <a:pt x="661225" y="208216"/>
                </a:lnTo>
                <a:lnTo>
                  <a:pt x="660773" y="217146"/>
                </a:lnTo>
                <a:lnTo>
                  <a:pt x="659892" y="227076"/>
                </a:lnTo>
                <a:lnTo>
                  <a:pt x="657796" y="246697"/>
                </a:lnTo>
                <a:lnTo>
                  <a:pt x="657105" y="254293"/>
                </a:lnTo>
                <a:lnTo>
                  <a:pt x="656844" y="260604"/>
                </a:lnTo>
                <a:lnTo>
                  <a:pt x="658248" y="281725"/>
                </a:lnTo>
                <a:lnTo>
                  <a:pt x="661416" y="293460"/>
                </a:lnTo>
                <a:close/>
              </a:path>
              <a:path w="916305" h="323214">
                <a:moveTo>
                  <a:pt x="696468" y="118872"/>
                </a:moveTo>
                <a:lnTo>
                  <a:pt x="696468" y="108204"/>
                </a:lnTo>
                <a:lnTo>
                  <a:pt x="694944" y="103632"/>
                </a:lnTo>
                <a:lnTo>
                  <a:pt x="685800" y="94488"/>
                </a:lnTo>
                <a:lnTo>
                  <a:pt x="681228" y="92964"/>
                </a:lnTo>
                <a:lnTo>
                  <a:pt x="676656" y="92964"/>
                </a:lnTo>
                <a:lnTo>
                  <a:pt x="668655" y="95559"/>
                </a:lnTo>
                <a:lnTo>
                  <a:pt x="662940" y="103441"/>
                </a:lnTo>
                <a:lnTo>
                  <a:pt x="659511" y="116752"/>
                </a:lnTo>
                <a:lnTo>
                  <a:pt x="658368" y="135636"/>
                </a:lnTo>
                <a:lnTo>
                  <a:pt x="658391" y="140803"/>
                </a:lnTo>
                <a:lnTo>
                  <a:pt x="658558" y="147256"/>
                </a:lnTo>
                <a:lnTo>
                  <a:pt x="659010" y="155138"/>
                </a:lnTo>
                <a:lnTo>
                  <a:pt x="660773" y="174069"/>
                </a:lnTo>
                <a:lnTo>
                  <a:pt x="661225" y="182118"/>
                </a:lnTo>
                <a:lnTo>
                  <a:pt x="661392" y="189023"/>
                </a:lnTo>
                <a:lnTo>
                  <a:pt x="661416" y="293460"/>
                </a:lnTo>
                <a:lnTo>
                  <a:pt x="662368" y="296989"/>
                </a:lnTo>
                <a:lnTo>
                  <a:pt x="669059" y="306252"/>
                </a:lnTo>
                <a:lnTo>
                  <a:pt x="678180" y="309372"/>
                </a:lnTo>
                <a:lnTo>
                  <a:pt x="684276" y="309372"/>
                </a:lnTo>
                <a:lnTo>
                  <a:pt x="687324" y="307848"/>
                </a:lnTo>
                <a:lnTo>
                  <a:pt x="693420" y="301752"/>
                </a:lnTo>
                <a:lnTo>
                  <a:pt x="693420" y="260604"/>
                </a:lnTo>
                <a:lnTo>
                  <a:pt x="693681" y="255174"/>
                </a:lnTo>
                <a:lnTo>
                  <a:pt x="694372" y="248031"/>
                </a:lnTo>
                <a:lnTo>
                  <a:pt x="694944" y="242845"/>
                </a:lnTo>
                <a:lnTo>
                  <a:pt x="694944" y="123444"/>
                </a:lnTo>
                <a:lnTo>
                  <a:pt x="696468" y="118872"/>
                </a:lnTo>
                <a:close/>
              </a:path>
              <a:path w="916305" h="323214">
                <a:moveTo>
                  <a:pt x="697992" y="295656"/>
                </a:moveTo>
                <a:lnTo>
                  <a:pt x="697992" y="288036"/>
                </a:lnTo>
                <a:lnTo>
                  <a:pt x="696468" y="283464"/>
                </a:lnTo>
                <a:lnTo>
                  <a:pt x="694944" y="275844"/>
                </a:lnTo>
                <a:lnTo>
                  <a:pt x="694944" y="269748"/>
                </a:lnTo>
                <a:lnTo>
                  <a:pt x="693420" y="265176"/>
                </a:lnTo>
                <a:lnTo>
                  <a:pt x="693420" y="301752"/>
                </a:lnTo>
                <a:lnTo>
                  <a:pt x="694944" y="300228"/>
                </a:lnTo>
                <a:lnTo>
                  <a:pt x="697992" y="295656"/>
                </a:lnTo>
                <a:close/>
              </a:path>
              <a:path w="916305" h="323214">
                <a:moveTo>
                  <a:pt x="915924" y="301752"/>
                </a:moveTo>
                <a:lnTo>
                  <a:pt x="915924" y="297180"/>
                </a:lnTo>
                <a:lnTo>
                  <a:pt x="912495" y="262294"/>
                </a:lnTo>
                <a:lnTo>
                  <a:pt x="909066" y="232981"/>
                </a:lnTo>
                <a:lnTo>
                  <a:pt x="905637" y="209097"/>
                </a:lnTo>
                <a:lnTo>
                  <a:pt x="902208" y="190500"/>
                </a:lnTo>
                <a:lnTo>
                  <a:pt x="899945" y="169949"/>
                </a:lnTo>
                <a:lnTo>
                  <a:pt x="887706" y="122920"/>
                </a:lnTo>
                <a:lnTo>
                  <a:pt x="851916" y="103632"/>
                </a:lnTo>
                <a:lnTo>
                  <a:pt x="843057" y="104179"/>
                </a:lnTo>
                <a:lnTo>
                  <a:pt x="807148" y="119443"/>
                </a:lnTo>
                <a:lnTo>
                  <a:pt x="795528" y="131064"/>
                </a:lnTo>
                <a:lnTo>
                  <a:pt x="788908" y="118824"/>
                </a:lnTo>
                <a:lnTo>
                  <a:pt x="780288" y="109728"/>
                </a:lnTo>
                <a:lnTo>
                  <a:pt x="769381" y="104060"/>
                </a:lnTo>
                <a:lnTo>
                  <a:pt x="755904" y="102108"/>
                </a:lnTo>
                <a:lnTo>
                  <a:pt x="748760" y="103227"/>
                </a:lnTo>
                <a:lnTo>
                  <a:pt x="714446" y="127158"/>
                </a:lnTo>
                <a:lnTo>
                  <a:pt x="694944" y="155448"/>
                </a:lnTo>
                <a:lnTo>
                  <a:pt x="694944" y="242845"/>
                </a:lnTo>
                <a:lnTo>
                  <a:pt x="697968" y="201382"/>
                </a:lnTo>
                <a:lnTo>
                  <a:pt x="697992" y="195072"/>
                </a:lnTo>
                <a:lnTo>
                  <a:pt x="705612" y="187452"/>
                </a:lnTo>
                <a:lnTo>
                  <a:pt x="736615" y="152852"/>
                </a:lnTo>
                <a:lnTo>
                  <a:pt x="755904" y="140208"/>
                </a:lnTo>
                <a:lnTo>
                  <a:pt x="758785" y="146256"/>
                </a:lnTo>
                <a:lnTo>
                  <a:pt x="760666" y="153162"/>
                </a:lnTo>
                <a:lnTo>
                  <a:pt x="761690" y="161210"/>
                </a:lnTo>
                <a:lnTo>
                  <a:pt x="762000" y="170688"/>
                </a:lnTo>
                <a:lnTo>
                  <a:pt x="762285" y="183308"/>
                </a:lnTo>
                <a:lnTo>
                  <a:pt x="763143" y="198501"/>
                </a:lnTo>
                <a:lnTo>
                  <a:pt x="764571" y="216550"/>
                </a:lnTo>
                <a:lnTo>
                  <a:pt x="768572" y="258270"/>
                </a:lnTo>
                <a:lnTo>
                  <a:pt x="770001" y="276225"/>
                </a:lnTo>
                <a:lnTo>
                  <a:pt x="770858" y="291322"/>
                </a:lnTo>
                <a:lnTo>
                  <a:pt x="771144" y="303276"/>
                </a:lnTo>
                <a:lnTo>
                  <a:pt x="771144" y="309372"/>
                </a:lnTo>
                <a:lnTo>
                  <a:pt x="772668" y="313944"/>
                </a:lnTo>
                <a:lnTo>
                  <a:pt x="775716" y="316992"/>
                </a:lnTo>
                <a:lnTo>
                  <a:pt x="778764" y="321564"/>
                </a:lnTo>
                <a:lnTo>
                  <a:pt x="783336" y="323088"/>
                </a:lnTo>
                <a:lnTo>
                  <a:pt x="794004" y="323088"/>
                </a:lnTo>
                <a:lnTo>
                  <a:pt x="797052" y="322072"/>
                </a:lnTo>
                <a:lnTo>
                  <a:pt x="797052" y="170688"/>
                </a:lnTo>
                <a:lnTo>
                  <a:pt x="801076" y="166973"/>
                </a:lnTo>
                <a:lnTo>
                  <a:pt x="836485" y="144208"/>
                </a:lnTo>
                <a:lnTo>
                  <a:pt x="845820" y="141732"/>
                </a:lnTo>
                <a:lnTo>
                  <a:pt x="851916" y="141732"/>
                </a:lnTo>
                <a:lnTo>
                  <a:pt x="856488" y="146304"/>
                </a:lnTo>
                <a:lnTo>
                  <a:pt x="859536" y="158496"/>
                </a:lnTo>
                <a:lnTo>
                  <a:pt x="861798" y="164449"/>
                </a:lnTo>
                <a:lnTo>
                  <a:pt x="873252" y="240792"/>
                </a:lnTo>
                <a:lnTo>
                  <a:pt x="874633" y="258198"/>
                </a:lnTo>
                <a:lnTo>
                  <a:pt x="876300" y="273748"/>
                </a:lnTo>
                <a:lnTo>
                  <a:pt x="879348" y="298704"/>
                </a:lnTo>
                <a:lnTo>
                  <a:pt x="880872" y="309372"/>
                </a:lnTo>
                <a:lnTo>
                  <a:pt x="886968" y="315468"/>
                </a:lnTo>
                <a:lnTo>
                  <a:pt x="902208" y="315468"/>
                </a:lnTo>
                <a:lnTo>
                  <a:pt x="906780" y="313944"/>
                </a:lnTo>
                <a:lnTo>
                  <a:pt x="914400" y="306324"/>
                </a:lnTo>
                <a:lnTo>
                  <a:pt x="915924" y="301752"/>
                </a:lnTo>
                <a:close/>
              </a:path>
              <a:path w="916305" h="323214">
                <a:moveTo>
                  <a:pt x="807720" y="309372"/>
                </a:moveTo>
                <a:lnTo>
                  <a:pt x="807720" y="303276"/>
                </a:lnTo>
                <a:lnTo>
                  <a:pt x="807434" y="293298"/>
                </a:lnTo>
                <a:lnTo>
                  <a:pt x="806577" y="281749"/>
                </a:lnTo>
                <a:lnTo>
                  <a:pt x="805148" y="268771"/>
                </a:lnTo>
                <a:lnTo>
                  <a:pt x="803148" y="254508"/>
                </a:lnTo>
                <a:lnTo>
                  <a:pt x="797694" y="196619"/>
                </a:lnTo>
                <a:lnTo>
                  <a:pt x="797242" y="187642"/>
                </a:lnTo>
                <a:lnTo>
                  <a:pt x="797075" y="178950"/>
                </a:lnTo>
                <a:lnTo>
                  <a:pt x="797052" y="170688"/>
                </a:lnTo>
                <a:lnTo>
                  <a:pt x="797052" y="322072"/>
                </a:lnTo>
                <a:lnTo>
                  <a:pt x="798576" y="321564"/>
                </a:lnTo>
                <a:lnTo>
                  <a:pt x="801624" y="316992"/>
                </a:lnTo>
                <a:lnTo>
                  <a:pt x="806196" y="313944"/>
                </a:lnTo>
                <a:lnTo>
                  <a:pt x="807720" y="30937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7004" y="4399788"/>
            <a:ext cx="165100" cy="292735"/>
          </a:xfrm>
          <a:custGeom>
            <a:avLst/>
            <a:gdLst/>
            <a:ahLst/>
            <a:cxnLst/>
            <a:rect l="l" t="t" r="r" b="b"/>
            <a:pathLst>
              <a:path w="165100" h="292735">
                <a:moveTo>
                  <a:pt x="38100" y="21336"/>
                </a:moveTo>
                <a:lnTo>
                  <a:pt x="38100" y="12192"/>
                </a:lnTo>
                <a:lnTo>
                  <a:pt x="36576" y="9144"/>
                </a:lnTo>
                <a:lnTo>
                  <a:pt x="33528" y="4572"/>
                </a:lnTo>
                <a:lnTo>
                  <a:pt x="28956" y="1524"/>
                </a:lnTo>
                <a:lnTo>
                  <a:pt x="25908" y="0"/>
                </a:lnTo>
                <a:lnTo>
                  <a:pt x="13716" y="0"/>
                </a:lnTo>
                <a:lnTo>
                  <a:pt x="7620" y="3048"/>
                </a:lnTo>
                <a:lnTo>
                  <a:pt x="4572" y="10668"/>
                </a:lnTo>
                <a:lnTo>
                  <a:pt x="1524" y="16764"/>
                </a:lnTo>
                <a:lnTo>
                  <a:pt x="0" y="24384"/>
                </a:lnTo>
                <a:lnTo>
                  <a:pt x="0" y="33528"/>
                </a:lnTo>
                <a:lnTo>
                  <a:pt x="1524" y="71628"/>
                </a:lnTo>
                <a:lnTo>
                  <a:pt x="2643" y="89082"/>
                </a:lnTo>
                <a:lnTo>
                  <a:pt x="3619" y="107251"/>
                </a:lnTo>
                <a:lnTo>
                  <a:pt x="4310" y="126277"/>
                </a:lnTo>
                <a:lnTo>
                  <a:pt x="4572" y="146304"/>
                </a:lnTo>
                <a:lnTo>
                  <a:pt x="4572" y="292607"/>
                </a:lnTo>
                <a:lnTo>
                  <a:pt x="36576" y="292607"/>
                </a:lnTo>
                <a:lnTo>
                  <a:pt x="36576" y="24384"/>
                </a:lnTo>
                <a:lnTo>
                  <a:pt x="38100" y="21336"/>
                </a:lnTo>
                <a:close/>
              </a:path>
              <a:path w="165100" h="292735">
                <a:moveTo>
                  <a:pt x="164592" y="117348"/>
                </a:moveTo>
                <a:lnTo>
                  <a:pt x="161163" y="77724"/>
                </a:lnTo>
                <a:lnTo>
                  <a:pt x="141231" y="32123"/>
                </a:lnTo>
                <a:lnTo>
                  <a:pt x="96012" y="12192"/>
                </a:lnTo>
                <a:lnTo>
                  <a:pt x="88915" y="12501"/>
                </a:lnTo>
                <a:lnTo>
                  <a:pt x="81534" y="13525"/>
                </a:lnTo>
                <a:lnTo>
                  <a:pt x="74152" y="15406"/>
                </a:lnTo>
                <a:lnTo>
                  <a:pt x="67056" y="18288"/>
                </a:lnTo>
                <a:lnTo>
                  <a:pt x="59293" y="21121"/>
                </a:lnTo>
                <a:lnTo>
                  <a:pt x="51816" y="24955"/>
                </a:lnTo>
                <a:lnTo>
                  <a:pt x="44338" y="29646"/>
                </a:lnTo>
                <a:lnTo>
                  <a:pt x="36576" y="35052"/>
                </a:lnTo>
                <a:lnTo>
                  <a:pt x="36576" y="292607"/>
                </a:lnTo>
                <a:lnTo>
                  <a:pt x="39624" y="292607"/>
                </a:lnTo>
                <a:lnTo>
                  <a:pt x="39624" y="77724"/>
                </a:lnTo>
                <a:lnTo>
                  <a:pt x="46434" y="70556"/>
                </a:lnTo>
                <a:lnTo>
                  <a:pt x="87153" y="50625"/>
                </a:lnTo>
                <a:lnTo>
                  <a:pt x="96012" y="50292"/>
                </a:lnTo>
                <a:lnTo>
                  <a:pt x="103465" y="51196"/>
                </a:lnTo>
                <a:lnTo>
                  <a:pt x="126492" y="87630"/>
                </a:lnTo>
                <a:lnTo>
                  <a:pt x="128016" y="117348"/>
                </a:lnTo>
                <a:lnTo>
                  <a:pt x="128016" y="198177"/>
                </a:lnTo>
                <a:lnTo>
                  <a:pt x="130944" y="196405"/>
                </a:lnTo>
                <a:lnTo>
                  <a:pt x="143256" y="184404"/>
                </a:lnTo>
                <a:lnTo>
                  <a:pt x="153019" y="170068"/>
                </a:lnTo>
                <a:lnTo>
                  <a:pt x="159639" y="154305"/>
                </a:lnTo>
                <a:lnTo>
                  <a:pt x="163401" y="136826"/>
                </a:lnTo>
                <a:lnTo>
                  <a:pt x="164592" y="117348"/>
                </a:lnTo>
                <a:close/>
              </a:path>
              <a:path w="165100" h="292735">
                <a:moveTo>
                  <a:pt x="128016" y="198177"/>
                </a:moveTo>
                <a:lnTo>
                  <a:pt x="128016" y="117348"/>
                </a:lnTo>
                <a:lnTo>
                  <a:pt x="127444" y="129111"/>
                </a:lnTo>
                <a:lnTo>
                  <a:pt x="125730" y="139446"/>
                </a:lnTo>
                <a:lnTo>
                  <a:pt x="93154" y="172616"/>
                </a:lnTo>
                <a:lnTo>
                  <a:pt x="82296" y="173736"/>
                </a:lnTo>
                <a:lnTo>
                  <a:pt x="72866" y="173430"/>
                </a:lnTo>
                <a:lnTo>
                  <a:pt x="40957" y="120777"/>
                </a:lnTo>
                <a:lnTo>
                  <a:pt x="40505" y="98821"/>
                </a:lnTo>
                <a:lnTo>
                  <a:pt x="39624" y="77724"/>
                </a:lnTo>
                <a:lnTo>
                  <a:pt x="39624" y="292607"/>
                </a:lnTo>
                <a:lnTo>
                  <a:pt x="41148" y="292607"/>
                </a:lnTo>
                <a:lnTo>
                  <a:pt x="41148" y="205740"/>
                </a:lnTo>
                <a:lnTo>
                  <a:pt x="52292" y="208621"/>
                </a:lnTo>
                <a:lnTo>
                  <a:pt x="62865" y="210502"/>
                </a:lnTo>
                <a:lnTo>
                  <a:pt x="72866" y="211526"/>
                </a:lnTo>
                <a:lnTo>
                  <a:pt x="82296" y="211836"/>
                </a:lnTo>
                <a:lnTo>
                  <a:pt x="100607" y="210121"/>
                </a:lnTo>
                <a:lnTo>
                  <a:pt x="116776" y="204978"/>
                </a:lnTo>
                <a:lnTo>
                  <a:pt x="128016" y="198177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50364" y="4305300"/>
            <a:ext cx="360045" cy="307975"/>
          </a:xfrm>
          <a:custGeom>
            <a:avLst/>
            <a:gdLst/>
            <a:ahLst/>
            <a:cxnLst/>
            <a:rect l="l" t="t" r="r" b="b"/>
            <a:pathLst>
              <a:path w="360044" h="307975">
                <a:moveTo>
                  <a:pt x="42672" y="85344"/>
                </a:moveTo>
                <a:lnTo>
                  <a:pt x="42672" y="18288"/>
                </a:lnTo>
                <a:lnTo>
                  <a:pt x="41529" y="10287"/>
                </a:lnTo>
                <a:lnTo>
                  <a:pt x="38100" y="4572"/>
                </a:lnTo>
                <a:lnTo>
                  <a:pt x="32385" y="1143"/>
                </a:lnTo>
                <a:lnTo>
                  <a:pt x="24384" y="0"/>
                </a:lnTo>
                <a:lnTo>
                  <a:pt x="16383" y="1143"/>
                </a:lnTo>
                <a:lnTo>
                  <a:pt x="10668" y="4572"/>
                </a:lnTo>
                <a:lnTo>
                  <a:pt x="7239" y="10287"/>
                </a:lnTo>
                <a:lnTo>
                  <a:pt x="6096" y="18288"/>
                </a:lnTo>
                <a:lnTo>
                  <a:pt x="6096" y="85344"/>
                </a:lnTo>
                <a:lnTo>
                  <a:pt x="5214" y="104179"/>
                </a:lnTo>
                <a:lnTo>
                  <a:pt x="4762" y="121729"/>
                </a:lnTo>
                <a:lnTo>
                  <a:pt x="4381" y="180975"/>
                </a:lnTo>
                <a:lnTo>
                  <a:pt x="3929" y="199548"/>
                </a:lnTo>
                <a:lnTo>
                  <a:pt x="261" y="276058"/>
                </a:lnTo>
                <a:lnTo>
                  <a:pt x="0" y="288036"/>
                </a:lnTo>
                <a:lnTo>
                  <a:pt x="1143" y="296918"/>
                </a:lnTo>
                <a:lnTo>
                  <a:pt x="4548" y="303042"/>
                </a:lnTo>
                <a:lnTo>
                  <a:pt x="10287" y="306681"/>
                </a:lnTo>
                <a:lnTo>
                  <a:pt x="18288" y="307848"/>
                </a:lnTo>
                <a:lnTo>
                  <a:pt x="26289" y="306705"/>
                </a:lnTo>
                <a:lnTo>
                  <a:pt x="37909" y="264033"/>
                </a:lnTo>
                <a:lnTo>
                  <a:pt x="38100" y="245364"/>
                </a:lnTo>
                <a:lnTo>
                  <a:pt x="41148" y="152400"/>
                </a:lnTo>
                <a:lnTo>
                  <a:pt x="41338" y="121729"/>
                </a:lnTo>
                <a:lnTo>
                  <a:pt x="41790" y="104179"/>
                </a:lnTo>
                <a:lnTo>
                  <a:pt x="42672" y="85344"/>
                </a:lnTo>
                <a:close/>
              </a:path>
              <a:path w="360044" h="307975">
                <a:moveTo>
                  <a:pt x="256032" y="155448"/>
                </a:moveTo>
                <a:lnTo>
                  <a:pt x="231648" y="115824"/>
                </a:lnTo>
                <a:lnTo>
                  <a:pt x="181356" y="105156"/>
                </a:lnTo>
                <a:lnTo>
                  <a:pt x="160782" y="107418"/>
                </a:lnTo>
                <a:lnTo>
                  <a:pt x="126492" y="125087"/>
                </a:lnTo>
                <a:lnTo>
                  <a:pt x="102536" y="157995"/>
                </a:lnTo>
                <a:lnTo>
                  <a:pt x="90058" y="198715"/>
                </a:lnTo>
                <a:lnTo>
                  <a:pt x="88392" y="222504"/>
                </a:lnTo>
                <a:lnTo>
                  <a:pt x="90344" y="241935"/>
                </a:lnTo>
                <a:lnTo>
                  <a:pt x="96012" y="259080"/>
                </a:lnTo>
                <a:lnTo>
                  <a:pt x="105108" y="273939"/>
                </a:lnTo>
                <a:lnTo>
                  <a:pt x="117348" y="286512"/>
                </a:lnTo>
                <a:lnTo>
                  <a:pt x="120396" y="288553"/>
                </a:lnTo>
                <a:lnTo>
                  <a:pt x="120396" y="208788"/>
                </a:lnTo>
                <a:lnTo>
                  <a:pt x="124396" y="192524"/>
                </a:lnTo>
                <a:lnTo>
                  <a:pt x="143256" y="155448"/>
                </a:lnTo>
                <a:lnTo>
                  <a:pt x="181356" y="138684"/>
                </a:lnTo>
                <a:lnTo>
                  <a:pt x="194476" y="139565"/>
                </a:lnTo>
                <a:lnTo>
                  <a:pt x="206311" y="142303"/>
                </a:lnTo>
                <a:lnTo>
                  <a:pt x="216717" y="147042"/>
                </a:lnTo>
                <a:lnTo>
                  <a:pt x="225552" y="153924"/>
                </a:lnTo>
                <a:lnTo>
                  <a:pt x="225552" y="194337"/>
                </a:lnTo>
                <a:lnTo>
                  <a:pt x="228719" y="192714"/>
                </a:lnTo>
                <a:lnTo>
                  <a:pt x="234696" y="188976"/>
                </a:lnTo>
                <a:lnTo>
                  <a:pt x="243840" y="180922"/>
                </a:lnTo>
                <a:lnTo>
                  <a:pt x="250507" y="172783"/>
                </a:lnTo>
                <a:lnTo>
                  <a:pt x="254627" y="164330"/>
                </a:lnTo>
                <a:lnTo>
                  <a:pt x="256032" y="155448"/>
                </a:lnTo>
                <a:close/>
              </a:path>
              <a:path w="360044" h="307975">
                <a:moveTo>
                  <a:pt x="225552" y="194337"/>
                </a:moveTo>
                <a:lnTo>
                  <a:pt x="225552" y="153924"/>
                </a:lnTo>
                <a:lnTo>
                  <a:pt x="217312" y="159924"/>
                </a:lnTo>
                <a:lnTo>
                  <a:pt x="206311" y="166600"/>
                </a:lnTo>
                <a:lnTo>
                  <a:pt x="193405" y="173640"/>
                </a:lnTo>
                <a:lnTo>
                  <a:pt x="178308" y="181356"/>
                </a:lnTo>
                <a:lnTo>
                  <a:pt x="120396" y="208788"/>
                </a:lnTo>
                <a:lnTo>
                  <a:pt x="120396" y="288553"/>
                </a:lnTo>
                <a:lnTo>
                  <a:pt x="123444" y="290595"/>
                </a:lnTo>
                <a:lnTo>
                  <a:pt x="123444" y="243840"/>
                </a:lnTo>
                <a:lnTo>
                  <a:pt x="195072" y="208788"/>
                </a:lnTo>
                <a:lnTo>
                  <a:pt x="208788" y="202466"/>
                </a:lnTo>
                <a:lnTo>
                  <a:pt x="220027" y="197167"/>
                </a:lnTo>
                <a:lnTo>
                  <a:pt x="225552" y="194337"/>
                </a:lnTo>
                <a:close/>
              </a:path>
              <a:path w="360044" h="307975">
                <a:moveTo>
                  <a:pt x="274320" y="260604"/>
                </a:moveTo>
                <a:lnTo>
                  <a:pt x="274320" y="256032"/>
                </a:lnTo>
                <a:lnTo>
                  <a:pt x="272796" y="251460"/>
                </a:lnTo>
                <a:lnTo>
                  <a:pt x="266700" y="245364"/>
                </a:lnTo>
                <a:lnTo>
                  <a:pt x="262128" y="243840"/>
                </a:lnTo>
                <a:lnTo>
                  <a:pt x="252984" y="243840"/>
                </a:lnTo>
                <a:lnTo>
                  <a:pt x="248412" y="246888"/>
                </a:lnTo>
                <a:lnTo>
                  <a:pt x="243816" y="253017"/>
                </a:lnTo>
                <a:lnTo>
                  <a:pt x="240196" y="258175"/>
                </a:lnTo>
                <a:lnTo>
                  <a:pt x="234124" y="262509"/>
                </a:lnTo>
                <a:lnTo>
                  <a:pt x="192833" y="274034"/>
                </a:lnTo>
                <a:lnTo>
                  <a:pt x="185928" y="274320"/>
                </a:lnTo>
                <a:lnTo>
                  <a:pt x="175926" y="273772"/>
                </a:lnTo>
                <a:lnTo>
                  <a:pt x="135255" y="256984"/>
                </a:lnTo>
                <a:lnTo>
                  <a:pt x="123444" y="243840"/>
                </a:lnTo>
                <a:lnTo>
                  <a:pt x="123444" y="290595"/>
                </a:lnTo>
                <a:lnTo>
                  <a:pt x="131921" y="296275"/>
                </a:lnTo>
                <a:lnTo>
                  <a:pt x="148209" y="302895"/>
                </a:lnTo>
                <a:lnTo>
                  <a:pt x="166211" y="306657"/>
                </a:lnTo>
                <a:lnTo>
                  <a:pt x="185928" y="307848"/>
                </a:lnTo>
                <a:lnTo>
                  <a:pt x="199644" y="307014"/>
                </a:lnTo>
                <a:lnTo>
                  <a:pt x="240792" y="295656"/>
                </a:lnTo>
                <a:lnTo>
                  <a:pt x="272295" y="270367"/>
                </a:lnTo>
                <a:lnTo>
                  <a:pt x="274320" y="260604"/>
                </a:lnTo>
                <a:close/>
              </a:path>
              <a:path w="360044" h="307975">
                <a:moveTo>
                  <a:pt x="359664" y="263652"/>
                </a:moveTo>
                <a:lnTo>
                  <a:pt x="359664" y="257556"/>
                </a:lnTo>
                <a:lnTo>
                  <a:pt x="358259" y="240434"/>
                </a:lnTo>
                <a:lnTo>
                  <a:pt x="354139" y="228028"/>
                </a:lnTo>
                <a:lnTo>
                  <a:pt x="347448" y="220479"/>
                </a:lnTo>
                <a:lnTo>
                  <a:pt x="338328" y="217932"/>
                </a:lnTo>
                <a:lnTo>
                  <a:pt x="333756" y="217932"/>
                </a:lnTo>
                <a:lnTo>
                  <a:pt x="320040" y="227076"/>
                </a:lnTo>
                <a:lnTo>
                  <a:pt x="318516" y="231648"/>
                </a:lnTo>
                <a:lnTo>
                  <a:pt x="318516" y="242316"/>
                </a:lnTo>
                <a:lnTo>
                  <a:pt x="321564" y="251460"/>
                </a:lnTo>
                <a:lnTo>
                  <a:pt x="321564" y="263652"/>
                </a:lnTo>
                <a:lnTo>
                  <a:pt x="323088" y="268224"/>
                </a:lnTo>
                <a:lnTo>
                  <a:pt x="326136" y="271272"/>
                </a:lnTo>
                <a:lnTo>
                  <a:pt x="335280" y="277368"/>
                </a:lnTo>
                <a:lnTo>
                  <a:pt x="345948" y="277368"/>
                </a:lnTo>
                <a:lnTo>
                  <a:pt x="350520" y="274320"/>
                </a:lnTo>
                <a:lnTo>
                  <a:pt x="353568" y="271272"/>
                </a:lnTo>
                <a:lnTo>
                  <a:pt x="358140" y="268224"/>
                </a:lnTo>
                <a:lnTo>
                  <a:pt x="359664" y="263652"/>
                </a:lnTo>
                <a:close/>
              </a:path>
              <a:path w="360044" h="307975">
                <a:moveTo>
                  <a:pt x="356616" y="126492"/>
                </a:moveTo>
                <a:lnTo>
                  <a:pt x="356616" y="121920"/>
                </a:lnTo>
                <a:lnTo>
                  <a:pt x="355211" y="107037"/>
                </a:lnTo>
                <a:lnTo>
                  <a:pt x="351091" y="96583"/>
                </a:lnTo>
                <a:lnTo>
                  <a:pt x="344400" y="90416"/>
                </a:lnTo>
                <a:lnTo>
                  <a:pt x="335280" y="88392"/>
                </a:lnTo>
                <a:lnTo>
                  <a:pt x="330708" y="88392"/>
                </a:lnTo>
                <a:lnTo>
                  <a:pt x="321564" y="94488"/>
                </a:lnTo>
                <a:lnTo>
                  <a:pt x="318516" y="97536"/>
                </a:lnTo>
                <a:lnTo>
                  <a:pt x="316992" y="102108"/>
                </a:lnTo>
                <a:lnTo>
                  <a:pt x="316992" y="114300"/>
                </a:lnTo>
                <a:lnTo>
                  <a:pt x="318516" y="117348"/>
                </a:lnTo>
                <a:lnTo>
                  <a:pt x="318516" y="126492"/>
                </a:lnTo>
                <a:lnTo>
                  <a:pt x="320040" y="131064"/>
                </a:lnTo>
                <a:lnTo>
                  <a:pt x="323088" y="135636"/>
                </a:lnTo>
                <a:lnTo>
                  <a:pt x="327660" y="138684"/>
                </a:lnTo>
                <a:lnTo>
                  <a:pt x="332232" y="140208"/>
                </a:lnTo>
                <a:lnTo>
                  <a:pt x="342900" y="140208"/>
                </a:lnTo>
                <a:lnTo>
                  <a:pt x="347472" y="138684"/>
                </a:lnTo>
                <a:lnTo>
                  <a:pt x="355092" y="131064"/>
                </a:lnTo>
                <a:lnTo>
                  <a:pt x="356616" y="12649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3548" y="4349496"/>
            <a:ext cx="725805" cy="340360"/>
          </a:xfrm>
          <a:custGeom>
            <a:avLst/>
            <a:gdLst/>
            <a:ahLst/>
            <a:cxnLst/>
            <a:rect l="l" t="t" r="r" b="b"/>
            <a:pathLst>
              <a:path w="725804" h="340360">
                <a:moveTo>
                  <a:pt x="213360" y="120396"/>
                </a:moveTo>
                <a:lnTo>
                  <a:pt x="176784" y="126492"/>
                </a:lnTo>
                <a:lnTo>
                  <a:pt x="167640" y="152400"/>
                </a:lnTo>
                <a:lnTo>
                  <a:pt x="165068" y="144946"/>
                </a:lnTo>
                <a:lnTo>
                  <a:pt x="129540" y="120396"/>
                </a:lnTo>
                <a:lnTo>
                  <a:pt x="117824" y="121777"/>
                </a:lnTo>
                <a:lnTo>
                  <a:pt x="79248" y="140208"/>
                </a:lnTo>
                <a:lnTo>
                  <a:pt x="48196" y="168973"/>
                </a:lnTo>
                <a:lnTo>
                  <a:pt x="22860" y="205740"/>
                </a:lnTo>
                <a:lnTo>
                  <a:pt x="5715" y="246507"/>
                </a:lnTo>
                <a:lnTo>
                  <a:pt x="0" y="284988"/>
                </a:lnTo>
                <a:lnTo>
                  <a:pt x="833" y="296727"/>
                </a:lnTo>
                <a:lnTo>
                  <a:pt x="26289" y="334708"/>
                </a:lnTo>
                <a:lnTo>
                  <a:pt x="38100" y="337860"/>
                </a:lnTo>
                <a:lnTo>
                  <a:pt x="38100" y="275844"/>
                </a:lnTo>
                <a:lnTo>
                  <a:pt x="39243" y="260175"/>
                </a:lnTo>
                <a:lnTo>
                  <a:pt x="56388" y="205740"/>
                </a:lnTo>
                <a:lnTo>
                  <a:pt x="76009" y="171640"/>
                </a:lnTo>
                <a:lnTo>
                  <a:pt x="107061" y="140946"/>
                </a:lnTo>
                <a:lnTo>
                  <a:pt x="131064" y="132588"/>
                </a:lnTo>
                <a:lnTo>
                  <a:pt x="138684" y="132588"/>
                </a:lnTo>
                <a:lnTo>
                  <a:pt x="158496" y="170688"/>
                </a:lnTo>
                <a:lnTo>
                  <a:pt x="158496" y="335280"/>
                </a:lnTo>
                <a:lnTo>
                  <a:pt x="159639" y="334899"/>
                </a:lnTo>
                <a:lnTo>
                  <a:pt x="161544" y="333913"/>
                </a:lnTo>
                <a:lnTo>
                  <a:pt x="161544" y="304800"/>
                </a:lnTo>
                <a:lnTo>
                  <a:pt x="163068" y="301752"/>
                </a:lnTo>
                <a:lnTo>
                  <a:pt x="163068" y="300228"/>
                </a:lnTo>
                <a:lnTo>
                  <a:pt x="167640" y="278892"/>
                </a:lnTo>
                <a:lnTo>
                  <a:pt x="213360" y="120396"/>
                </a:lnTo>
                <a:close/>
              </a:path>
              <a:path w="725804" h="340360">
                <a:moveTo>
                  <a:pt x="158496" y="335280"/>
                </a:moveTo>
                <a:lnTo>
                  <a:pt x="158496" y="170688"/>
                </a:lnTo>
                <a:lnTo>
                  <a:pt x="156162" y="196715"/>
                </a:lnTo>
                <a:lnTo>
                  <a:pt x="148971" y="222313"/>
                </a:lnTo>
                <a:lnTo>
                  <a:pt x="118872" y="272796"/>
                </a:lnTo>
                <a:lnTo>
                  <a:pt x="90297" y="301561"/>
                </a:lnTo>
                <a:lnTo>
                  <a:pt x="64008" y="310896"/>
                </a:lnTo>
                <a:lnTo>
                  <a:pt x="56388" y="310896"/>
                </a:lnTo>
                <a:lnTo>
                  <a:pt x="38100" y="275844"/>
                </a:lnTo>
                <a:lnTo>
                  <a:pt x="38100" y="337860"/>
                </a:lnTo>
                <a:lnTo>
                  <a:pt x="77724" y="326136"/>
                </a:lnTo>
                <a:lnTo>
                  <a:pt x="119514" y="289274"/>
                </a:lnTo>
                <a:lnTo>
                  <a:pt x="134112" y="271272"/>
                </a:lnTo>
                <a:lnTo>
                  <a:pt x="134112" y="337185"/>
                </a:lnTo>
                <a:lnTo>
                  <a:pt x="138684" y="338328"/>
                </a:lnTo>
                <a:lnTo>
                  <a:pt x="144780" y="338328"/>
                </a:lnTo>
                <a:lnTo>
                  <a:pt x="151923" y="337470"/>
                </a:lnTo>
                <a:lnTo>
                  <a:pt x="158496" y="335280"/>
                </a:lnTo>
                <a:close/>
              </a:path>
              <a:path w="725804" h="340360">
                <a:moveTo>
                  <a:pt x="134112" y="337185"/>
                </a:moveTo>
                <a:lnTo>
                  <a:pt x="134112" y="271272"/>
                </a:lnTo>
                <a:lnTo>
                  <a:pt x="129540" y="288036"/>
                </a:lnTo>
                <a:lnTo>
                  <a:pt x="127539" y="296870"/>
                </a:lnTo>
                <a:lnTo>
                  <a:pt x="126111" y="304990"/>
                </a:lnTo>
                <a:lnTo>
                  <a:pt x="125253" y="312253"/>
                </a:lnTo>
                <a:lnTo>
                  <a:pt x="124968" y="318516"/>
                </a:lnTo>
                <a:lnTo>
                  <a:pt x="124968" y="324612"/>
                </a:lnTo>
                <a:lnTo>
                  <a:pt x="126492" y="329184"/>
                </a:lnTo>
                <a:lnTo>
                  <a:pt x="129540" y="332232"/>
                </a:lnTo>
                <a:lnTo>
                  <a:pt x="132588" y="336804"/>
                </a:lnTo>
                <a:lnTo>
                  <a:pt x="134112" y="337185"/>
                </a:lnTo>
                <a:close/>
              </a:path>
              <a:path w="725804" h="340360">
                <a:moveTo>
                  <a:pt x="208788" y="288036"/>
                </a:moveTo>
                <a:lnTo>
                  <a:pt x="201168" y="281940"/>
                </a:lnTo>
                <a:lnTo>
                  <a:pt x="194357" y="292250"/>
                </a:lnTo>
                <a:lnTo>
                  <a:pt x="187833" y="300418"/>
                </a:lnTo>
                <a:lnTo>
                  <a:pt x="181879" y="306585"/>
                </a:lnTo>
                <a:lnTo>
                  <a:pt x="176784" y="310896"/>
                </a:lnTo>
                <a:lnTo>
                  <a:pt x="170688" y="313944"/>
                </a:lnTo>
                <a:lnTo>
                  <a:pt x="166116" y="313944"/>
                </a:lnTo>
                <a:lnTo>
                  <a:pt x="163068" y="310896"/>
                </a:lnTo>
                <a:lnTo>
                  <a:pt x="161544" y="307848"/>
                </a:lnTo>
                <a:lnTo>
                  <a:pt x="161544" y="333913"/>
                </a:lnTo>
                <a:lnTo>
                  <a:pt x="192786" y="309753"/>
                </a:lnTo>
                <a:lnTo>
                  <a:pt x="200787" y="299751"/>
                </a:lnTo>
                <a:lnTo>
                  <a:pt x="208788" y="288036"/>
                </a:lnTo>
                <a:close/>
              </a:path>
              <a:path w="725804" h="340360">
                <a:moveTo>
                  <a:pt x="452628" y="184404"/>
                </a:moveTo>
                <a:lnTo>
                  <a:pt x="442983" y="147542"/>
                </a:lnTo>
                <a:lnTo>
                  <a:pt x="406717" y="121539"/>
                </a:lnTo>
                <a:lnTo>
                  <a:pt x="394716" y="120396"/>
                </a:lnTo>
                <a:lnTo>
                  <a:pt x="385595" y="120967"/>
                </a:lnTo>
                <a:lnTo>
                  <a:pt x="340995" y="142113"/>
                </a:lnTo>
                <a:lnTo>
                  <a:pt x="320040" y="161544"/>
                </a:lnTo>
                <a:lnTo>
                  <a:pt x="320040" y="33528"/>
                </a:lnTo>
                <a:lnTo>
                  <a:pt x="319492" y="37480"/>
                </a:lnTo>
                <a:lnTo>
                  <a:pt x="317944" y="44577"/>
                </a:lnTo>
                <a:lnTo>
                  <a:pt x="312420" y="67056"/>
                </a:lnTo>
                <a:lnTo>
                  <a:pt x="240792" y="310896"/>
                </a:lnTo>
                <a:lnTo>
                  <a:pt x="259056" y="322897"/>
                </a:lnTo>
                <a:lnTo>
                  <a:pt x="275844" y="330839"/>
                </a:lnTo>
                <a:lnTo>
                  <a:pt x="275844" y="313944"/>
                </a:lnTo>
                <a:lnTo>
                  <a:pt x="306324" y="208788"/>
                </a:lnTo>
                <a:lnTo>
                  <a:pt x="325826" y="169997"/>
                </a:lnTo>
                <a:lnTo>
                  <a:pt x="367426" y="144375"/>
                </a:lnTo>
                <a:lnTo>
                  <a:pt x="377952" y="143256"/>
                </a:lnTo>
                <a:lnTo>
                  <a:pt x="385429" y="144089"/>
                </a:lnTo>
                <a:lnTo>
                  <a:pt x="413718" y="179022"/>
                </a:lnTo>
                <a:lnTo>
                  <a:pt x="414528" y="188976"/>
                </a:lnTo>
                <a:lnTo>
                  <a:pt x="414528" y="282538"/>
                </a:lnTo>
                <a:lnTo>
                  <a:pt x="419504" y="276486"/>
                </a:lnTo>
                <a:lnTo>
                  <a:pt x="431292" y="259080"/>
                </a:lnTo>
                <a:lnTo>
                  <a:pt x="440412" y="240553"/>
                </a:lnTo>
                <a:lnTo>
                  <a:pt x="447103" y="221742"/>
                </a:lnTo>
                <a:lnTo>
                  <a:pt x="451223" y="202930"/>
                </a:lnTo>
                <a:lnTo>
                  <a:pt x="452628" y="184404"/>
                </a:lnTo>
                <a:close/>
              </a:path>
              <a:path w="725804" h="340360">
                <a:moveTo>
                  <a:pt x="414528" y="282538"/>
                </a:moveTo>
                <a:lnTo>
                  <a:pt x="414528" y="188976"/>
                </a:lnTo>
                <a:lnTo>
                  <a:pt x="413408" y="207240"/>
                </a:lnTo>
                <a:lnTo>
                  <a:pt x="410146" y="225361"/>
                </a:lnTo>
                <a:lnTo>
                  <a:pt x="389453" y="277487"/>
                </a:lnTo>
                <a:lnTo>
                  <a:pt x="359664" y="312420"/>
                </a:lnTo>
                <a:lnTo>
                  <a:pt x="319492" y="325928"/>
                </a:lnTo>
                <a:lnTo>
                  <a:pt x="315539" y="326040"/>
                </a:lnTo>
                <a:lnTo>
                  <a:pt x="307562" y="325516"/>
                </a:lnTo>
                <a:lnTo>
                  <a:pt x="297561" y="323469"/>
                </a:lnTo>
                <a:lnTo>
                  <a:pt x="286988" y="319706"/>
                </a:lnTo>
                <a:lnTo>
                  <a:pt x="275844" y="313944"/>
                </a:lnTo>
                <a:lnTo>
                  <a:pt x="275844" y="330839"/>
                </a:lnTo>
                <a:lnTo>
                  <a:pt x="277177" y="331470"/>
                </a:lnTo>
                <a:lnTo>
                  <a:pt x="295013" y="336613"/>
                </a:lnTo>
                <a:lnTo>
                  <a:pt x="312420" y="338328"/>
                </a:lnTo>
                <a:lnTo>
                  <a:pt x="328422" y="336923"/>
                </a:lnTo>
                <a:lnTo>
                  <a:pt x="376428" y="316992"/>
                </a:lnTo>
                <a:lnTo>
                  <a:pt x="406717" y="292036"/>
                </a:lnTo>
                <a:lnTo>
                  <a:pt x="414528" y="282538"/>
                </a:lnTo>
                <a:close/>
              </a:path>
              <a:path w="725804" h="340360">
                <a:moveTo>
                  <a:pt x="365760" y="0"/>
                </a:moveTo>
                <a:lnTo>
                  <a:pt x="284988" y="13716"/>
                </a:lnTo>
                <a:lnTo>
                  <a:pt x="284988" y="22860"/>
                </a:lnTo>
                <a:lnTo>
                  <a:pt x="292608" y="21336"/>
                </a:lnTo>
                <a:lnTo>
                  <a:pt x="312420" y="21336"/>
                </a:lnTo>
                <a:lnTo>
                  <a:pt x="318516" y="27432"/>
                </a:lnTo>
                <a:lnTo>
                  <a:pt x="320040" y="30480"/>
                </a:lnTo>
                <a:lnTo>
                  <a:pt x="320040" y="161544"/>
                </a:lnTo>
                <a:lnTo>
                  <a:pt x="365760" y="0"/>
                </a:lnTo>
                <a:close/>
              </a:path>
              <a:path w="725804" h="340360">
                <a:moveTo>
                  <a:pt x="504444" y="222504"/>
                </a:moveTo>
                <a:lnTo>
                  <a:pt x="496824" y="222504"/>
                </a:lnTo>
                <a:lnTo>
                  <a:pt x="470916" y="339852"/>
                </a:lnTo>
                <a:lnTo>
                  <a:pt x="480060" y="339852"/>
                </a:lnTo>
                <a:lnTo>
                  <a:pt x="484036" y="331612"/>
                </a:lnTo>
                <a:lnTo>
                  <a:pt x="489013" y="325374"/>
                </a:lnTo>
                <a:lnTo>
                  <a:pt x="494847" y="321421"/>
                </a:lnTo>
                <a:lnTo>
                  <a:pt x="501396" y="320040"/>
                </a:lnTo>
                <a:lnTo>
                  <a:pt x="502920" y="320040"/>
                </a:lnTo>
                <a:lnTo>
                  <a:pt x="502920" y="249936"/>
                </a:lnTo>
                <a:lnTo>
                  <a:pt x="502943" y="243935"/>
                </a:lnTo>
                <a:lnTo>
                  <a:pt x="503110" y="237363"/>
                </a:lnTo>
                <a:lnTo>
                  <a:pt x="503562" y="230219"/>
                </a:lnTo>
                <a:lnTo>
                  <a:pt x="504444" y="222504"/>
                </a:lnTo>
                <a:close/>
              </a:path>
              <a:path w="725804" h="340360">
                <a:moveTo>
                  <a:pt x="638556" y="323918"/>
                </a:moveTo>
                <a:lnTo>
                  <a:pt x="638556" y="260604"/>
                </a:lnTo>
                <a:lnTo>
                  <a:pt x="637674" y="271986"/>
                </a:lnTo>
                <a:lnTo>
                  <a:pt x="634936" y="283083"/>
                </a:lnTo>
                <a:lnTo>
                  <a:pt x="603694" y="316992"/>
                </a:lnTo>
                <a:lnTo>
                  <a:pt x="575310" y="321506"/>
                </a:lnTo>
                <a:lnTo>
                  <a:pt x="560665" y="320397"/>
                </a:lnTo>
                <a:lnTo>
                  <a:pt x="522732" y="301752"/>
                </a:lnTo>
                <a:lnTo>
                  <a:pt x="504086" y="265318"/>
                </a:lnTo>
                <a:lnTo>
                  <a:pt x="502920" y="249936"/>
                </a:lnTo>
                <a:lnTo>
                  <a:pt x="502920" y="320040"/>
                </a:lnTo>
                <a:lnTo>
                  <a:pt x="504444" y="320040"/>
                </a:lnTo>
                <a:lnTo>
                  <a:pt x="510540" y="321564"/>
                </a:lnTo>
                <a:lnTo>
                  <a:pt x="516636" y="324612"/>
                </a:lnTo>
                <a:lnTo>
                  <a:pt x="528589" y="328874"/>
                </a:lnTo>
                <a:lnTo>
                  <a:pt x="567118" y="338899"/>
                </a:lnTo>
                <a:lnTo>
                  <a:pt x="582168" y="339759"/>
                </a:lnTo>
                <a:lnTo>
                  <a:pt x="594312" y="339018"/>
                </a:lnTo>
                <a:lnTo>
                  <a:pt x="607695" y="336613"/>
                </a:lnTo>
                <a:lnTo>
                  <a:pt x="620506" y="332779"/>
                </a:lnTo>
                <a:lnTo>
                  <a:pt x="632460" y="327660"/>
                </a:lnTo>
                <a:lnTo>
                  <a:pt x="638556" y="323918"/>
                </a:lnTo>
                <a:close/>
              </a:path>
              <a:path w="725804" h="340360">
                <a:moveTo>
                  <a:pt x="725424" y="9144"/>
                </a:moveTo>
                <a:lnTo>
                  <a:pt x="717804" y="9144"/>
                </a:lnTo>
                <a:lnTo>
                  <a:pt x="713232" y="16764"/>
                </a:lnTo>
                <a:lnTo>
                  <a:pt x="708660" y="21336"/>
                </a:lnTo>
                <a:lnTo>
                  <a:pt x="705612" y="22860"/>
                </a:lnTo>
                <a:lnTo>
                  <a:pt x="702564" y="25908"/>
                </a:lnTo>
                <a:lnTo>
                  <a:pt x="697992" y="27432"/>
                </a:lnTo>
                <a:lnTo>
                  <a:pt x="688848" y="27432"/>
                </a:lnTo>
                <a:lnTo>
                  <a:pt x="687324" y="25908"/>
                </a:lnTo>
                <a:lnTo>
                  <a:pt x="685800" y="25908"/>
                </a:lnTo>
                <a:lnTo>
                  <a:pt x="681228" y="24384"/>
                </a:lnTo>
                <a:lnTo>
                  <a:pt x="672084" y="19812"/>
                </a:lnTo>
                <a:lnTo>
                  <a:pt x="663535" y="16668"/>
                </a:lnTo>
                <a:lnTo>
                  <a:pt x="620268" y="9144"/>
                </a:lnTo>
                <a:lnTo>
                  <a:pt x="602575" y="10572"/>
                </a:lnTo>
                <a:lnTo>
                  <a:pt x="557784" y="32004"/>
                </a:lnTo>
                <a:lnTo>
                  <a:pt x="534852" y="72723"/>
                </a:lnTo>
                <a:lnTo>
                  <a:pt x="533400" y="88392"/>
                </a:lnTo>
                <a:lnTo>
                  <a:pt x="533995" y="98655"/>
                </a:lnTo>
                <a:lnTo>
                  <a:pt x="547735" y="134564"/>
                </a:lnTo>
                <a:lnTo>
                  <a:pt x="573024" y="163054"/>
                </a:lnTo>
                <a:lnTo>
                  <a:pt x="573024" y="73152"/>
                </a:lnTo>
                <a:lnTo>
                  <a:pt x="573905" y="64293"/>
                </a:lnTo>
                <a:lnTo>
                  <a:pt x="605028" y="30861"/>
                </a:lnTo>
                <a:lnTo>
                  <a:pt x="626364" y="27432"/>
                </a:lnTo>
                <a:lnTo>
                  <a:pt x="641508" y="28336"/>
                </a:lnTo>
                <a:lnTo>
                  <a:pt x="676656" y="44196"/>
                </a:lnTo>
                <a:lnTo>
                  <a:pt x="694944" y="91440"/>
                </a:lnTo>
                <a:lnTo>
                  <a:pt x="694944" y="112776"/>
                </a:lnTo>
                <a:lnTo>
                  <a:pt x="702564" y="112776"/>
                </a:lnTo>
                <a:lnTo>
                  <a:pt x="725424" y="9144"/>
                </a:lnTo>
                <a:close/>
              </a:path>
              <a:path w="725804" h="340360">
                <a:moveTo>
                  <a:pt x="682752" y="245364"/>
                </a:moveTo>
                <a:lnTo>
                  <a:pt x="672084" y="205740"/>
                </a:lnTo>
                <a:lnTo>
                  <a:pt x="642080" y="169306"/>
                </a:lnTo>
                <a:lnTo>
                  <a:pt x="626364" y="153924"/>
                </a:lnTo>
                <a:lnTo>
                  <a:pt x="610671" y="137945"/>
                </a:lnTo>
                <a:lnTo>
                  <a:pt x="582168" y="105156"/>
                </a:lnTo>
                <a:lnTo>
                  <a:pt x="573024" y="73152"/>
                </a:lnTo>
                <a:lnTo>
                  <a:pt x="573024" y="163054"/>
                </a:lnTo>
                <a:lnTo>
                  <a:pt x="611695" y="204216"/>
                </a:lnTo>
                <a:lnTo>
                  <a:pt x="634698" y="238529"/>
                </a:lnTo>
                <a:lnTo>
                  <a:pt x="638556" y="260604"/>
                </a:lnTo>
                <a:lnTo>
                  <a:pt x="638556" y="323918"/>
                </a:lnTo>
                <a:lnTo>
                  <a:pt x="644175" y="320468"/>
                </a:lnTo>
                <a:lnTo>
                  <a:pt x="675036" y="281154"/>
                </a:lnTo>
                <a:lnTo>
                  <a:pt x="681894" y="257675"/>
                </a:lnTo>
                <a:lnTo>
                  <a:pt x="682752" y="245364"/>
                </a:lnTo>
                <a:close/>
              </a:path>
              <a:path w="725804" h="340360">
                <a:moveTo>
                  <a:pt x="694944" y="112776"/>
                </a:moveTo>
                <a:lnTo>
                  <a:pt x="694944" y="103632"/>
                </a:lnTo>
                <a:lnTo>
                  <a:pt x="693420" y="112776"/>
                </a:lnTo>
                <a:lnTo>
                  <a:pt x="69494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0" y="4358640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5052" y="213360"/>
                </a:moveTo>
                <a:lnTo>
                  <a:pt x="27432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763" y="322468"/>
                </a:lnTo>
                <a:lnTo>
                  <a:pt x="18669" y="316230"/>
                </a:lnTo>
                <a:lnTo>
                  <a:pt x="24145" y="312277"/>
                </a:lnTo>
                <a:lnTo>
                  <a:pt x="30480" y="310896"/>
                </a:lnTo>
                <a:lnTo>
                  <a:pt x="33528" y="310896"/>
                </a:lnTo>
                <a:lnTo>
                  <a:pt x="33528" y="240792"/>
                </a:lnTo>
                <a:lnTo>
                  <a:pt x="33551" y="234791"/>
                </a:lnTo>
                <a:lnTo>
                  <a:pt x="33718" y="228219"/>
                </a:lnTo>
                <a:lnTo>
                  <a:pt x="34170" y="221075"/>
                </a:lnTo>
                <a:lnTo>
                  <a:pt x="35052" y="213360"/>
                </a:lnTo>
                <a:close/>
              </a:path>
              <a:path w="256539" h="330835">
                <a:moveTo>
                  <a:pt x="169164" y="314478"/>
                </a:moveTo>
                <a:lnTo>
                  <a:pt x="169164" y="251460"/>
                </a:lnTo>
                <a:lnTo>
                  <a:pt x="168068" y="262842"/>
                </a:lnTo>
                <a:lnTo>
                  <a:pt x="164973" y="273939"/>
                </a:lnTo>
                <a:lnTo>
                  <a:pt x="133731" y="307848"/>
                </a:lnTo>
                <a:lnTo>
                  <a:pt x="106299" y="312391"/>
                </a:lnTo>
                <a:lnTo>
                  <a:pt x="91273" y="311253"/>
                </a:lnTo>
                <a:lnTo>
                  <a:pt x="53340" y="292608"/>
                </a:lnTo>
                <a:lnTo>
                  <a:pt x="34694" y="256174"/>
                </a:lnTo>
                <a:lnTo>
                  <a:pt x="33528" y="240792"/>
                </a:lnTo>
                <a:lnTo>
                  <a:pt x="33528" y="310896"/>
                </a:lnTo>
                <a:lnTo>
                  <a:pt x="35052" y="310896"/>
                </a:lnTo>
                <a:lnTo>
                  <a:pt x="39624" y="312420"/>
                </a:lnTo>
                <a:lnTo>
                  <a:pt x="45720" y="315468"/>
                </a:lnTo>
                <a:lnTo>
                  <a:pt x="58340" y="319730"/>
                </a:lnTo>
                <a:lnTo>
                  <a:pt x="97726" y="329755"/>
                </a:lnTo>
                <a:lnTo>
                  <a:pt x="111109" y="330702"/>
                </a:lnTo>
                <a:lnTo>
                  <a:pt x="124920" y="329874"/>
                </a:lnTo>
                <a:lnTo>
                  <a:pt x="138303" y="327469"/>
                </a:lnTo>
                <a:lnTo>
                  <a:pt x="151114" y="323635"/>
                </a:lnTo>
                <a:lnTo>
                  <a:pt x="163068" y="318516"/>
                </a:lnTo>
                <a:lnTo>
                  <a:pt x="169164" y="314478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3840" y="7620"/>
                </a:lnTo>
                <a:lnTo>
                  <a:pt x="239268" y="12192"/>
                </a:lnTo>
                <a:lnTo>
                  <a:pt x="236220" y="13716"/>
                </a:lnTo>
                <a:lnTo>
                  <a:pt x="233172" y="16764"/>
                </a:lnTo>
                <a:lnTo>
                  <a:pt x="228600" y="18288"/>
                </a:lnTo>
                <a:lnTo>
                  <a:pt x="219456" y="18288"/>
                </a:lnTo>
                <a:lnTo>
                  <a:pt x="216408" y="16764"/>
                </a:lnTo>
                <a:lnTo>
                  <a:pt x="211836" y="15240"/>
                </a:lnTo>
                <a:lnTo>
                  <a:pt x="202692" y="10668"/>
                </a:lnTo>
                <a:lnTo>
                  <a:pt x="193476" y="7524"/>
                </a:lnTo>
                <a:lnTo>
                  <a:pt x="186118" y="4953"/>
                </a:lnTo>
                <a:lnTo>
                  <a:pt x="180189" y="2952"/>
                </a:lnTo>
                <a:lnTo>
                  <a:pt x="175260" y="1524"/>
                </a:lnTo>
                <a:lnTo>
                  <a:pt x="168068" y="85"/>
                </a:lnTo>
                <a:lnTo>
                  <a:pt x="150876" y="0"/>
                </a:lnTo>
                <a:lnTo>
                  <a:pt x="132302" y="1428"/>
                </a:lnTo>
                <a:lnTo>
                  <a:pt x="86868" y="22860"/>
                </a:lnTo>
                <a:lnTo>
                  <a:pt x="64150" y="63579"/>
                </a:lnTo>
                <a:lnTo>
                  <a:pt x="62484" y="79248"/>
                </a:lnTo>
                <a:lnTo>
                  <a:pt x="63293" y="89511"/>
                </a:lnTo>
                <a:lnTo>
                  <a:pt x="77700" y="125420"/>
                </a:lnTo>
                <a:lnTo>
                  <a:pt x="102108" y="152358"/>
                </a:lnTo>
                <a:lnTo>
                  <a:pt x="102108" y="64008"/>
                </a:lnTo>
                <a:lnTo>
                  <a:pt x="103203" y="55149"/>
                </a:lnTo>
                <a:lnTo>
                  <a:pt x="135445" y="21717"/>
                </a:lnTo>
                <a:lnTo>
                  <a:pt x="156972" y="18288"/>
                </a:lnTo>
                <a:lnTo>
                  <a:pt x="171235" y="19192"/>
                </a:lnTo>
                <a:lnTo>
                  <a:pt x="214622" y="44791"/>
                </a:lnTo>
                <a:lnTo>
                  <a:pt x="225552" y="82296"/>
                </a:lnTo>
                <a:lnTo>
                  <a:pt x="225552" y="103632"/>
                </a:lnTo>
                <a:lnTo>
                  <a:pt x="231648" y="103632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6220"/>
                </a:moveTo>
                <a:lnTo>
                  <a:pt x="202692" y="196596"/>
                </a:lnTo>
                <a:lnTo>
                  <a:pt x="172688" y="160162"/>
                </a:lnTo>
                <a:lnTo>
                  <a:pt x="156972" y="144780"/>
                </a:lnTo>
                <a:lnTo>
                  <a:pt x="141279" y="128801"/>
                </a:lnTo>
                <a:lnTo>
                  <a:pt x="112776" y="96012"/>
                </a:lnTo>
                <a:lnTo>
                  <a:pt x="102108" y="64008"/>
                </a:lnTo>
                <a:lnTo>
                  <a:pt x="102108" y="152358"/>
                </a:lnTo>
                <a:lnTo>
                  <a:pt x="141732" y="195072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78"/>
                </a:lnTo>
                <a:lnTo>
                  <a:pt x="173926" y="311324"/>
                </a:lnTo>
                <a:lnTo>
                  <a:pt x="204763" y="272010"/>
                </a:lnTo>
                <a:lnTo>
                  <a:pt x="211002" y="248531"/>
                </a:lnTo>
                <a:lnTo>
                  <a:pt x="211836" y="236220"/>
                </a:lnTo>
                <a:close/>
              </a:path>
              <a:path w="256539" h="330835">
                <a:moveTo>
                  <a:pt x="225552" y="103632"/>
                </a:moveTo>
                <a:lnTo>
                  <a:pt x="225552" y="86868"/>
                </a:lnTo>
                <a:lnTo>
                  <a:pt x="224028" y="94488"/>
                </a:lnTo>
                <a:lnTo>
                  <a:pt x="224028" y="103632"/>
                </a:lnTo>
                <a:lnTo>
                  <a:pt x="225552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5764" y="4437888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907" y="94297"/>
                </a:lnTo>
                <a:lnTo>
                  <a:pt x="373761" y="64770"/>
                </a:lnTo>
                <a:lnTo>
                  <a:pt x="345186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40804" y="67437"/>
                </a:lnTo>
                <a:lnTo>
                  <a:pt x="362354" y="92630"/>
                </a:lnTo>
                <a:lnTo>
                  <a:pt x="379476" y="111252"/>
                </a:lnTo>
                <a:lnTo>
                  <a:pt x="379476" y="179534"/>
                </a:lnTo>
                <a:lnTo>
                  <a:pt x="402907" y="155662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79534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6479"/>
                </a:lnTo>
                <a:lnTo>
                  <a:pt x="373761" y="185356"/>
                </a:lnTo>
                <a:lnTo>
                  <a:pt x="379476" y="179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1576" y="4689347"/>
            <a:ext cx="36830" cy="24765"/>
          </a:xfrm>
          <a:custGeom>
            <a:avLst/>
            <a:gdLst/>
            <a:ahLst/>
            <a:cxnLst/>
            <a:rect l="l" t="t" r="r" b="b"/>
            <a:pathLst>
              <a:path w="36830" h="24764">
                <a:moveTo>
                  <a:pt x="36576" y="10668"/>
                </a:moveTo>
                <a:lnTo>
                  <a:pt x="36576" y="0"/>
                </a:lnTo>
                <a:lnTo>
                  <a:pt x="0" y="0"/>
                </a:lnTo>
                <a:lnTo>
                  <a:pt x="0" y="10668"/>
                </a:lnTo>
                <a:lnTo>
                  <a:pt x="1524" y="15240"/>
                </a:lnTo>
                <a:lnTo>
                  <a:pt x="9144" y="22860"/>
                </a:lnTo>
                <a:lnTo>
                  <a:pt x="12192" y="24384"/>
                </a:lnTo>
                <a:lnTo>
                  <a:pt x="22860" y="24384"/>
                </a:lnTo>
                <a:lnTo>
                  <a:pt x="27432" y="22860"/>
                </a:lnTo>
                <a:lnTo>
                  <a:pt x="35052" y="15240"/>
                </a:lnTo>
                <a:lnTo>
                  <a:pt x="36576" y="10668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3548" y="5187696"/>
            <a:ext cx="213360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0" y="5074920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5052" y="213360"/>
                </a:moveTo>
                <a:lnTo>
                  <a:pt x="27432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763" y="322707"/>
                </a:lnTo>
                <a:lnTo>
                  <a:pt x="18669" y="316992"/>
                </a:lnTo>
                <a:lnTo>
                  <a:pt x="24145" y="313563"/>
                </a:lnTo>
                <a:lnTo>
                  <a:pt x="30480" y="312420"/>
                </a:lnTo>
                <a:lnTo>
                  <a:pt x="33528" y="312420"/>
                </a:lnTo>
                <a:lnTo>
                  <a:pt x="33528" y="242316"/>
                </a:lnTo>
                <a:lnTo>
                  <a:pt x="33551" y="236077"/>
                </a:lnTo>
                <a:lnTo>
                  <a:pt x="33718" y="228981"/>
                </a:lnTo>
                <a:lnTo>
                  <a:pt x="34170" y="221313"/>
                </a:lnTo>
                <a:lnTo>
                  <a:pt x="35052" y="213360"/>
                </a:lnTo>
                <a:close/>
              </a:path>
              <a:path w="256539" h="330835">
                <a:moveTo>
                  <a:pt x="169164" y="314478"/>
                </a:moveTo>
                <a:lnTo>
                  <a:pt x="169164" y="251460"/>
                </a:lnTo>
                <a:lnTo>
                  <a:pt x="168068" y="263485"/>
                </a:lnTo>
                <a:lnTo>
                  <a:pt x="164973" y="274510"/>
                </a:lnTo>
                <a:lnTo>
                  <a:pt x="133731" y="309181"/>
                </a:lnTo>
                <a:lnTo>
                  <a:pt x="106299" y="313909"/>
                </a:lnTo>
                <a:lnTo>
                  <a:pt x="91273" y="312562"/>
                </a:lnTo>
                <a:lnTo>
                  <a:pt x="53340" y="294132"/>
                </a:lnTo>
                <a:lnTo>
                  <a:pt x="34694" y="256841"/>
                </a:lnTo>
                <a:lnTo>
                  <a:pt x="33528" y="242316"/>
                </a:lnTo>
                <a:lnTo>
                  <a:pt x="33528" y="312420"/>
                </a:lnTo>
                <a:lnTo>
                  <a:pt x="35052" y="312420"/>
                </a:lnTo>
                <a:lnTo>
                  <a:pt x="39624" y="313944"/>
                </a:lnTo>
                <a:lnTo>
                  <a:pt x="45720" y="315468"/>
                </a:lnTo>
                <a:lnTo>
                  <a:pt x="85344" y="327660"/>
                </a:lnTo>
                <a:lnTo>
                  <a:pt x="111109" y="330702"/>
                </a:lnTo>
                <a:lnTo>
                  <a:pt x="124920" y="329874"/>
                </a:lnTo>
                <a:lnTo>
                  <a:pt x="138303" y="327469"/>
                </a:lnTo>
                <a:lnTo>
                  <a:pt x="151114" y="323635"/>
                </a:lnTo>
                <a:lnTo>
                  <a:pt x="163068" y="318516"/>
                </a:lnTo>
                <a:lnTo>
                  <a:pt x="169164" y="314478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3840" y="7620"/>
                </a:lnTo>
                <a:lnTo>
                  <a:pt x="236220" y="15240"/>
                </a:lnTo>
                <a:lnTo>
                  <a:pt x="233172" y="16764"/>
                </a:lnTo>
                <a:lnTo>
                  <a:pt x="228600" y="18288"/>
                </a:lnTo>
                <a:lnTo>
                  <a:pt x="216408" y="18288"/>
                </a:lnTo>
                <a:lnTo>
                  <a:pt x="216408" y="16764"/>
                </a:lnTo>
                <a:lnTo>
                  <a:pt x="202692" y="12192"/>
                </a:lnTo>
                <a:lnTo>
                  <a:pt x="193476" y="8191"/>
                </a:lnTo>
                <a:lnTo>
                  <a:pt x="186118" y="5334"/>
                </a:lnTo>
                <a:lnTo>
                  <a:pt x="180189" y="3619"/>
                </a:lnTo>
                <a:lnTo>
                  <a:pt x="175260" y="3048"/>
                </a:lnTo>
                <a:lnTo>
                  <a:pt x="167640" y="0"/>
                </a:lnTo>
                <a:lnTo>
                  <a:pt x="150876" y="0"/>
                </a:lnTo>
                <a:lnTo>
                  <a:pt x="132302" y="1428"/>
                </a:lnTo>
                <a:lnTo>
                  <a:pt x="86868" y="22860"/>
                </a:lnTo>
                <a:lnTo>
                  <a:pt x="64150" y="64436"/>
                </a:lnTo>
                <a:lnTo>
                  <a:pt x="62484" y="80772"/>
                </a:lnTo>
                <a:lnTo>
                  <a:pt x="63293" y="90820"/>
                </a:lnTo>
                <a:lnTo>
                  <a:pt x="77700" y="126706"/>
                </a:lnTo>
                <a:lnTo>
                  <a:pt x="102108" y="152393"/>
                </a:lnTo>
                <a:lnTo>
                  <a:pt x="102108" y="65532"/>
                </a:lnTo>
                <a:lnTo>
                  <a:pt x="103203" y="56435"/>
                </a:lnTo>
                <a:lnTo>
                  <a:pt x="135445" y="21717"/>
                </a:lnTo>
                <a:lnTo>
                  <a:pt x="156972" y="18288"/>
                </a:lnTo>
                <a:lnTo>
                  <a:pt x="171235" y="19431"/>
                </a:lnTo>
                <a:lnTo>
                  <a:pt x="205740" y="36576"/>
                </a:lnTo>
                <a:lnTo>
                  <a:pt x="225552" y="82296"/>
                </a:lnTo>
                <a:lnTo>
                  <a:pt x="225552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6220"/>
                </a:moveTo>
                <a:lnTo>
                  <a:pt x="202692" y="196596"/>
                </a:lnTo>
                <a:lnTo>
                  <a:pt x="172688" y="160805"/>
                </a:lnTo>
                <a:lnTo>
                  <a:pt x="141279" y="129016"/>
                </a:lnTo>
                <a:lnTo>
                  <a:pt x="128587" y="115824"/>
                </a:lnTo>
                <a:lnTo>
                  <a:pt x="104584" y="81343"/>
                </a:lnTo>
                <a:lnTo>
                  <a:pt x="102108" y="65532"/>
                </a:lnTo>
                <a:lnTo>
                  <a:pt x="102108" y="152393"/>
                </a:lnTo>
                <a:lnTo>
                  <a:pt x="141732" y="19621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78"/>
                </a:lnTo>
                <a:lnTo>
                  <a:pt x="173926" y="311324"/>
                </a:lnTo>
                <a:lnTo>
                  <a:pt x="204763" y="272010"/>
                </a:lnTo>
                <a:lnTo>
                  <a:pt x="211002" y="248531"/>
                </a:lnTo>
                <a:lnTo>
                  <a:pt x="211836" y="236220"/>
                </a:lnTo>
                <a:close/>
              </a:path>
              <a:path w="256539" h="330835">
                <a:moveTo>
                  <a:pt x="225552" y="105156"/>
                </a:moveTo>
                <a:lnTo>
                  <a:pt x="225552" y="88392"/>
                </a:lnTo>
                <a:lnTo>
                  <a:pt x="224028" y="96012"/>
                </a:lnTo>
                <a:lnTo>
                  <a:pt x="224028" y="105156"/>
                </a:lnTo>
                <a:lnTo>
                  <a:pt x="225552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5764" y="5154168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907" y="94297"/>
                </a:lnTo>
                <a:lnTo>
                  <a:pt x="373761" y="64770"/>
                </a:lnTo>
                <a:lnTo>
                  <a:pt x="345186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396" y="41409"/>
                </a:lnTo>
                <a:lnTo>
                  <a:pt x="340804" y="68770"/>
                </a:lnTo>
                <a:lnTo>
                  <a:pt x="362354" y="94130"/>
                </a:lnTo>
                <a:lnTo>
                  <a:pt x="379476" y="112776"/>
                </a:lnTo>
                <a:lnTo>
                  <a:pt x="379476" y="180621"/>
                </a:lnTo>
                <a:lnTo>
                  <a:pt x="402907" y="156519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80621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7336"/>
                </a:lnTo>
                <a:lnTo>
                  <a:pt x="373761" y="186499"/>
                </a:lnTo>
                <a:lnTo>
                  <a:pt x="379476" y="180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2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4827" y="902208"/>
            <a:ext cx="4430268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455" y="1552956"/>
            <a:ext cx="4658868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1192" y="1632204"/>
            <a:ext cx="294640" cy="317500"/>
          </a:xfrm>
          <a:custGeom>
            <a:avLst/>
            <a:gdLst/>
            <a:ahLst/>
            <a:cxnLst/>
            <a:rect l="l" t="t" r="r" b="b"/>
            <a:pathLst>
              <a:path w="294640" h="317500">
                <a:moveTo>
                  <a:pt x="120396" y="167640"/>
                </a:moveTo>
                <a:lnTo>
                  <a:pt x="120396" y="27432"/>
                </a:lnTo>
                <a:lnTo>
                  <a:pt x="119848" y="33099"/>
                </a:lnTo>
                <a:lnTo>
                  <a:pt x="118300" y="40767"/>
                </a:lnTo>
                <a:lnTo>
                  <a:pt x="52077" y="267557"/>
                </a:lnTo>
                <a:lnTo>
                  <a:pt x="41148" y="294132"/>
                </a:lnTo>
                <a:lnTo>
                  <a:pt x="39624" y="298704"/>
                </a:lnTo>
                <a:lnTo>
                  <a:pt x="3048" y="307848"/>
                </a:lnTo>
                <a:lnTo>
                  <a:pt x="0" y="316992"/>
                </a:lnTo>
                <a:lnTo>
                  <a:pt x="83820" y="316992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40" h="317500">
                <a:moveTo>
                  <a:pt x="294132" y="67056"/>
                </a:moveTo>
                <a:lnTo>
                  <a:pt x="276296" y="26074"/>
                </a:lnTo>
                <a:lnTo>
                  <a:pt x="238196" y="5143"/>
                </a:lnTo>
                <a:lnTo>
                  <a:pt x="85344" y="0"/>
                </a:lnTo>
                <a:lnTo>
                  <a:pt x="82296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4093" y="16692"/>
                </a:lnTo>
                <a:lnTo>
                  <a:pt x="181356" y="15240"/>
                </a:lnTo>
                <a:lnTo>
                  <a:pt x="189071" y="15337"/>
                </a:lnTo>
                <a:lnTo>
                  <a:pt x="233172" y="28956"/>
                </a:lnTo>
                <a:lnTo>
                  <a:pt x="246888" y="67056"/>
                </a:lnTo>
                <a:lnTo>
                  <a:pt x="246888" y="136123"/>
                </a:lnTo>
                <a:lnTo>
                  <a:pt x="248031" y="135636"/>
                </a:lnTo>
                <a:lnTo>
                  <a:pt x="282559" y="105632"/>
                </a:lnTo>
                <a:lnTo>
                  <a:pt x="292750" y="80486"/>
                </a:lnTo>
                <a:lnTo>
                  <a:pt x="294132" y="67056"/>
                </a:lnTo>
                <a:close/>
              </a:path>
              <a:path w="294640" h="317500">
                <a:moveTo>
                  <a:pt x="216408" y="298772"/>
                </a:moveTo>
                <a:lnTo>
                  <a:pt x="216408" y="217932"/>
                </a:lnTo>
                <a:lnTo>
                  <a:pt x="214455" y="235362"/>
                </a:lnTo>
                <a:lnTo>
                  <a:pt x="208788" y="251079"/>
                </a:lnTo>
                <a:lnTo>
                  <a:pt x="173164" y="287131"/>
                </a:lnTo>
                <a:lnTo>
                  <a:pt x="123444" y="298704"/>
                </a:lnTo>
                <a:lnTo>
                  <a:pt x="118872" y="298675"/>
                </a:lnTo>
                <a:lnTo>
                  <a:pt x="112776" y="298549"/>
                </a:lnTo>
                <a:lnTo>
                  <a:pt x="106489" y="298323"/>
                </a:lnTo>
                <a:lnTo>
                  <a:pt x="95797" y="297418"/>
                </a:lnTo>
                <a:lnTo>
                  <a:pt x="83820" y="295656"/>
                </a:lnTo>
                <a:lnTo>
                  <a:pt x="83820" y="316992"/>
                </a:lnTo>
                <a:lnTo>
                  <a:pt x="123444" y="316878"/>
                </a:lnTo>
                <a:lnTo>
                  <a:pt x="165330" y="314420"/>
                </a:lnTo>
                <a:lnTo>
                  <a:pt x="211931" y="301061"/>
                </a:lnTo>
                <a:lnTo>
                  <a:pt x="216408" y="298772"/>
                </a:lnTo>
                <a:close/>
              </a:path>
              <a:path w="294640" h="317500">
                <a:moveTo>
                  <a:pt x="246888" y="136123"/>
                </a:moveTo>
                <a:lnTo>
                  <a:pt x="246888" y="67056"/>
                </a:lnTo>
                <a:lnTo>
                  <a:pt x="245459" y="82224"/>
                </a:lnTo>
                <a:lnTo>
                  <a:pt x="241173" y="95821"/>
                </a:lnTo>
                <a:lnTo>
                  <a:pt x="210240" y="128635"/>
                </a:lnTo>
                <a:lnTo>
                  <a:pt x="151447" y="140178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972" y="157853"/>
                </a:lnTo>
                <a:lnTo>
                  <a:pt x="198120" y="172212"/>
                </a:lnTo>
                <a:lnTo>
                  <a:pt x="210312" y="189414"/>
                </a:lnTo>
                <a:lnTo>
                  <a:pt x="210312" y="149352"/>
                </a:lnTo>
                <a:lnTo>
                  <a:pt x="230600" y="143065"/>
                </a:lnTo>
                <a:lnTo>
                  <a:pt x="246888" y="136123"/>
                </a:lnTo>
                <a:close/>
              </a:path>
              <a:path w="294640" h="317500">
                <a:moveTo>
                  <a:pt x="265176" y="216408"/>
                </a:moveTo>
                <a:lnTo>
                  <a:pt x="251460" y="178308"/>
                </a:lnTo>
                <a:lnTo>
                  <a:pt x="210312" y="149352"/>
                </a:lnTo>
                <a:lnTo>
                  <a:pt x="210312" y="189414"/>
                </a:lnTo>
                <a:lnTo>
                  <a:pt x="211836" y="192214"/>
                </a:lnTo>
                <a:lnTo>
                  <a:pt x="215265" y="204144"/>
                </a:lnTo>
                <a:lnTo>
                  <a:pt x="216408" y="217932"/>
                </a:lnTo>
                <a:lnTo>
                  <a:pt x="216408" y="298772"/>
                </a:lnTo>
                <a:lnTo>
                  <a:pt x="222504" y="295656"/>
                </a:lnTo>
                <a:lnTo>
                  <a:pt x="252984" y="262128"/>
                </a:lnTo>
                <a:lnTo>
                  <a:pt x="264556" y="227838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7704" y="1737360"/>
            <a:ext cx="225552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7356" y="1624584"/>
            <a:ext cx="285115" cy="325120"/>
          </a:xfrm>
          <a:custGeom>
            <a:avLst/>
            <a:gdLst/>
            <a:ahLst/>
            <a:cxnLst/>
            <a:rect l="l" t="t" r="r" b="b"/>
            <a:pathLst>
              <a:path w="285115" h="325119">
                <a:moveTo>
                  <a:pt x="269748" y="0"/>
                </a:moveTo>
                <a:lnTo>
                  <a:pt x="262128" y="0"/>
                </a:lnTo>
                <a:lnTo>
                  <a:pt x="73152" y="257556"/>
                </a:lnTo>
                <a:lnTo>
                  <a:pt x="60531" y="274129"/>
                </a:lnTo>
                <a:lnTo>
                  <a:pt x="33528" y="303276"/>
                </a:lnTo>
                <a:lnTo>
                  <a:pt x="3048" y="315468"/>
                </a:lnTo>
                <a:lnTo>
                  <a:pt x="0" y="324612"/>
                </a:lnTo>
                <a:lnTo>
                  <a:pt x="70104" y="324612"/>
                </a:lnTo>
                <a:lnTo>
                  <a:pt x="70104" y="292608"/>
                </a:lnTo>
                <a:lnTo>
                  <a:pt x="71628" y="289560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3652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4028" y="77724"/>
                </a:lnTo>
                <a:lnTo>
                  <a:pt x="224028" y="324612"/>
                </a:lnTo>
                <a:lnTo>
                  <a:pt x="243840" y="324612"/>
                </a:lnTo>
                <a:lnTo>
                  <a:pt x="243840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5" h="325119">
                <a:moveTo>
                  <a:pt x="96012" y="315468"/>
                </a:moveTo>
                <a:lnTo>
                  <a:pt x="86868" y="315468"/>
                </a:lnTo>
                <a:lnTo>
                  <a:pt x="80772" y="313944"/>
                </a:lnTo>
                <a:lnTo>
                  <a:pt x="76200" y="309372"/>
                </a:lnTo>
                <a:lnTo>
                  <a:pt x="71628" y="306324"/>
                </a:lnTo>
                <a:lnTo>
                  <a:pt x="70104" y="301752"/>
                </a:lnTo>
                <a:lnTo>
                  <a:pt x="70104" y="324612"/>
                </a:lnTo>
                <a:lnTo>
                  <a:pt x="92964" y="324612"/>
                </a:lnTo>
                <a:lnTo>
                  <a:pt x="96012" y="315468"/>
                </a:lnTo>
                <a:close/>
              </a:path>
              <a:path w="285115" h="325119">
                <a:moveTo>
                  <a:pt x="224028" y="324612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4612"/>
                </a:lnTo>
                <a:lnTo>
                  <a:pt x="224028" y="324612"/>
                </a:lnTo>
                <a:close/>
              </a:path>
              <a:path w="285115" h="325119">
                <a:moveTo>
                  <a:pt x="208788" y="324612"/>
                </a:moveTo>
                <a:lnTo>
                  <a:pt x="208788" y="219456"/>
                </a:lnTo>
                <a:lnTo>
                  <a:pt x="205740" y="260604"/>
                </a:lnTo>
                <a:lnTo>
                  <a:pt x="204597" y="272272"/>
                </a:lnTo>
                <a:lnTo>
                  <a:pt x="190500" y="309372"/>
                </a:lnTo>
                <a:lnTo>
                  <a:pt x="184404" y="313944"/>
                </a:lnTo>
                <a:lnTo>
                  <a:pt x="175260" y="315468"/>
                </a:lnTo>
                <a:lnTo>
                  <a:pt x="160020" y="315468"/>
                </a:lnTo>
                <a:lnTo>
                  <a:pt x="156972" y="324612"/>
                </a:lnTo>
                <a:lnTo>
                  <a:pt x="208788" y="324612"/>
                </a:lnTo>
                <a:close/>
              </a:path>
              <a:path w="285115" h="325119">
                <a:moveTo>
                  <a:pt x="284988" y="315468"/>
                </a:moveTo>
                <a:lnTo>
                  <a:pt x="246888" y="301752"/>
                </a:lnTo>
                <a:lnTo>
                  <a:pt x="243840" y="294132"/>
                </a:lnTo>
                <a:lnTo>
                  <a:pt x="243840" y="324612"/>
                </a:lnTo>
                <a:lnTo>
                  <a:pt x="281940" y="324612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1703832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40" h="251460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40" h="251460">
                <a:moveTo>
                  <a:pt x="434340" y="126492"/>
                </a:moveTo>
                <a:lnTo>
                  <a:pt x="402883" y="95797"/>
                </a:lnTo>
                <a:lnTo>
                  <a:pt x="373570" y="66103"/>
                </a:lnTo>
                <a:lnTo>
                  <a:pt x="344543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741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40" h="251460">
                <a:moveTo>
                  <a:pt x="379476" y="180741"/>
                </a:moveTo>
                <a:lnTo>
                  <a:pt x="379476" y="140208"/>
                </a:lnTo>
                <a:lnTo>
                  <a:pt x="362116" y="158829"/>
                </a:lnTo>
                <a:lnTo>
                  <a:pt x="340042" y="184023"/>
                </a:lnTo>
                <a:lnTo>
                  <a:pt x="317111" y="210931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60"/>
                </a:lnTo>
                <a:lnTo>
                  <a:pt x="373570" y="186690"/>
                </a:lnTo>
                <a:lnTo>
                  <a:pt x="379476" y="180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243" y="3005328"/>
            <a:ext cx="60960" cy="71755"/>
          </a:xfrm>
          <a:custGeom>
            <a:avLst/>
            <a:gdLst/>
            <a:ahLst/>
            <a:cxnLst/>
            <a:rect l="l" t="t" r="r" b="b"/>
            <a:pathLst>
              <a:path w="60959" h="71755">
                <a:moveTo>
                  <a:pt x="60488" y="0"/>
                </a:moveTo>
                <a:lnTo>
                  <a:pt x="52868" y="0"/>
                </a:lnTo>
                <a:lnTo>
                  <a:pt x="0" y="71627"/>
                </a:lnTo>
                <a:lnTo>
                  <a:pt x="53825" y="71627"/>
                </a:lnTo>
                <a:lnTo>
                  <a:pt x="60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0380" y="2462784"/>
            <a:ext cx="356870" cy="208915"/>
          </a:xfrm>
          <a:custGeom>
            <a:avLst/>
            <a:gdLst/>
            <a:ahLst/>
            <a:cxnLst/>
            <a:rect l="l" t="t" r="r" b="b"/>
            <a:pathLst>
              <a:path w="356870" h="208914">
                <a:moveTo>
                  <a:pt x="164592" y="103632"/>
                </a:moveTo>
                <a:lnTo>
                  <a:pt x="157091" y="51125"/>
                </a:lnTo>
                <a:lnTo>
                  <a:pt x="126682" y="11239"/>
                </a:lnTo>
                <a:lnTo>
                  <a:pt x="94488" y="3048"/>
                </a:lnTo>
                <a:lnTo>
                  <a:pt x="71913" y="5357"/>
                </a:lnTo>
                <a:lnTo>
                  <a:pt x="35337" y="24264"/>
                </a:lnTo>
                <a:lnTo>
                  <a:pt x="11358" y="57721"/>
                </a:lnTo>
                <a:lnTo>
                  <a:pt x="547" y="94297"/>
                </a:lnTo>
                <a:lnTo>
                  <a:pt x="0" y="114300"/>
                </a:lnTo>
                <a:lnTo>
                  <a:pt x="1690" y="135112"/>
                </a:lnTo>
                <a:lnTo>
                  <a:pt x="6667" y="153924"/>
                </a:lnTo>
                <a:lnTo>
                  <a:pt x="14787" y="170449"/>
                </a:lnTo>
                <a:lnTo>
                  <a:pt x="25908" y="184404"/>
                </a:lnTo>
                <a:lnTo>
                  <a:pt x="36576" y="193294"/>
                </a:lnTo>
                <a:lnTo>
                  <a:pt x="36576" y="114300"/>
                </a:lnTo>
                <a:lnTo>
                  <a:pt x="37409" y="101774"/>
                </a:lnTo>
                <a:lnTo>
                  <a:pt x="57364" y="55292"/>
                </a:lnTo>
                <a:lnTo>
                  <a:pt x="91440" y="41148"/>
                </a:lnTo>
                <a:lnTo>
                  <a:pt x="109418" y="45696"/>
                </a:lnTo>
                <a:lnTo>
                  <a:pt x="122110" y="59245"/>
                </a:lnTo>
                <a:lnTo>
                  <a:pt x="129373" y="81653"/>
                </a:lnTo>
                <a:lnTo>
                  <a:pt x="131064" y="112776"/>
                </a:lnTo>
                <a:lnTo>
                  <a:pt x="131064" y="188195"/>
                </a:lnTo>
                <a:lnTo>
                  <a:pt x="143256" y="173736"/>
                </a:lnTo>
                <a:lnTo>
                  <a:pt x="152376" y="158281"/>
                </a:lnTo>
                <a:lnTo>
                  <a:pt x="159067" y="141541"/>
                </a:lnTo>
                <a:lnTo>
                  <a:pt x="163187" y="123372"/>
                </a:lnTo>
                <a:lnTo>
                  <a:pt x="164592" y="103632"/>
                </a:lnTo>
                <a:close/>
              </a:path>
              <a:path w="356870" h="208914">
                <a:moveTo>
                  <a:pt x="131064" y="188195"/>
                </a:moveTo>
                <a:lnTo>
                  <a:pt x="131064" y="112776"/>
                </a:lnTo>
                <a:lnTo>
                  <a:pt x="129301" y="125658"/>
                </a:lnTo>
                <a:lnTo>
                  <a:pt x="126111" y="136969"/>
                </a:lnTo>
                <a:lnTo>
                  <a:pt x="98107" y="165735"/>
                </a:lnTo>
                <a:lnTo>
                  <a:pt x="80772" y="169164"/>
                </a:lnTo>
                <a:lnTo>
                  <a:pt x="72175" y="168330"/>
                </a:lnTo>
                <a:lnTo>
                  <a:pt x="40195" y="138493"/>
                </a:lnTo>
                <a:lnTo>
                  <a:pt x="36576" y="114300"/>
                </a:lnTo>
                <a:lnTo>
                  <a:pt x="36576" y="193294"/>
                </a:lnTo>
                <a:lnTo>
                  <a:pt x="37909" y="194405"/>
                </a:lnTo>
                <a:lnTo>
                  <a:pt x="51054" y="201549"/>
                </a:lnTo>
                <a:lnTo>
                  <a:pt x="65341" y="205835"/>
                </a:lnTo>
                <a:lnTo>
                  <a:pt x="80772" y="207264"/>
                </a:lnTo>
                <a:lnTo>
                  <a:pt x="99321" y="205239"/>
                </a:lnTo>
                <a:lnTo>
                  <a:pt x="116014" y="199072"/>
                </a:lnTo>
                <a:lnTo>
                  <a:pt x="130706" y="188618"/>
                </a:lnTo>
                <a:lnTo>
                  <a:pt x="131064" y="188195"/>
                </a:lnTo>
                <a:close/>
              </a:path>
              <a:path w="356870" h="208914">
                <a:moveTo>
                  <a:pt x="356616" y="57912"/>
                </a:moveTo>
                <a:lnTo>
                  <a:pt x="356616" y="45720"/>
                </a:lnTo>
                <a:lnTo>
                  <a:pt x="356068" y="34885"/>
                </a:lnTo>
                <a:lnTo>
                  <a:pt x="336804" y="0"/>
                </a:lnTo>
                <a:lnTo>
                  <a:pt x="326136" y="0"/>
                </a:lnTo>
                <a:lnTo>
                  <a:pt x="304966" y="2024"/>
                </a:lnTo>
                <a:lnTo>
                  <a:pt x="284797" y="8191"/>
                </a:lnTo>
                <a:lnTo>
                  <a:pt x="265485" y="18645"/>
                </a:lnTo>
                <a:lnTo>
                  <a:pt x="246888" y="33528"/>
                </a:lnTo>
                <a:lnTo>
                  <a:pt x="245745" y="20407"/>
                </a:lnTo>
                <a:lnTo>
                  <a:pt x="242316" y="10858"/>
                </a:lnTo>
                <a:lnTo>
                  <a:pt x="236601" y="5024"/>
                </a:lnTo>
                <a:lnTo>
                  <a:pt x="228600" y="3048"/>
                </a:lnTo>
                <a:lnTo>
                  <a:pt x="217932" y="3048"/>
                </a:lnTo>
                <a:lnTo>
                  <a:pt x="211836" y="9144"/>
                </a:lnTo>
                <a:lnTo>
                  <a:pt x="211836" y="48768"/>
                </a:lnTo>
                <a:lnTo>
                  <a:pt x="210312" y="54864"/>
                </a:lnTo>
                <a:lnTo>
                  <a:pt x="210312" y="202692"/>
                </a:lnTo>
                <a:lnTo>
                  <a:pt x="216408" y="208788"/>
                </a:lnTo>
                <a:lnTo>
                  <a:pt x="227076" y="208788"/>
                </a:lnTo>
                <a:lnTo>
                  <a:pt x="235077" y="207645"/>
                </a:lnTo>
                <a:lnTo>
                  <a:pt x="240792" y="204216"/>
                </a:lnTo>
                <a:lnTo>
                  <a:pt x="244221" y="198501"/>
                </a:lnTo>
                <a:lnTo>
                  <a:pt x="245364" y="190500"/>
                </a:lnTo>
                <a:lnTo>
                  <a:pt x="245364" y="86868"/>
                </a:lnTo>
                <a:lnTo>
                  <a:pt x="251364" y="76009"/>
                </a:lnTo>
                <a:lnTo>
                  <a:pt x="282535" y="44910"/>
                </a:lnTo>
                <a:lnTo>
                  <a:pt x="320040" y="35052"/>
                </a:lnTo>
                <a:lnTo>
                  <a:pt x="321564" y="50292"/>
                </a:lnTo>
                <a:lnTo>
                  <a:pt x="321564" y="76200"/>
                </a:lnTo>
                <a:lnTo>
                  <a:pt x="326136" y="82296"/>
                </a:lnTo>
                <a:lnTo>
                  <a:pt x="336804" y="82296"/>
                </a:lnTo>
                <a:lnTo>
                  <a:pt x="344828" y="80629"/>
                </a:lnTo>
                <a:lnTo>
                  <a:pt x="350710" y="75819"/>
                </a:lnTo>
                <a:lnTo>
                  <a:pt x="354591" y="68151"/>
                </a:lnTo>
                <a:lnTo>
                  <a:pt x="356616" y="5791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4344" y="3116580"/>
            <a:ext cx="225552" cy="217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3076955"/>
            <a:ext cx="285115" cy="251460"/>
          </a:xfrm>
          <a:custGeom>
            <a:avLst/>
            <a:gdLst/>
            <a:ahLst/>
            <a:cxnLst/>
            <a:rect l="l" t="t" r="r" b="b"/>
            <a:pathLst>
              <a:path w="285115" h="251460">
                <a:moveTo>
                  <a:pt x="263084" y="0"/>
                </a:moveTo>
                <a:lnTo>
                  <a:pt x="209259" y="0"/>
                </a:lnTo>
                <a:lnTo>
                  <a:pt x="73152" y="184404"/>
                </a:lnTo>
                <a:lnTo>
                  <a:pt x="60531" y="201001"/>
                </a:lnTo>
                <a:lnTo>
                  <a:pt x="33528" y="231648"/>
                </a:lnTo>
                <a:lnTo>
                  <a:pt x="3048" y="242316"/>
                </a:lnTo>
                <a:lnTo>
                  <a:pt x="0" y="251460"/>
                </a:lnTo>
                <a:lnTo>
                  <a:pt x="70104" y="251460"/>
                </a:lnTo>
                <a:lnTo>
                  <a:pt x="70104" y="220980"/>
                </a:lnTo>
                <a:lnTo>
                  <a:pt x="74676" y="207264"/>
                </a:lnTo>
                <a:lnTo>
                  <a:pt x="79248" y="201168"/>
                </a:lnTo>
                <a:lnTo>
                  <a:pt x="86868" y="190500"/>
                </a:lnTo>
                <a:lnTo>
                  <a:pt x="118872" y="147828"/>
                </a:lnTo>
                <a:lnTo>
                  <a:pt x="131064" y="147828"/>
                </a:lnTo>
                <a:lnTo>
                  <a:pt x="131064" y="131064"/>
                </a:lnTo>
                <a:lnTo>
                  <a:pt x="224028" y="6096"/>
                </a:lnTo>
                <a:lnTo>
                  <a:pt x="224028" y="251460"/>
                </a:lnTo>
                <a:lnTo>
                  <a:pt x="243840" y="251460"/>
                </a:lnTo>
                <a:lnTo>
                  <a:pt x="243840" y="202692"/>
                </a:lnTo>
                <a:lnTo>
                  <a:pt x="245364" y="190500"/>
                </a:lnTo>
                <a:lnTo>
                  <a:pt x="263084" y="0"/>
                </a:lnTo>
                <a:close/>
              </a:path>
              <a:path w="285115" h="251460">
                <a:moveTo>
                  <a:pt x="96012" y="242316"/>
                </a:moveTo>
                <a:lnTo>
                  <a:pt x="86868" y="242316"/>
                </a:lnTo>
                <a:lnTo>
                  <a:pt x="80772" y="240792"/>
                </a:lnTo>
                <a:lnTo>
                  <a:pt x="76200" y="236220"/>
                </a:lnTo>
                <a:lnTo>
                  <a:pt x="71628" y="233172"/>
                </a:lnTo>
                <a:lnTo>
                  <a:pt x="70104" y="228600"/>
                </a:lnTo>
                <a:lnTo>
                  <a:pt x="70104" y="251460"/>
                </a:lnTo>
                <a:lnTo>
                  <a:pt x="94488" y="251460"/>
                </a:lnTo>
                <a:lnTo>
                  <a:pt x="96012" y="242316"/>
                </a:lnTo>
                <a:close/>
              </a:path>
              <a:path w="285115" h="251460">
                <a:moveTo>
                  <a:pt x="224028" y="251460"/>
                </a:moveTo>
                <a:lnTo>
                  <a:pt x="224028" y="6096"/>
                </a:lnTo>
                <a:lnTo>
                  <a:pt x="211836" y="131064"/>
                </a:lnTo>
                <a:lnTo>
                  <a:pt x="131064" y="131064"/>
                </a:lnTo>
                <a:lnTo>
                  <a:pt x="131064" y="147828"/>
                </a:lnTo>
                <a:lnTo>
                  <a:pt x="208788" y="147828"/>
                </a:lnTo>
                <a:lnTo>
                  <a:pt x="208788" y="251460"/>
                </a:lnTo>
                <a:lnTo>
                  <a:pt x="224028" y="251460"/>
                </a:lnTo>
                <a:close/>
              </a:path>
              <a:path w="285115" h="251460">
                <a:moveTo>
                  <a:pt x="208788" y="251460"/>
                </a:moveTo>
                <a:lnTo>
                  <a:pt x="208788" y="147828"/>
                </a:lnTo>
                <a:lnTo>
                  <a:pt x="205740" y="187452"/>
                </a:lnTo>
                <a:lnTo>
                  <a:pt x="204597" y="199763"/>
                </a:lnTo>
                <a:lnTo>
                  <a:pt x="190500" y="236220"/>
                </a:lnTo>
                <a:lnTo>
                  <a:pt x="184404" y="240792"/>
                </a:lnTo>
                <a:lnTo>
                  <a:pt x="175260" y="242316"/>
                </a:lnTo>
                <a:lnTo>
                  <a:pt x="160020" y="242316"/>
                </a:lnTo>
                <a:lnTo>
                  <a:pt x="156972" y="251460"/>
                </a:lnTo>
                <a:lnTo>
                  <a:pt x="208788" y="251460"/>
                </a:lnTo>
                <a:close/>
              </a:path>
              <a:path w="285115" h="251460">
                <a:moveTo>
                  <a:pt x="284988" y="242316"/>
                </a:moveTo>
                <a:lnTo>
                  <a:pt x="276439" y="242268"/>
                </a:lnTo>
                <a:lnTo>
                  <a:pt x="269176" y="241935"/>
                </a:lnTo>
                <a:lnTo>
                  <a:pt x="263342" y="241030"/>
                </a:lnTo>
                <a:lnTo>
                  <a:pt x="259080" y="239268"/>
                </a:lnTo>
                <a:lnTo>
                  <a:pt x="254508" y="237744"/>
                </a:lnTo>
                <a:lnTo>
                  <a:pt x="249936" y="234696"/>
                </a:lnTo>
                <a:lnTo>
                  <a:pt x="246888" y="230124"/>
                </a:lnTo>
                <a:lnTo>
                  <a:pt x="243840" y="220980"/>
                </a:lnTo>
                <a:lnTo>
                  <a:pt x="243840" y="251460"/>
                </a:lnTo>
                <a:lnTo>
                  <a:pt x="281940" y="251460"/>
                </a:lnTo>
                <a:lnTo>
                  <a:pt x="284988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2656" y="308457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40" h="25146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40" h="251460">
                <a:moveTo>
                  <a:pt x="434340" y="124968"/>
                </a:moveTo>
                <a:lnTo>
                  <a:pt x="402883" y="94297"/>
                </a:lnTo>
                <a:lnTo>
                  <a:pt x="373570" y="64770"/>
                </a:lnTo>
                <a:lnTo>
                  <a:pt x="344543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386"/>
                </a:lnTo>
                <a:lnTo>
                  <a:pt x="340042" y="68580"/>
                </a:lnTo>
                <a:lnTo>
                  <a:pt x="362116" y="93487"/>
                </a:lnTo>
                <a:lnTo>
                  <a:pt x="379476" y="111252"/>
                </a:lnTo>
                <a:lnTo>
                  <a:pt x="379476" y="179374"/>
                </a:lnTo>
                <a:lnTo>
                  <a:pt x="402883" y="155662"/>
                </a:lnTo>
                <a:lnTo>
                  <a:pt x="434340" y="124968"/>
                </a:lnTo>
                <a:close/>
              </a:path>
              <a:path w="434340" h="251460">
                <a:moveTo>
                  <a:pt x="379476" y="179374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6479"/>
                </a:lnTo>
                <a:lnTo>
                  <a:pt x="373570" y="185356"/>
                </a:lnTo>
                <a:lnTo>
                  <a:pt x="379476" y="1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980" y="4305300"/>
            <a:ext cx="916305" cy="323215"/>
          </a:xfrm>
          <a:custGeom>
            <a:avLst/>
            <a:gdLst/>
            <a:ahLst/>
            <a:cxnLst/>
            <a:rect l="l" t="t" r="r" b="b"/>
            <a:pathLst>
              <a:path w="916305" h="323214">
                <a:moveTo>
                  <a:pt x="7620" y="284175"/>
                </a:moveTo>
                <a:lnTo>
                  <a:pt x="7620" y="70104"/>
                </a:lnTo>
                <a:lnTo>
                  <a:pt x="7358" y="84415"/>
                </a:lnTo>
                <a:lnTo>
                  <a:pt x="4572" y="149352"/>
                </a:lnTo>
                <a:lnTo>
                  <a:pt x="1524" y="152400"/>
                </a:lnTo>
                <a:lnTo>
                  <a:pt x="0" y="156972"/>
                </a:lnTo>
                <a:lnTo>
                  <a:pt x="0" y="163068"/>
                </a:lnTo>
                <a:lnTo>
                  <a:pt x="3048" y="169164"/>
                </a:lnTo>
                <a:lnTo>
                  <a:pt x="3048" y="265916"/>
                </a:lnTo>
                <a:lnTo>
                  <a:pt x="4572" y="275463"/>
                </a:lnTo>
                <a:lnTo>
                  <a:pt x="7620" y="284175"/>
                </a:lnTo>
                <a:close/>
              </a:path>
              <a:path w="916305" h="323214">
                <a:moveTo>
                  <a:pt x="3048" y="265916"/>
                </a:moveTo>
                <a:lnTo>
                  <a:pt x="3048" y="169164"/>
                </a:lnTo>
                <a:lnTo>
                  <a:pt x="2166" y="177141"/>
                </a:lnTo>
                <a:lnTo>
                  <a:pt x="1714" y="184975"/>
                </a:lnTo>
                <a:lnTo>
                  <a:pt x="1547" y="192524"/>
                </a:lnTo>
                <a:lnTo>
                  <a:pt x="1524" y="199644"/>
                </a:lnTo>
                <a:lnTo>
                  <a:pt x="642" y="207144"/>
                </a:lnTo>
                <a:lnTo>
                  <a:pt x="190" y="213931"/>
                </a:lnTo>
                <a:lnTo>
                  <a:pt x="23" y="220432"/>
                </a:lnTo>
                <a:lnTo>
                  <a:pt x="0" y="227076"/>
                </a:lnTo>
                <a:lnTo>
                  <a:pt x="1143" y="253984"/>
                </a:lnTo>
                <a:lnTo>
                  <a:pt x="3048" y="265916"/>
                </a:lnTo>
                <a:close/>
              </a:path>
              <a:path w="916305" h="323214">
                <a:moveTo>
                  <a:pt x="201168" y="33528"/>
                </a:moveTo>
                <a:lnTo>
                  <a:pt x="201168" y="19812"/>
                </a:lnTo>
                <a:lnTo>
                  <a:pt x="196596" y="13716"/>
                </a:lnTo>
                <a:lnTo>
                  <a:pt x="156781" y="3048"/>
                </a:lnTo>
                <a:lnTo>
                  <a:pt x="115824" y="0"/>
                </a:lnTo>
                <a:lnTo>
                  <a:pt x="106656" y="261"/>
                </a:lnTo>
                <a:lnTo>
                  <a:pt x="68294" y="4476"/>
                </a:lnTo>
                <a:lnTo>
                  <a:pt x="36576" y="12192"/>
                </a:lnTo>
                <a:lnTo>
                  <a:pt x="27432" y="6096"/>
                </a:lnTo>
                <a:lnTo>
                  <a:pt x="22860" y="6096"/>
                </a:lnTo>
                <a:lnTo>
                  <a:pt x="14859" y="7524"/>
                </a:lnTo>
                <a:lnTo>
                  <a:pt x="9144" y="11811"/>
                </a:lnTo>
                <a:lnTo>
                  <a:pt x="5715" y="18954"/>
                </a:lnTo>
                <a:lnTo>
                  <a:pt x="4572" y="28956"/>
                </a:lnTo>
                <a:lnTo>
                  <a:pt x="4572" y="39624"/>
                </a:lnTo>
                <a:lnTo>
                  <a:pt x="7620" y="57912"/>
                </a:lnTo>
                <a:lnTo>
                  <a:pt x="7620" y="284175"/>
                </a:lnTo>
                <a:lnTo>
                  <a:pt x="10287" y="291798"/>
                </a:lnTo>
                <a:lnTo>
                  <a:pt x="18288" y="303276"/>
                </a:lnTo>
                <a:lnTo>
                  <a:pt x="29098" y="309514"/>
                </a:lnTo>
                <a:lnTo>
                  <a:pt x="38100" y="312180"/>
                </a:lnTo>
                <a:lnTo>
                  <a:pt x="38100" y="196596"/>
                </a:lnTo>
                <a:lnTo>
                  <a:pt x="39624" y="187452"/>
                </a:lnTo>
                <a:lnTo>
                  <a:pt x="39624" y="179832"/>
                </a:lnTo>
                <a:lnTo>
                  <a:pt x="42672" y="179505"/>
                </a:lnTo>
                <a:lnTo>
                  <a:pt x="42672" y="140208"/>
                </a:lnTo>
                <a:lnTo>
                  <a:pt x="44196" y="110974"/>
                </a:lnTo>
                <a:lnTo>
                  <a:pt x="44196" y="50292"/>
                </a:lnTo>
                <a:lnTo>
                  <a:pt x="54221" y="47148"/>
                </a:lnTo>
                <a:lnTo>
                  <a:pt x="99631" y="39052"/>
                </a:lnTo>
                <a:lnTo>
                  <a:pt x="115824" y="38100"/>
                </a:lnTo>
                <a:lnTo>
                  <a:pt x="130706" y="38671"/>
                </a:lnTo>
                <a:lnTo>
                  <a:pt x="145732" y="40386"/>
                </a:lnTo>
                <a:lnTo>
                  <a:pt x="161043" y="43243"/>
                </a:lnTo>
                <a:lnTo>
                  <a:pt x="176784" y="47244"/>
                </a:lnTo>
                <a:lnTo>
                  <a:pt x="178308" y="48768"/>
                </a:lnTo>
                <a:lnTo>
                  <a:pt x="187452" y="48768"/>
                </a:lnTo>
                <a:lnTo>
                  <a:pt x="196596" y="42672"/>
                </a:lnTo>
                <a:lnTo>
                  <a:pt x="199644" y="38100"/>
                </a:lnTo>
                <a:lnTo>
                  <a:pt x="201168" y="33528"/>
                </a:lnTo>
                <a:close/>
              </a:path>
              <a:path w="916305" h="323214">
                <a:moveTo>
                  <a:pt x="184404" y="306324"/>
                </a:moveTo>
                <a:lnTo>
                  <a:pt x="184404" y="295656"/>
                </a:lnTo>
                <a:lnTo>
                  <a:pt x="183237" y="287416"/>
                </a:lnTo>
                <a:lnTo>
                  <a:pt x="179641" y="281178"/>
                </a:lnTo>
                <a:lnTo>
                  <a:pt x="173474" y="277225"/>
                </a:lnTo>
                <a:lnTo>
                  <a:pt x="164592" y="275844"/>
                </a:lnTo>
                <a:lnTo>
                  <a:pt x="163068" y="275844"/>
                </a:lnTo>
                <a:lnTo>
                  <a:pt x="158496" y="277368"/>
                </a:lnTo>
                <a:lnTo>
                  <a:pt x="153924" y="277368"/>
                </a:lnTo>
                <a:lnTo>
                  <a:pt x="149352" y="278892"/>
                </a:lnTo>
                <a:lnTo>
                  <a:pt x="106656" y="279017"/>
                </a:lnTo>
                <a:lnTo>
                  <a:pt x="97345" y="279774"/>
                </a:lnTo>
                <a:lnTo>
                  <a:pt x="87820" y="280225"/>
                </a:lnTo>
                <a:lnTo>
                  <a:pt x="82296" y="280338"/>
                </a:lnTo>
                <a:lnTo>
                  <a:pt x="73128" y="280415"/>
                </a:lnTo>
                <a:lnTo>
                  <a:pt x="61983" y="280106"/>
                </a:lnTo>
                <a:lnTo>
                  <a:pt x="38409" y="245387"/>
                </a:lnTo>
                <a:lnTo>
                  <a:pt x="38100" y="227076"/>
                </a:lnTo>
                <a:lnTo>
                  <a:pt x="38100" y="312180"/>
                </a:lnTo>
                <a:lnTo>
                  <a:pt x="45339" y="314325"/>
                </a:lnTo>
                <a:lnTo>
                  <a:pt x="66722" y="317420"/>
                </a:lnTo>
                <a:lnTo>
                  <a:pt x="91178" y="318441"/>
                </a:lnTo>
                <a:lnTo>
                  <a:pt x="108204" y="318350"/>
                </a:lnTo>
                <a:lnTo>
                  <a:pt x="119229" y="318230"/>
                </a:lnTo>
                <a:lnTo>
                  <a:pt x="140779" y="317373"/>
                </a:lnTo>
                <a:lnTo>
                  <a:pt x="157472" y="315944"/>
                </a:lnTo>
                <a:lnTo>
                  <a:pt x="169164" y="313944"/>
                </a:lnTo>
                <a:lnTo>
                  <a:pt x="179832" y="312420"/>
                </a:lnTo>
                <a:lnTo>
                  <a:pt x="184404" y="306324"/>
                </a:lnTo>
                <a:close/>
              </a:path>
              <a:path w="916305" h="323214">
                <a:moveTo>
                  <a:pt x="187452" y="147828"/>
                </a:moveTo>
                <a:lnTo>
                  <a:pt x="187452" y="143256"/>
                </a:lnTo>
                <a:lnTo>
                  <a:pt x="185928" y="137160"/>
                </a:lnTo>
                <a:lnTo>
                  <a:pt x="181356" y="134112"/>
                </a:lnTo>
                <a:lnTo>
                  <a:pt x="178308" y="131064"/>
                </a:lnTo>
                <a:lnTo>
                  <a:pt x="173736" y="129540"/>
                </a:lnTo>
                <a:lnTo>
                  <a:pt x="167640" y="129540"/>
                </a:lnTo>
                <a:lnTo>
                  <a:pt x="162234" y="129801"/>
                </a:lnTo>
                <a:lnTo>
                  <a:pt x="139993" y="131468"/>
                </a:lnTo>
                <a:lnTo>
                  <a:pt x="123444" y="132588"/>
                </a:lnTo>
                <a:lnTo>
                  <a:pt x="42672" y="140208"/>
                </a:lnTo>
                <a:lnTo>
                  <a:pt x="42672" y="179505"/>
                </a:lnTo>
                <a:lnTo>
                  <a:pt x="124968" y="170688"/>
                </a:lnTo>
                <a:lnTo>
                  <a:pt x="170688" y="167640"/>
                </a:lnTo>
                <a:lnTo>
                  <a:pt x="177807" y="165615"/>
                </a:lnTo>
                <a:lnTo>
                  <a:pt x="183070" y="161734"/>
                </a:lnTo>
                <a:lnTo>
                  <a:pt x="186332" y="155852"/>
                </a:lnTo>
                <a:lnTo>
                  <a:pt x="187452" y="147828"/>
                </a:lnTo>
                <a:close/>
              </a:path>
              <a:path w="916305" h="323214">
                <a:moveTo>
                  <a:pt x="45720" y="70104"/>
                </a:moveTo>
                <a:lnTo>
                  <a:pt x="45720" y="64008"/>
                </a:lnTo>
                <a:lnTo>
                  <a:pt x="44196" y="57912"/>
                </a:lnTo>
                <a:lnTo>
                  <a:pt x="44196" y="110974"/>
                </a:lnTo>
                <a:lnTo>
                  <a:pt x="45458" y="83843"/>
                </a:lnTo>
                <a:lnTo>
                  <a:pt x="45720" y="70104"/>
                </a:lnTo>
                <a:close/>
              </a:path>
              <a:path w="916305" h="323214">
                <a:moveTo>
                  <a:pt x="301752" y="247840"/>
                </a:moveTo>
                <a:lnTo>
                  <a:pt x="301752" y="195072"/>
                </a:lnTo>
                <a:lnTo>
                  <a:pt x="262128" y="236220"/>
                </a:lnTo>
                <a:lnTo>
                  <a:pt x="260604" y="239268"/>
                </a:lnTo>
                <a:lnTo>
                  <a:pt x="254508" y="245364"/>
                </a:lnTo>
                <a:lnTo>
                  <a:pt x="245364" y="252984"/>
                </a:lnTo>
                <a:lnTo>
                  <a:pt x="237744" y="259080"/>
                </a:lnTo>
                <a:lnTo>
                  <a:pt x="233172" y="263652"/>
                </a:lnTo>
                <a:lnTo>
                  <a:pt x="224028" y="277368"/>
                </a:lnTo>
                <a:lnTo>
                  <a:pt x="224028" y="284988"/>
                </a:lnTo>
                <a:lnTo>
                  <a:pt x="230124" y="294132"/>
                </a:lnTo>
                <a:lnTo>
                  <a:pt x="234696" y="297180"/>
                </a:lnTo>
                <a:lnTo>
                  <a:pt x="237744" y="298704"/>
                </a:lnTo>
                <a:lnTo>
                  <a:pt x="246888" y="298704"/>
                </a:lnTo>
                <a:lnTo>
                  <a:pt x="251460" y="297180"/>
                </a:lnTo>
                <a:lnTo>
                  <a:pt x="265747" y="282916"/>
                </a:lnTo>
                <a:lnTo>
                  <a:pt x="274320" y="274510"/>
                </a:lnTo>
                <a:lnTo>
                  <a:pt x="281749" y="267533"/>
                </a:lnTo>
                <a:lnTo>
                  <a:pt x="288036" y="262128"/>
                </a:lnTo>
                <a:lnTo>
                  <a:pt x="301752" y="247840"/>
                </a:lnTo>
                <a:close/>
              </a:path>
              <a:path w="916305" h="323214">
                <a:moveTo>
                  <a:pt x="428244" y="111252"/>
                </a:moveTo>
                <a:lnTo>
                  <a:pt x="428244" y="106680"/>
                </a:lnTo>
                <a:lnTo>
                  <a:pt x="426720" y="102108"/>
                </a:lnTo>
                <a:lnTo>
                  <a:pt x="422148" y="99060"/>
                </a:lnTo>
                <a:lnTo>
                  <a:pt x="419100" y="96012"/>
                </a:lnTo>
                <a:lnTo>
                  <a:pt x="414528" y="92964"/>
                </a:lnTo>
                <a:lnTo>
                  <a:pt x="403860" y="92964"/>
                </a:lnTo>
                <a:lnTo>
                  <a:pt x="399288" y="96012"/>
                </a:lnTo>
                <a:lnTo>
                  <a:pt x="394716" y="102108"/>
                </a:lnTo>
                <a:lnTo>
                  <a:pt x="390167" y="108632"/>
                </a:lnTo>
                <a:lnTo>
                  <a:pt x="383476" y="116586"/>
                </a:lnTo>
                <a:lnTo>
                  <a:pt x="374784" y="125682"/>
                </a:lnTo>
                <a:lnTo>
                  <a:pt x="364236" y="135636"/>
                </a:lnTo>
                <a:lnTo>
                  <a:pt x="327660" y="169164"/>
                </a:lnTo>
                <a:lnTo>
                  <a:pt x="295656" y="124968"/>
                </a:lnTo>
                <a:lnTo>
                  <a:pt x="285059" y="112085"/>
                </a:lnTo>
                <a:lnTo>
                  <a:pt x="276034" y="103060"/>
                </a:lnTo>
                <a:lnTo>
                  <a:pt x="268438" y="97750"/>
                </a:lnTo>
                <a:lnTo>
                  <a:pt x="262128" y="96012"/>
                </a:lnTo>
                <a:lnTo>
                  <a:pt x="257436" y="96071"/>
                </a:lnTo>
                <a:lnTo>
                  <a:pt x="254508" y="97536"/>
                </a:lnTo>
                <a:lnTo>
                  <a:pt x="246888" y="105156"/>
                </a:lnTo>
                <a:lnTo>
                  <a:pt x="245364" y="109728"/>
                </a:lnTo>
                <a:lnTo>
                  <a:pt x="245364" y="120396"/>
                </a:lnTo>
                <a:lnTo>
                  <a:pt x="246888" y="124968"/>
                </a:lnTo>
                <a:lnTo>
                  <a:pt x="251460" y="129540"/>
                </a:lnTo>
                <a:lnTo>
                  <a:pt x="257436" y="134945"/>
                </a:lnTo>
                <a:lnTo>
                  <a:pt x="263842" y="141922"/>
                </a:lnTo>
                <a:lnTo>
                  <a:pt x="270533" y="150328"/>
                </a:lnTo>
                <a:lnTo>
                  <a:pt x="301752" y="195072"/>
                </a:lnTo>
                <a:lnTo>
                  <a:pt x="301752" y="247840"/>
                </a:lnTo>
                <a:lnTo>
                  <a:pt x="324612" y="224028"/>
                </a:lnTo>
                <a:lnTo>
                  <a:pt x="350520" y="257972"/>
                </a:lnTo>
                <a:lnTo>
                  <a:pt x="350520" y="198120"/>
                </a:lnTo>
                <a:lnTo>
                  <a:pt x="384048" y="164592"/>
                </a:lnTo>
                <a:lnTo>
                  <a:pt x="411480" y="140208"/>
                </a:lnTo>
                <a:lnTo>
                  <a:pt x="418599" y="131611"/>
                </a:lnTo>
                <a:lnTo>
                  <a:pt x="423862" y="124015"/>
                </a:lnTo>
                <a:lnTo>
                  <a:pt x="427124" y="117276"/>
                </a:lnTo>
                <a:lnTo>
                  <a:pt x="428244" y="111252"/>
                </a:lnTo>
                <a:close/>
              </a:path>
              <a:path w="916305" h="323214">
                <a:moveTo>
                  <a:pt x="416052" y="294132"/>
                </a:moveTo>
                <a:lnTo>
                  <a:pt x="416052" y="284988"/>
                </a:lnTo>
                <a:lnTo>
                  <a:pt x="414528" y="281940"/>
                </a:lnTo>
                <a:lnTo>
                  <a:pt x="411480" y="277368"/>
                </a:lnTo>
                <a:lnTo>
                  <a:pt x="350520" y="198120"/>
                </a:lnTo>
                <a:lnTo>
                  <a:pt x="350520" y="257972"/>
                </a:lnTo>
                <a:lnTo>
                  <a:pt x="374332" y="288536"/>
                </a:lnTo>
                <a:lnTo>
                  <a:pt x="393192" y="307848"/>
                </a:lnTo>
                <a:lnTo>
                  <a:pt x="402336" y="307848"/>
                </a:lnTo>
                <a:lnTo>
                  <a:pt x="406908" y="306324"/>
                </a:lnTo>
                <a:lnTo>
                  <a:pt x="409956" y="301752"/>
                </a:lnTo>
                <a:lnTo>
                  <a:pt x="414528" y="298704"/>
                </a:lnTo>
                <a:lnTo>
                  <a:pt x="416052" y="294132"/>
                </a:lnTo>
                <a:close/>
              </a:path>
              <a:path w="916305" h="323214">
                <a:moveTo>
                  <a:pt x="615696" y="141732"/>
                </a:moveTo>
                <a:lnTo>
                  <a:pt x="615696" y="138684"/>
                </a:lnTo>
                <a:lnTo>
                  <a:pt x="614005" y="131206"/>
                </a:lnTo>
                <a:lnTo>
                  <a:pt x="579786" y="109656"/>
                </a:lnTo>
                <a:lnTo>
                  <a:pt x="552402" y="105233"/>
                </a:lnTo>
                <a:lnTo>
                  <a:pt x="532352" y="107156"/>
                </a:lnTo>
                <a:lnTo>
                  <a:pt x="495776" y="123158"/>
                </a:lnTo>
                <a:lnTo>
                  <a:pt x="466058" y="154019"/>
                </a:lnTo>
                <a:lnTo>
                  <a:pt x="450056" y="192881"/>
                </a:lnTo>
                <a:lnTo>
                  <a:pt x="448056" y="214884"/>
                </a:lnTo>
                <a:lnTo>
                  <a:pt x="449222" y="236553"/>
                </a:lnTo>
                <a:lnTo>
                  <a:pt x="467868" y="284988"/>
                </a:lnTo>
                <a:lnTo>
                  <a:pt x="484632" y="299059"/>
                </a:lnTo>
                <a:lnTo>
                  <a:pt x="484632" y="216408"/>
                </a:lnTo>
                <a:lnTo>
                  <a:pt x="486036" y="200977"/>
                </a:lnTo>
                <a:lnTo>
                  <a:pt x="505968" y="161544"/>
                </a:lnTo>
                <a:lnTo>
                  <a:pt x="541972" y="138826"/>
                </a:lnTo>
                <a:lnTo>
                  <a:pt x="556260" y="137160"/>
                </a:lnTo>
                <a:lnTo>
                  <a:pt x="557784" y="137160"/>
                </a:lnTo>
                <a:lnTo>
                  <a:pt x="563880" y="140208"/>
                </a:lnTo>
                <a:lnTo>
                  <a:pt x="566928" y="140208"/>
                </a:lnTo>
                <a:lnTo>
                  <a:pt x="571500" y="141732"/>
                </a:lnTo>
                <a:lnTo>
                  <a:pt x="576072" y="144780"/>
                </a:lnTo>
                <a:lnTo>
                  <a:pt x="576072" y="240445"/>
                </a:lnTo>
                <a:lnTo>
                  <a:pt x="577596" y="256032"/>
                </a:lnTo>
                <a:lnTo>
                  <a:pt x="577596" y="294005"/>
                </a:lnTo>
                <a:lnTo>
                  <a:pt x="585216" y="289560"/>
                </a:lnTo>
                <a:lnTo>
                  <a:pt x="588264" y="294132"/>
                </a:lnTo>
                <a:lnTo>
                  <a:pt x="603504" y="309372"/>
                </a:lnTo>
                <a:lnTo>
                  <a:pt x="608076" y="312420"/>
                </a:lnTo>
                <a:lnTo>
                  <a:pt x="608076" y="170688"/>
                </a:lnTo>
                <a:lnTo>
                  <a:pt x="609600" y="160020"/>
                </a:lnTo>
                <a:lnTo>
                  <a:pt x="611124" y="152400"/>
                </a:lnTo>
                <a:lnTo>
                  <a:pt x="611124" y="147828"/>
                </a:lnTo>
                <a:lnTo>
                  <a:pt x="614172" y="144780"/>
                </a:lnTo>
                <a:lnTo>
                  <a:pt x="615696" y="141732"/>
                </a:lnTo>
                <a:close/>
              </a:path>
              <a:path w="916305" h="323214">
                <a:moveTo>
                  <a:pt x="577596" y="294005"/>
                </a:moveTo>
                <a:lnTo>
                  <a:pt x="577596" y="256032"/>
                </a:lnTo>
                <a:lnTo>
                  <a:pt x="569976" y="263652"/>
                </a:lnTo>
                <a:lnTo>
                  <a:pt x="563880" y="268224"/>
                </a:lnTo>
                <a:lnTo>
                  <a:pt x="528828" y="277368"/>
                </a:lnTo>
                <a:lnTo>
                  <a:pt x="518255" y="276272"/>
                </a:lnTo>
                <a:lnTo>
                  <a:pt x="487870" y="242697"/>
                </a:lnTo>
                <a:lnTo>
                  <a:pt x="484632" y="216408"/>
                </a:lnTo>
                <a:lnTo>
                  <a:pt x="484632" y="299059"/>
                </a:lnTo>
                <a:lnTo>
                  <a:pt x="492823" y="303466"/>
                </a:lnTo>
                <a:lnTo>
                  <a:pt x="510087" y="307919"/>
                </a:lnTo>
                <a:lnTo>
                  <a:pt x="528828" y="309262"/>
                </a:lnTo>
                <a:lnTo>
                  <a:pt x="536448" y="309372"/>
                </a:lnTo>
                <a:lnTo>
                  <a:pt x="544068" y="307848"/>
                </a:lnTo>
                <a:lnTo>
                  <a:pt x="553212" y="304800"/>
                </a:lnTo>
                <a:lnTo>
                  <a:pt x="560355" y="302204"/>
                </a:lnTo>
                <a:lnTo>
                  <a:pt x="568071" y="298894"/>
                </a:lnTo>
                <a:lnTo>
                  <a:pt x="576357" y="294727"/>
                </a:lnTo>
                <a:lnTo>
                  <a:pt x="577596" y="294005"/>
                </a:lnTo>
                <a:close/>
              </a:path>
              <a:path w="916305" h="323214">
                <a:moveTo>
                  <a:pt x="576072" y="240445"/>
                </a:moveTo>
                <a:lnTo>
                  <a:pt x="576072" y="144780"/>
                </a:lnTo>
                <a:lnTo>
                  <a:pt x="574548" y="152400"/>
                </a:lnTo>
                <a:lnTo>
                  <a:pt x="573024" y="158496"/>
                </a:lnTo>
                <a:lnTo>
                  <a:pt x="573024" y="164592"/>
                </a:lnTo>
                <a:lnTo>
                  <a:pt x="571500" y="170688"/>
                </a:lnTo>
                <a:lnTo>
                  <a:pt x="571500" y="182880"/>
                </a:lnTo>
                <a:lnTo>
                  <a:pt x="572023" y="196238"/>
                </a:lnTo>
                <a:lnTo>
                  <a:pt x="573405" y="213169"/>
                </a:lnTo>
                <a:lnTo>
                  <a:pt x="576072" y="240445"/>
                </a:lnTo>
                <a:close/>
              </a:path>
              <a:path w="916305" h="323214">
                <a:moveTo>
                  <a:pt x="627888" y="300228"/>
                </a:moveTo>
                <a:lnTo>
                  <a:pt x="627888" y="294132"/>
                </a:lnTo>
                <a:lnTo>
                  <a:pt x="626364" y="291084"/>
                </a:lnTo>
                <a:lnTo>
                  <a:pt x="624840" y="286512"/>
                </a:lnTo>
                <a:lnTo>
                  <a:pt x="623316" y="283464"/>
                </a:lnTo>
                <a:lnTo>
                  <a:pt x="621792" y="281940"/>
                </a:lnTo>
                <a:lnTo>
                  <a:pt x="617767" y="270486"/>
                </a:lnTo>
                <a:lnTo>
                  <a:pt x="608457" y="232410"/>
                </a:lnTo>
                <a:lnTo>
                  <a:pt x="608076" y="211836"/>
                </a:lnTo>
                <a:lnTo>
                  <a:pt x="608076" y="312420"/>
                </a:lnTo>
                <a:lnTo>
                  <a:pt x="615696" y="312420"/>
                </a:lnTo>
                <a:lnTo>
                  <a:pt x="618744" y="310896"/>
                </a:lnTo>
                <a:lnTo>
                  <a:pt x="623316" y="307848"/>
                </a:lnTo>
                <a:lnTo>
                  <a:pt x="626364" y="303276"/>
                </a:lnTo>
                <a:lnTo>
                  <a:pt x="627888" y="300228"/>
                </a:lnTo>
                <a:close/>
              </a:path>
              <a:path w="916305" h="323214">
                <a:moveTo>
                  <a:pt x="661416" y="293460"/>
                </a:moveTo>
                <a:lnTo>
                  <a:pt x="661416" y="195072"/>
                </a:lnTo>
                <a:lnTo>
                  <a:pt x="661392" y="200715"/>
                </a:lnTo>
                <a:lnTo>
                  <a:pt x="661225" y="208216"/>
                </a:lnTo>
                <a:lnTo>
                  <a:pt x="660773" y="217146"/>
                </a:lnTo>
                <a:lnTo>
                  <a:pt x="659892" y="227076"/>
                </a:lnTo>
                <a:lnTo>
                  <a:pt x="657796" y="246697"/>
                </a:lnTo>
                <a:lnTo>
                  <a:pt x="657105" y="254293"/>
                </a:lnTo>
                <a:lnTo>
                  <a:pt x="656844" y="260604"/>
                </a:lnTo>
                <a:lnTo>
                  <a:pt x="658248" y="281725"/>
                </a:lnTo>
                <a:lnTo>
                  <a:pt x="661416" y="293460"/>
                </a:lnTo>
                <a:close/>
              </a:path>
              <a:path w="916305" h="323214">
                <a:moveTo>
                  <a:pt x="696468" y="118872"/>
                </a:moveTo>
                <a:lnTo>
                  <a:pt x="696468" y="108204"/>
                </a:lnTo>
                <a:lnTo>
                  <a:pt x="694944" y="103632"/>
                </a:lnTo>
                <a:lnTo>
                  <a:pt x="685800" y="94488"/>
                </a:lnTo>
                <a:lnTo>
                  <a:pt x="681228" y="92964"/>
                </a:lnTo>
                <a:lnTo>
                  <a:pt x="676656" y="92964"/>
                </a:lnTo>
                <a:lnTo>
                  <a:pt x="668655" y="95559"/>
                </a:lnTo>
                <a:lnTo>
                  <a:pt x="662940" y="103441"/>
                </a:lnTo>
                <a:lnTo>
                  <a:pt x="659511" y="116752"/>
                </a:lnTo>
                <a:lnTo>
                  <a:pt x="658368" y="135636"/>
                </a:lnTo>
                <a:lnTo>
                  <a:pt x="658391" y="140803"/>
                </a:lnTo>
                <a:lnTo>
                  <a:pt x="658558" y="147256"/>
                </a:lnTo>
                <a:lnTo>
                  <a:pt x="659010" y="155138"/>
                </a:lnTo>
                <a:lnTo>
                  <a:pt x="660773" y="174069"/>
                </a:lnTo>
                <a:lnTo>
                  <a:pt x="661225" y="182118"/>
                </a:lnTo>
                <a:lnTo>
                  <a:pt x="661392" y="189023"/>
                </a:lnTo>
                <a:lnTo>
                  <a:pt x="661416" y="293460"/>
                </a:lnTo>
                <a:lnTo>
                  <a:pt x="662368" y="296989"/>
                </a:lnTo>
                <a:lnTo>
                  <a:pt x="669059" y="306252"/>
                </a:lnTo>
                <a:lnTo>
                  <a:pt x="678180" y="309372"/>
                </a:lnTo>
                <a:lnTo>
                  <a:pt x="684276" y="309372"/>
                </a:lnTo>
                <a:lnTo>
                  <a:pt x="687324" y="307848"/>
                </a:lnTo>
                <a:lnTo>
                  <a:pt x="693420" y="301752"/>
                </a:lnTo>
                <a:lnTo>
                  <a:pt x="693420" y="260604"/>
                </a:lnTo>
                <a:lnTo>
                  <a:pt x="693681" y="255174"/>
                </a:lnTo>
                <a:lnTo>
                  <a:pt x="694372" y="248031"/>
                </a:lnTo>
                <a:lnTo>
                  <a:pt x="694944" y="242845"/>
                </a:lnTo>
                <a:lnTo>
                  <a:pt x="694944" y="123444"/>
                </a:lnTo>
                <a:lnTo>
                  <a:pt x="696468" y="118872"/>
                </a:lnTo>
                <a:close/>
              </a:path>
              <a:path w="916305" h="323214">
                <a:moveTo>
                  <a:pt x="697992" y="295656"/>
                </a:moveTo>
                <a:lnTo>
                  <a:pt x="697992" y="288036"/>
                </a:lnTo>
                <a:lnTo>
                  <a:pt x="696468" y="283464"/>
                </a:lnTo>
                <a:lnTo>
                  <a:pt x="694944" y="275844"/>
                </a:lnTo>
                <a:lnTo>
                  <a:pt x="694944" y="269748"/>
                </a:lnTo>
                <a:lnTo>
                  <a:pt x="693420" y="265176"/>
                </a:lnTo>
                <a:lnTo>
                  <a:pt x="693420" y="301752"/>
                </a:lnTo>
                <a:lnTo>
                  <a:pt x="694944" y="300228"/>
                </a:lnTo>
                <a:lnTo>
                  <a:pt x="697992" y="295656"/>
                </a:lnTo>
                <a:close/>
              </a:path>
              <a:path w="916305" h="323214">
                <a:moveTo>
                  <a:pt x="915924" y="301752"/>
                </a:moveTo>
                <a:lnTo>
                  <a:pt x="915924" y="297180"/>
                </a:lnTo>
                <a:lnTo>
                  <a:pt x="912495" y="262294"/>
                </a:lnTo>
                <a:lnTo>
                  <a:pt x="909066" y="232981"/>
                </a:lnTo>
                <a:lnTo>
                  <a:pt x="905637" y="209097"/>
                </a:lnTo>
                <a:lnTo>
                  <a:pt x="902208" y="190500"/>
                </a:lnTo>
                <a:lnTo>
                  <a:pt x="899945" y="169949"/>
                </a:lnTo>
                <a:lnTo>
                  <a:pt x="887706" y="122920"/>
                </a:lnTo>
                <a:lnTo>
                  <a:pt x="851916" y="103632"/>
                </a:lnTo>
                <a:lnTo>
                  <a:pt x="843057" y="104179"/>
                </a:lnTo>
                <a:lnTo>
                  <a:pt x="807148" y="119443"/>
                </a:lnTo>
                <a:lnTo>
                  <a:pt x="795528" y="131064"/>
                </a:lnTo>
                <a:lnTo>
                  <a:pt x="788908" y="118824"/>
                </a:lnTo>
                <a:lnTo>
                  <a:pt x="780288" y="109728"/>
                </a:lnTo>
                <a:lnTo>
                  <a:pt x="769381" y="104060"/>
                </a:lnTo>
                <a:lnTo>
                  <a:pt x="755904" y="102108"/>
                </a:lnTo>
                <a:lnTo>
                  <a:pt x="748760" y="103227"/>
                </a:lnTo>
                <a:lnTo>
                  <a:pt x="714446" y="127158"/>
                </a:lnTo>
                <a:lnTo>
                  <a:pt x="694944" y="155448"/>
                </a:lnTo>
                <a:lnTo>
                  <a:pt x="694944" y="242845"/>
                </a:lnTo>
                <a:lnTo>
                  <a:pt x="697968" y="201382"/>
                </a:lnTo>
                <a:lnTo>
                  <a:pt x="697992" y="195072"/>
                </a:lnTo>
                <a:lnTo>
                  <a:pt x="705612" y="187452"/>
                </a:lnTo>
                <a:lnTo>
                  <a:pt x="736615" y="152852"/>
                </a:lnTo>
                <a:lnTo>
                  <a:pt x="755904" y="140208"/>
                </a:lnTo>
                <a:lnTo>
                  <a:pt x="758785" y="146256"/>
                </a:lnTo>
                <a:lnTo>
                  <a:pt x="760666" y="153162"/>
                </a:lnTo>
                <a:lnTo>
                  <a:pt x="761690" y="161210"/>
                </a:lnTo>
                <a:lnTo>
                  <a:pt x="762000" y="170688"/>
                </a:lnTo>
                <a:lnTo>
                  <a:pt x="762285" y="183308"/>
                </a:lnTo>
                <a:lnTo>
                  <a:pt x="763143" y="198501"/>
                </a:lnTo>
                <a:lnTo>
                  <a:pt x="764571" y="216550"/>
                </a:lnTo>
                <a:lnTo>
                  <a:pt x="768572" y="258270"/>
                </a:lnTo>
                <a:lnTo>
                  <a:pt x="770001" y="276225"/>
                </a:lnTo>
                <a:lnTo>
                  <a:pt x="770858" y="291322"/>
                </a:lnTo>
                <a:lnTo>
                  <a:pt x="771144" y="303276"/>
                </a:lnTo>
                <a:lnTo>
                  <a:pt x="771144" y="309372"/>
                </a:lnTo>
                <a:lnTo>
                  <a:pt x="772668" y="313944"/>
                </a:lnTo>
                <a:lnTo>
                  <a:pt x="775716" y="316992"/>
                </a:lnTo>
                <a:lnTo>
                  <a:pt x="778764" y="321564"/>
                </a:lnTo>
                <a:lnTo>
                  <a:pt x="783336" y="323088"/>
                </a:lnTo>
                <a:lnTo>
                  <a:pt x="794004" y="323088"/>
                </a:lnTo>
                <a:lnTo>
                  <a:pt x="797052" y="322072"/>
                </a:lnTo>
                <a:lnTo>
                  <a:pt x="797052" y="170688"/>
                </a:lnTo>
                <a:lnTo>
                  <a:pt x="801076" y="166973"/>
                </a:lnTo>
                <a:lnTo>
                  <a:pt x="836485" y="144208"/>
                </a:lnTo>
                <a:lnTo>
                  <a:pt x="845820" y="141732"/>
                </a:lnTo>
                <a:lnTo>
                  <a:pt x="851916" y="141732"/>
                </a:lnTo>
                <a:lnTo>
                  <a:pt x="856488" y="146304"/>
                </a:lnTo>
                <a:lnTo>
                  <a:pt x="859536" y="158496"/>
                </a:lnTo>
                <a:lnTo>
                  <a:pt x="861798" y="164449"/>
                </a:lnTo>
                <a:lnTo>
                  <a:pt x="873252" y="240792"/>
                </a:lnTo>
                <a:lnTo>
                  <a:pt x="874633" y="258198"/>
                </a:lnTo>
                <a:lnTo>
                  <a:pt x="876300" y="273748"/>
                </a:lnTo>
                <a:lnTo>
                  <a:pt x="879348" y="298704"/>
                </a:lnTo>
                <a:lnTo>
                  <a:pt x="880872" y="309372"/>
                </a:lnTo>
                <a:lnTo>
                  <a:pt x="886968" y="315468"/>
                </a:lnTo>
                <a:lnTo>
                  <a:pt x="902208" y="315468"/>
                </a:lnTo>
                <a:lnTo>
                  <a:pt x="906780" y="313944"/>
                </a:lnTo>
                <a:lnTo>
                  <a:pt x="914400" y="306324"/>
                </a:lnTo>
                <a:lnTo>
                  <a:pt x="915924" y="301752"/>
                </a:lnTo>
                <a:close/>
              </a:path>
              <a:path w="916305" h="323214">
                <a:moveTo>
                  <a:pt x="807720" y="309372"/>
                </a:moveTo>
                <a:lnTo>
                  <a:pt x="807720" y="303276"/>
                </a:lnTo>
                <a:lnTo>
                  <a:pt x="807434" y="293298"/>
                </a:lnTo>
                <a:lnTo>
                  <a:pt x="806577" y="281749"/>
                </a:lnTo>
                <a:lnTo>
                  <a:pt x="805148" y="268771"/>
                </a:lnTo>
                <a:lnTo>
                  <a:pt x="803148" y="254508"/>
                </a:lnTo>
                <a:lnTo>
                  <a:pt x="797694" y="196619"/>
                </a:lnTo>
                <a:lnTo>
                  <a:pt x="797242" y="187642"/>
                </a:lnTo>
                <a:lnTo>
                  <a:pt x="797075" y="178950"/>
                </a:lnTo>
                <a:lnTo>
                  <a:pt x="797052" y="170688"/>
                </a:lnTo>
                <a:lnTo>
                  <a:pt x="797052" y="322072"/>
                </a:lnTo>
                <a:lnTo>
                  <a:pt x="798576" y="321564"/>
                </a:lnTo>
                <a:lnTo>
                  <a:pt x="801624" y="316992"/>
                </a:lnTo>
                <a:lnTo>
                  <a:pt x="806196" y="313944"/>
                </a:lnTo>
                <a:lnTo>
                  <a:pt x="807720" y="30937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7004" y="4399788"/>
            <a:ext cx="165100" cy="292735"/>
          </a:xfrm>
          <a:custGeom>
            <a:avLst/>
            <a:gdLst/>
            <a:ahLst/>
            <a:cxnLst/>
            <a:rect l="l" t="t" r="r" b="b"/>
            <a:pathLst>
              <a:path w="165100" h="292735">
                <a:moveTo>
                  <a:pt x="38100" y="21336"/>
                </a:moveTo>
                <a:lnTo>
                  <a:pt x="38100" y="12192"/>
                </a:lnTo>
                <a:lnTo>
                  <a:pt x="36576" y="9144"/>
                </a:lnTo>
                <a:lnTo>
                  <a:pt x="33528" y="4572"/>
                </a:lnTo>
                <a:lnTo>
                  <a:pt x="28956" y="1524"/>
                </a:lnTo>
                <a:lnTo>
                  <a:pt x="25908" y="0"/>
                </a:lnTo>
                <a:lnTo>
                  <a:pt x="13716" y="0"/>
                </a:lnTo>
                <a:lnTo>
                  <a:pt x="7620" y="3048"/>
                </a:lnTo>
                <a:lnTo>
                  <a:pt x="4572" y="10668"/>
                </a:lnTo>
                <a:lnTo>
                  <a:pt x="1524" y="16764"/>
                </a:lnTo>
                <a:lnTo>
                  <a:pt x="0" y="24384"/>
                </a:lnTo>
                <a:lnTo>
                  <a:pt x="0" y="33528"/>
                </a:lnTo>
                <a:lnTo>
                  <a:pt x="1524" y="71628"/>
                </a:lnTo>
                <a:lnTo>
                  <a:pt x="2643" y="89082"/>
                </a:lnTo>
                <a:lnTo>
                  <a:pt x="3619" y="107251"/>
                </a:lnTo>
                <a:lnTo>
                  <a:pt x="4310" y="126277"/>
                </a:lnTo>
                <a:lnTo>
                  <a:pt x="4572" y="146304"/>
                </a:lnTo>
                <a:lnTo>
                  <a:pt x="4572" y="292607"/>
                </a:lnTo>
                <a:lnTo>
                  <a:pt x="36576" y="292607"/>
                </a:lnTo>
                <a:lnTo>
                  <a:pt x="36576" y="24384"/>
                </a:lnTo>
                <a:lnTo>
                  <a:pt x="38100" y="21336"/>
                </a:lnTo>
                <a:close/>
              </a:path>
              <a:path w="165100" h="292735">
                <a:moveTo>
                  <a:pt x="164592" y="117348"/>
                </a:moveTo>
                <a:lnTo>
                  <a:pt x="161163" y="77724"/>
                </a:lnTo>
                <a:lnTo>
                  <a:pt x="141231" y="32123"/>
                </a:lnTo>
                <a:lnTo>
                  <a:pt x="96012" y="12192"/>
                </a:lnTo>
                <a:lnTo>
                  <a:pt x="88915" y="12501"/>
                </a:lnTo>
                <a:lnTo>
                  <a:pt x="81534" y="13525"/>
                </a:lnTo>
                <a:lnTo>
                  <a:pt x="74152" y="15406"/>
                </a:lnTo>
                <a:lnTo>
                  <a:pt x="67056" y="18288"/>
                </a:lnTo>
                <a:lnTo>
                  <a:pt x="59293" y="21121"/>
                </a:lnTo>
                <a:lnTo>
                  <a:pt x="51816" y="24955"/>
                </a:lnTo>
                <a:lnTo>
                  <a:pt x="44338" y="29646"/>
                </a:lnTo>
                <a:lnTo>
                  <a:pt x="36576" y="35052"/>
                </a:lnTo>
                <a:lnTo>
                  <a:pt x="36576" y="292607"/>
                </a:lnTo>
                <a:lnTo>
                  <a:pt x="39624" y="292607"/>
                </a:lnTo>
                <a:lnTo>
                  <a:pt x="39624" y="77724"/>
                </a:lnTo>
                <a:lnTo>
                  <a:pt x="46434" y="70556"/>
                </a:lnTo>
                <a:lnTo>
                  <a:pt x="87153" y="50625"/>
                </a:lnTo>
                <a:lnTo>
                  <a:pt x="96012" y="50292"/>
                </a:lnTo>
                <a:lnTo>
                  <a:pt x="103465" y="51196"/>
                </a:lnTo>
                <a:lnTo>
                  <a:pt x="126492" y="87630"/>
                </a:lnTo>
                <a:lnTo>
                  <a:pt x="128016" y="117348"/>
                </a:lnTo>
                <a:lnTo>
                  <a:pt x="128016" y="198177"/>
                </a:lnTo>
                <a:lnTo>
                  <a:pt x="130944" y="196405"/>
                </a:lnTo>
                <a:lnTo>
                  <a:pt x="143256" y="184404"/>
                </a:lnTo>
                <a:lnTo>
                  <a:pt x="153019" y="170068"/>
                </a:lnTo>
                <a:lnTo>
                  <a:pt x="159639" y="154305"/>
                </a:lnTo>
                <a:lnTo>
                  <a:pt x="163401" y="136826"/>
                </a:lnTo>
                <a:lnTo>
                  <a:pt x="164592" y="117348"/>
                </a:lnTo>
                <a:close/>
              </a:path>
              <a:path w="165100" h="292735">
                <a:moveTo>
                  <a:pt x="128016" y="198177"/>
                </a:moveTo>
                <a:lnTo>
                  <a:pt x="128016" y="117348"/>
                </a:lnTo>
                <a:lnTo>
                  <a:pt x="127444" y="129111"/>
                </a:lnTo>
                <a:lnTo>
                  <a:pt x="125730" y="139446"/>
                </a:lnTo>
                <a:lnTo>
                  <a:pt x="93154" y="172616"/>
                </a:lnTo>
                <a:lnTo>
                  <a:pt x="82296" y="173736"/>
                </a:lnTo>
                <a:lnTo>
                  <a:pt x="72866" y="173430"/>
                </a:lnTo>
                <a:lnTo>
                  <a:pt x="40957" y="120777"/>
                </a:lnTo>
                <a:lnTo>
                  <a:pt x="40505" y="98821"/>
                </a:lnTo>
                <a:lnTo>
                  <a:pt x="39624" y="77724"/>
                </a:lnTo>
                <a:lnTo>
                  <a:pt x="39624" y="292607"/>
                </a:lnTo>
                <a:lnTo>
                  <a:pt x="41148" y="292607"/>
                </a:lnTo>
                <a:lnTo>
                  <a:pt x="41148" y="205740"/>
                </a:lnTo>
                <a:lnTo>
                  <a:pt x="52292" y="208621"/>
                </a:lnTo>
                <a:lnTo>
                  <a:pt x="62865" y="210502"/>
                </a:lnTo>
                <a:lnTo>
                  <a:pt x="72866" y="211526"/>
                </a:lnTo>
                <a:lnTo>
                  <a:pt x="82296" y="211836"/>
                </a:lnTo>
                <a:lnTo>
                  <a:pt x="100607" y="210121"/>
                </a:lnTo>
                <a:lnTo>
                  <a:pt x="116776" y="204978"/>
                </a:lnTo>
                <a:lnTo>
                  <a:pt x="128016" y="198177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50364" y="4305300"/>
            <a:ext cx="360045" cy="307975"/>
          </a:xfrm>
          <a:custGeom>
            <a:avLst/>
            <a:gdLst/>
            <a:ahLst/>
            <a:cxnLst/>
            <a:rect l="l" t="t" r="r" b="b"/>
            <a:pathLst>
              <a:path w="360044" h="307975">
                <a:moveTo>
                  <a:pt x="42672" y="85344"/>
                </a:moveTo>
                <a:lnTo>
                  <a:pt x="42672" y="18288"/>
                </a:lnTo>
                <a:lnTo>
                  <a:pt x="41529" y="10287"/>
                </a:lnTo>
                <a:lnTo>
                  <a:pt x="38100" y="4572"/>
                </a:lnTo>
                <a:lnTo>
                  <a:pt x="32385" y="1143"/>
                </a:lnTo>
                <a:lnTo>
                  <a:pt x="24384" y="0"/>
                </a:lnTo>
                <a:lnTo>
                  <a:pt x="16383" y="1143"/>
                </a:lnTo>
                <a:lnTo>
                  <a:pt x="10668" y="4572"/>
                </a:lnTo>
                <a:lnTo>
                  <a:pt x="7239" y="10287"/>
                </a:lnTo>
                <a:lnTo>
                  <a:pt x="6096" y="18288"/>
                </a:lnTo>
                <a:lnTo>
                  <a:pt x="6096" y="85344"/>
                </a:lnTo>
                <a:lnTo>
                  <a:pt x="5214" y="104179"/>
                </a:lnTo>
                <a:lnTo>
                  <a:pt x="4762" y="121729"/>
                </a:lnTo>
                <a:lnTo>
                  <a:pt x="4381" y="180975"/>
                </a:lnTo>
                <a:lnTo>
                  <a:pt x="3929" y="199548"/>
                </a:lnTo>
                <a:lnTo>
                  <a:pt x="261" y="276058"/>
                </a:lnTo>
                <a:lnTo>
                  <a:pt x="0" y="288036"/>
                </a:lnTo>
                <a:lnTo>
                  <a:pt x="1143" y="296918"/>
                </a:lnTo>
                <a:lnTo>
                  <a:pt x="4548" y="303042"/>
                </a:lnTo>
                <a:lnTo>
                  <a:pt x="10287" y="306681"/>
                </a:lnTo>
                <a:lnTo>
                  <a:pt x="18288" y="307848"/>
                </a:lnTo>
                <a:lnTo>
                  <a:pt x="26289" y="306705"/>
                </a:lnTo>
                <a:lnTo>
                  <a:pt x="37909" y="264033"/>
                </a:lnTo>
                <a:lnTo>
                  <a:pt x="38100" y="245364"/>
                </a:lnTo>
                <a:lnTo>
                  <a:pt x="41148" y="152400"/>
                </a:lnTo>
                <a:lnTo>
                  <a:pt x="41338" y="121729"/>
                </a:lnTo>
                <a:lnTo>
                  <a:pt x="41790" y="104179"/>
                </a:lnTo>
                <a:lnTo>
                  <a:pt x="42672" y="85344"/>
                </a:lnTo>
                <a:close/>
              </a:path>
              <a:path w="360044" h="307975">
                <a:moveTo>
                  <a:pt x="256032" y="155448"/>
                </a:moveTo>
                <a:lnTo>
                  <a:pt x="231648" y="115824"/>
                </a:lnTo>
                <a:lnTo>
                  <a:pt x="181356" y="105156"/>
                </a:lnTo>
                <a:lnTo>
                  <a:pt x="160782" y="107418"/>
                </a:lnTo>
                <a:lnTo>
                  <a:pt x="126492" y="125087"/>
                </a:lnTo>
                <a:lnTo>
                  <a:pt x="102536" y="157995"/>
                </a:lnTo>
                <a:lnTo>
                  <a:pt x="90058" y="198715"/>
                </a:lnTo>
                <a:lnTo>
                  <a:pt x="88392" y="222504"/>
                </a:lnTo>
                <a:lnTo>
                  <a:pt x="90344" y="241935"/>
                </a:lnTo>
                <a:lnTo>
                  <a:pt x="96012" y="259080"/>
                </a:lnTo>
                <a:lnTo>
                  <a:pt x="105108" y="273939"/>
                </a:lnTo>
                <a:lnTo>
                  <a:pt x="117348" y="286512"/>
                </a:lnTo>
                <a:lnTo>
                  <a:pt x="120396" y="288553"/>
                </a:lnTo>
                <a:lnTo>
                  <a:pt x="120396" y="208788"/>
                </a:lnTo>
                <a:lnTo>
                  <a:pt x="124396" y="192524"/>
                </a:lnTo>
                <a:lnTo>
                  <a:pt x="143256" y="155448"/>
                </a:lnTo>
                <a:lnTo>
                  <a:pt x="181356" y="138684"/>
                </a:lnTo>
                <a:lnTo>
                  <a:pt x="194476" y="139565"/>
                </a:lnTo>
                <a:lnTo>
                  <a:pt x="206311" y="142303"/>
                </a:lnTo>
                <a:lnTo>
                  <a:pt x="216717" y="147042"/>
                </a:lnTo>
                <a:lnTo>
                  <a:pt x="225552" y="153924"/>
                </a:lnTo>
                <a:lnTo>
                  <a:pt x="225552" y="194337"/>
                </a:lnTo>
                <a:lnTo>
                  <a:pt x="228719" y="192714"/>
                </a:lnTo>
                <a:lnTo>
                  <a:pt x="234696" y="188976"/>
                </a:lnTo>
                <a:lnTo>
                  <a:pt x="243840" y="180922"/>
                </a:lnTo>
                <a:lnTo>
                  <a:pt x="250507" y="172783"/>
                </a:lnTo>
                <a:lnTo>
                  <a:pt x="254627" y="164330"/>
                </a:lnTo>
                <a:lnTo>
                  <a:pt x="256032" y="155448"/>
                </a:lnTo>
                <a:close/>
              </a:path>
              <a:path w="360044" h="307975">
                <a:moveTo>
                  <a:pt x="225552" y="194337"/>
                </a:moveTo>
                <a:lnTo>
                  <a:pt x="225552" y="153924"/>
                </a:lnTo>
                <a:lnTo>
                  <a:pt x="217312" y="159924"/>
                </a:lnTo>
                <a:lnTo>
                  <a:pt x="206311" y="166600"/>
                </a:lnTo>
                <a:lnTo>
                  <a:pt x="193405" y="173640"/>
                </a:lnTo>
                <a:lnTo>
                  <a:pt x="178308" y="181356"/>
                </a:lnTo>
                <a:lnTo>
                  <a:pt x="120396" y="208788"/>
                </a:lnTo>
                <a:lnTo>
                  <a:pt x="120396" y="288553"/>
                </a:lnTo>
                <a:lnTo>
                  <a:pt x="123444" y="290595"/>
                </a:lnTo>
                <a:lnTo>
                  <a:pt x="123444" y="243840"/>
                </a:lnTo>
                <a:lnTo>
                  <a:pt x="195072" y="208788"/>
                </a:lnTo>
                <a:lnTo>
                  <a:pt x="208788" y="202466"/>
                </a:lnTo>
                <a:lnTo>
                  <a:pt x="220027" y="197167"/>
                </a:lnTo>
                <a:lnTo>
                  <a:pt x="225552" y="194337"/>
                </a:lnTo>
                <a:close/>
              </a:path>
              <a:path w="360044" h="307975">
                <a:moveTo>
                  <a:pt x="274320" y="260604"/>
                </a:moveTo>
                <a:lnTo>
                  <a:pt x="274320" y="256032"/>
                </a:lnTo>
                <a:lnTo>
                  <a:pt x="272796" y="251460"/>
                </a:lnTo>
                <a:lnTo>
                  <a:pt x="266700" y="245364"/>
                </a:lnTo>
                <a:lnTo>
                  <a:pt x="262128" y="243840"/>
                </a:lnTo>
                <a:lnTo>
                  <a:pt x="252984" y="243840"/>
                </a:lnTo>
                <a:lnTo>
                  <a:pt x="248412" y="246888"/>
                </a:lnTo>
                <a:lnTo>
                  <a:pt x="243816" y="253017"/>
                </a:lnTo>
                <a:lnTo>
                  <a:pt x="240196" y="258175"/>
                </a:lnTo>
                <a:lnTo>
                  <a:pt x="234124" y="262509"/>
                </a:lnTo>
                <a:lnTo>
                  <a:pt x="192833" y="274034"/>
                </a:lnTo>
                <a:lnTo>
                  <a:pt x="185928" y="274320"/>
                </a:lnTo>
                <a:lnTo>
                  <a:pt x="175926" y="273772"/>
                </a:lnTo>
                <a:lnTo>
                  <a:pt x="135255" y="256984"/>
                </a:lnTo>
                <a:lnTo>
                  <a:pt x="123444" y="243840"/>
                </a:lnTo>
                <a:lnTo>
                  <a:pt x="123444" y="290595"/>
                </a:lnTo>
                <a:lnTo>
                  <a:pt x="131921" y="296275"/>
                </a:lnTo>
                <a:lnTo>
                  <a:pt x="148209" y="302895"/>
                </a:lnTo>
                <a:lnTo>
                  <a:pt x="166211" y="306657"/>
                </a:lnTo>
                <a:lnTo>
                  <a:pt x="185928" y="307848"/>
                </a:lnTo>
                <a:lnTo>
                  <a:pt x="199644" y="307014"/>
                </a:lnTo>
                <a:lnTo>
                  <a:pt x="240792" y="295656"/>
                </a:lnTo>
                <a:lnTo>
                  <a:pt x="272295" y="270367"/>
                </a:lnTo>
                <a:lnTo>
                  <a:pt x="274320" y="260604"/>
                </a:lnTo>
                <a:close/>
              </a:path>
              <a:path w="360044" h="307975">
                <a:moveTo>
                  <a:pt x="359664" y="263652"/>
                </a:moveTo>
                <a:lnTo>
                  <a:pt x="359664" y="257556"/>
                </a:lnTo>
                <a:lnTo>
                  <a:pt x="358259" y="240434"/>
                </a:lnTo>
                <a:lnTo>
                  <a:pt x="354139" y="228028"/>
                </a:lnTo>
                <a:lnTo>
                  <a:pt x="347448" y="220479"/>
                </a:lnTo>
                <a:lnTo>
                  <a:pt x="338328" y="217932"/>
                </a:lnTo>
                <a:lnTo>
                  <a:pt x="333756" y="217932"/>
                </a:lnTo>
                <a:lnTo>
                  <a:pt x="320040" y="227076"/>
                </a:lnTo>
                <a:lnTo>
                  <a:pt x="318516" y="231648"/>
                </a:lnTo>
                <a:lnTo>
                  <a:pt x="318516" y="242316"/>
                </a:lnTo>
                <a:lnTo>
                  <a:pt x="321564" y="251460"/>
                </a:lnTo>
                <a:lnTo>
                  <a:pt x="321564" y="263652"/>
                </a:lnTo>
                <a:lnTo>
                  <a:pt x="323088" y="268224"/>
                </a:lnTo>
                <a:lnTo>
                  <a:pt x="326136" y="271272"/>
                </a:lnTo>
                <a:lnTo>
                  <a:pt x="335280" y="277368"/>
                </a:lnTo>
                <a:lnTo>
                  <a:pt x="345948" y="277368"/>
                </a:lnTo>
                <a:lnTo>
                  <a:pt x="350520" y="274320"/>
                </a:lnTo>
                <a:lnTo>
                  <a:pt x="353568" y="271272"/>
                </a:lnTo>
                <a:lnTo>
                  <a:pt x="358140" y="268224"/>
                </a:lnTo>
                <a:lnTo>
                  <a:pt x="359664" y="263652"/>
                </a:lnTo>
                <a:close/>
              </a:path>
              <a:path w="360044" h="307975">
                <a:moveTo>
                  <a:pt x="356616" y="126492"/>
                </a:moveTo>
                <a:lnTo>
                  <a:pt x="356616" y="121920"/>
                </a:lnTo>
                <a:lnTo>
                  <a:pt x="355211" y="107037"/>
                </a:lnTo>
                <a:lnTo>
                  <a:pt x="351091" y="96583"/>
                </a:lnTo>
                <a:lnTo>
                  <a:pt x="344400" y="90416"/>
                </a:lnTo>
                <a:lnTo>
                  <a:pt x="335280" y="88392"/>
                </a:lnTo>
                <a:lnTo>
                  <a:pt x="330708" y="88392"/>
                </a:lnTo>
                <a:lnTo>
                  <a:pt x="321564" y="94488"/>
                </a:lnTo>
                <a:lnTo>
                  <a:pt x="318516" y="97536"/>
                </a:lnTo>
                <a:lnTo>
                  <a:pt x="316992" y="102108"/>
                </a:lnTo>
                <a:lnTo>
                  <a:pt x="316992" y="114300"/>
                </a:lnTo>
                <a:lnTo>
                  <a:pt x="318516" y="117348"/>
                </a:lnTo>
                <a:lnTo>
                  <a:pt x="318516" y="126492"/>
                </a:lnTo>
                <a:lnTo>
                  <a:pt x="320040" y="131064"/>
                </a:lnTo>
                <a:lnTo>
                  <a:pt x="323088" y="135636"/>
                </a:lnTo>
                <a:lnTo>
                  <a:pt x="327660" y="138684"/>
                </a:lnTo>
                <a:lnTo>
                  <a:pt x="332232" y="140208"/>
                </a:lnTo>
                <a:lnTo>
                  <a:pt x="342900" y="140208"/>
                </a:lnTo>
                <a:lnTo>
                  <a:pt x="347472" y="138684"/>
                </a:lnTo>
                <a:lnTo>
                  <a:pt x="355092" y="131064"/>
                </a:lnTo>
                <a:lnTo>
                  <a:pt x="356616" y="12649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8223" y="4360164"/>
            <a:ext cx="285115" cy="325120"/>
          </a:xfrm>
          <a:custGeom>
            <a:avLst/>
            <a:gdLst/>
            <a:ahLst/>
            <a:cxnLst/>
            <a:rect l="l" t="t" r="r" b="b"/>
            <a:pathLst>
              <a:path w="285114" h="325120">
                <a:moveTo>
                  <a:pt x="269748" y="0"/>
                </a:moveTo>
                <a:lnTo>
                  <a:pt x="262128" y="0"/>
                </a:lnTo>
                <a:lnTo>
                  <a:pt x="73152" y="257556"/>
                </a:lnTo>
                <a:lnTo>
                  <a:pt x="60531" y="274153"/>
                </a:lnTo>
                <a:lnTo>
                  <a:pt x="33528" y="304800"/>
                </a:lnTo>
                <a:lnTo>
                  <a:pt x="3048" y="315468"/>
                </a:lnTo>
                <a:lnTo>
                  <a:pt x="0" y="324612"/>
                </a:lnTo>
                <a:lnTo>
                  <a:pt x="70104" y="324612"/>
                </a:lnTo>
                <a:lnTo>
                  <a:pt x="70104" y="292608"/>
                </a:lnTo>
                <a:lnTo>
                  <a:pt x="71628" y="289560"/>
                </a:lnTo>
                <a:lnTo>
                  <a:pt x="74676" y="280416"/>
                </a:lnTo>
                <a:lnTo>
                  <a:pt x="79248" y="274320"/>
                </a:lnTo>
                <a:lnTo>
                  <a:pt x="86868" y="263652"/>
                </a:lnTo>
                <a:lnTo>
                  <a:pt x="118872" y="220980"/>
                </a:lnTo>
                <a:lnTo>
                  <a:pt x="132588" y="220980"/>
                </a:lnTo>
                <a:lnTo>
                  <a:pt x="132588" y="202692"/>
                </a:lnTo>
                <a:lnTo>
                  <a:pt x="224028" y="77724"/>
                </a:lnTo>
                <a:lnTo>
                  <a:pt x="224028" y="324612"/>
                </a:lnTo>
                <a:lnTo>
                  <a:pt x="243840" y="324612"/>
                </a:lnTo>
                <a:lnTo>
                  <a:pt x="243840" y="275844"/>
                </a:lnTo>
                <a:lnTo>
                  <a:pt x="245364" y="263652"/>
                </a:lnTo>
                <a:lnTo>
                  <a:pt x="269748" y="0"/>
                </a:lnTo>
                <a:close/>
              </a:path>
              <a:path w="285114" h="325120">
                <a:moveTo>
                  <a:pt x="96012" y="315468"/>
                </a:moveTo>
                <a:lnTo>
                  <a:pt x="86868" y="315468"/>
                </a:lnTo>
                <a:lnTo>
                  <a:pt x="80772" y="313944"/>
                </a:lnTo>
                <a:lnTo>
                  <a:pt x="76200" y="309372"/>
                </a:lnTo>
                <a:lnTo>
                  <a:pt x="71628" y="306324"/>
                </a:lnTo>
                <a:lnTo>
                  <a:pt x="70104" y="301752"/>
                </a:lnTo>
                <a:lnTo>
                  <a:pt x="70104" y="324612"/>
                </a:lnTo>
                <a:lnTo>
                  <a:pt x="94488" y="324612"/>
                </a:lnTo>
                <a:lnTo>
                  <a:pt x="96012" y="315468"/>
                </a:lnTo>
                <a:close/>
              </a:path>
              <a:path w="285114" h="325120">
                <a:moveTo>
                  <a:pt x="224028" y="324612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2588" y="202692"/>
                </a:lnTo>
                <a:lnTo>
                  <a:pt x="132588" y="220980"/>
                </a:lnTo>
                <a:lnTo>
                  <a:pt x="210312" y="220980"/>
                </a:lnTo>
                <a:lnTo>
                  <a:pt x="210312" y="324612"/>
                </a:lnTo>
                <a:lnTo>
                  <a:pt x="224028" y="324612"/>
                </a:lnTo>
                <a:close/>
              </a:path>
              <a:path w="285114" h="325120">
                <a:moveTo>
                  <a:pt x="210312" y="324612"/>
                </a:moveTo>
                <a:lnTo>
                  <a:pt x="210312" y="220980"/>
                </a:lnTo>
                <a:lnTo>
                  <a:pt x="205740" y="260604"/>
                </a:lnTo>
                <a:lnTo>
                  <a:pt x="204597" y="272915"/>
                </a:lnTo>
                <a:lnTo>
                  <a:pt x="203454" y="282511"/>
                </a:lnTo>
                <a:lnTo>
                  <a:pt x="190500" y="309372"/>
                </a:lnTo>
                <a:lnTo>
                  <a:pt x="184404" y="313944"/>
                </a:lnTo>
                <a:lnTo>
                  <a:pt x="175260" y="315468"/>
                </a:lnTo>
                <a:lnTo>
                  <a:pt x="160020" y="315468"/>
                </a:lnTo>
                <a:lnTo>
                  <a:pt x="158496" y="324612"/>
                </a:lnTo>
                <a:lnTo>
                  <a:pt x="210312" y="324612"/>
                </a:lnTo>
                <a:close/>
              </a:path>
              <a:path w="285114" h="325120">
                <a:moveTo>
                  <a:pt x="284988" y="315468"/>
                </a:moveTo>
                <a:lnTo>
                  <a:pt x="246888" y="301752"/>
                </a:lnTo>
                <a:lnTo>
                  <a:pt x="243840" y="294132"/>
                </a:lnTo>
                <a:lnTo>
                  <a:pt x="243840" y="324612"/>
                </a:lnTo>
                <a:lnTo>
                  <a:pt x="281940" y="324612"/>
                </a:lnTo>
                <a:lnTo>
                  <a:pt x="284988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4360" y="4352544"/>
            <a:ext cx="452755" cy="337185"/>
          </a:xfrm>
          <a:custGeom>
            <a:avLst/>
            <a:gdLst/>
            <a:ahLst/>
            <a:cxnLst/>
            <a:rect l="l" t="t" r="r" b="b"/>
            <a:pathLst>
              <a:path w="452754" h="337185">
                <a:moveTo>
                  <a:pt x="213360" y="120396"/>
                </a:moveTo>
                <a:lnTo>
                  <a:pt x="176784" y="126492"/>
                </a:lnTo>
                <a:lnTo>
                  <a:pt x="167640" y="152400"/>
                </a:lnTo>
                <a:lnTo>
                  <a:pt x="165068" y="144732"/>
                </a:lnTo>
                <a:lnTo>
                  <a:pt x="129540" y="120396"/>
                </a:lnTo>
                <a:lnTo>
                  <a:pt x="117824" y="121777"/>
                </a:lnTo>
                <a:lnTo>
                  <a:pt x="79248" y="140208"/>
                </a:lnTo>
                <a:lnTo>
                  <a:pt x="48196" y="168973"/>
                </a:lnTo>
                <a:lnTo>
                  <a:pt x="22860" y="205740"/>
                </a:lnTo>
                <a:lnTo>
                  <a:pt x="5715" y="245935"/>
                </a:lnTo>
                <a:lnTo>
                  <a:pt x="0" y="284988"/>
                </a:lnTo>
                <a:lnTo>
                  <a:pt x="833" y="296727"/>
                </a:lnTo>
                <a:lnTo>
                  <a:pt x="26289" y="333375"/>
                </a:lnTo>
                <a:lnTo>
                  <a:pt x="38100" y="336349"/>
                </a:lnTo>
                <a:lnTo>
                  <a:pt x="38100" y="275844"/>
                </a:lnTo>
                <a:lnTo>
                  <a:pt x="39243" y="259532"/>
                </a:lnTo>
                <a:lnTo>
                  <a:pt x="56388" y="205740"/>
                </a:lnTo>
                <a:lnTo>
                  <a:pt x="76009" y="171450"/>
                </a:lnTo>
                <a:lnTo>
                  <a:pt x="107061" y="140303"/>
                </a:lnTo>
                <a:lnTo>
                  <a:pt x="131064" y="132588"/>
                </a:lnTo>
                <a:lnTo>
                  <a:pt x="138684" y="132588"/>
                </a:lnTo>
                <a:lnTo>
                  <a:pt x="158496" y="170688"/>
                </a:lnTo>
                <a:lnTo>
                  <a:pt x="158496" y="334440"/>
                </a:lnTo>
                <a:lnTo>
                  <a:pt x="159639" y="334137"/>
                </a:lnTo>
                <a:lnTo>
                  <a:pt x="161544" y="333272"/>
                </a:lnTo>
                <a:lnTo>
                  <a:pt x="161544" y="303276"/>
                </a:lnTo>
                <a:lnTo>
                  <a:pt x="163068" y="301752"/>
                </a:lnTo>
                <a:lnTo>
                  <a:pt x="163068" y="300228"/>
                </a:lnTo>
                <a:lnTo>
                  <a:pt x="167640" y="278892"/>
                </a:lnTo>
                <a:lnTo>
                  <a:pt x="213360" y="120396"/>
                </a:lnTo>
                <a:close/>
              </a:path>
              <a:path w="452754" h="337185">
                <a:moveTo>
                  <a:pt x="158496" y="334440"/>
                </a:moveTo>
                <a:lnTo>
                  <a:pt x="158496" y="170688"/>
                </a:lnTo>
                <a:lnTo>
                  <a:pt x="156162" y="196715"/>
                </a:lnTo>
                <a:lnTo>
                  <a:pt x="148971" y="222313"/>
                </a:lnTo>
                <a:lnTo>
                  <a:pt x="118872" y="272796"/>
                </a:lnTo>
                <a:lnTo>
                  <a:pt x="90297" y="301561"/>
                </a:lnTo>
                <a:lnTo>
                  <a:pt x="64008" y="310896"/>
                </a:lnTo>
                <a:lnTo>
                  <a:pt x="57912" y="310896"/>
                </a:lnTo>
                <a:lnTo>
                  <a:pt x="38100" y="275844"/>
                </a:lnTo>
                <a:lnTo>
                  <a:pt x="38100" y="336349"/>
                </a:lnTo>
                <a:lnTo>
                  <a:pt x="79248" y="326136"/>
                </a:lnTo>
                <a:lnTo>
                  <a:pt x="119538" y="288631"/>
                </a:lnTo>
                <a:lnTo>
                  <a:pt x="134112" y="269748"/>
                </a:lnTo>
                <a:lnTo>
                  <a:pt x="134112" y="335661"/>
                </a:lnTo>
                <a:lnTo>
                  <a:pt x="138684" y="336804"/>
                </a:lnTo>
                <a:lnTo>
                  <a:pt x="144780" y="336804"/>
                </a:lnTo>
                <a:lnTo>
                  <a:pt x="151923" y="336184"/>
                </a:lnTo>
                <a:lnTo>
                  <a:pt x="158496" y="334440"/>
                </a:lnTo>
                <a:close/>
              </a:path>
              <a:path w="452754" h="337185">
                <a:moveTo>
                  <a:pt x="134112" y="335661"/>
                </a:moveTo>
                <a:lnTo>
                  <a:pt x="134112" y="269748"/>
                </a:lnTo>
                <a:lnTo>
                  <a:pt x="129540" y="288036"/>
                </a:lnTo>
                <a:lnTo>
                  <a:pt x="127539" y="296870"/>
                </a:lnTo>
                <a:lnTo>
                  <a:pt x="126111" y="304990"/>
                </a:lnTo>
                <a:lnTo>
                  <a:pt x="125253" y="312253"/>
                </a:lnTo>
                <a:lnTo>
                  <a:pt x="124968" y="318516"/>
                </a:lnTo>
                <a:lnTo>
                  <a:pt x="124968" y="324612"/>
                </a:lnTo>
                <a:lnTo>
                  <a:pt x="126492" y="329184"/>
                </a:lnTo>
                <a:lnTo>
                  <a:pt x="132588" y="335280"/>
                </a:lnTo>
                <a:lnTo>
                  <a:pt x="134112" y="335661"/>
                </a:lnTo>
                <a:close/>
              </a:path>
              <a:path w="452754" h="337185">
                <a:moveTo>
                  <a:pt x="208788" y="288036"/>
                </a:moveTo>
                <a:lnTo>
                  <a:pt x="201168" y="281940"/>
                </a:lnTo>
                <a:lnTo>
                  <a:pt x="194357" y="291607"/>
                </a:lnTo>
                <a:lnTo>
                  <a:pt x="187833" y="299847"/>
                </a:lnTo>
                <a:lnTo>
                  <a:pt x="181879" y="306371"/>
                </a:lnTo>
                <a:lnTo>
                  <a:pt x="176784" y="310896"/>
                </a:lnTo>
                <a:lnTo>
                  <a:pt x="170688" y="313944"/>
                </a:lnTo>
                <a:lnTo>
                  <a:pt x="166116" y="313944"/>
                </a:lnTo>
                <a:lnTo>
                  <a:pt x="164592" y="312420"/>
                </a:lnTo>
                <a:lnTo>
                  <a:pt x="163068" y="309372"/>
                </a:lnTo>
                <a:lnTo>
                  <a:pt x="161544" y="307848"/>
                </a:lnTo>
                <a:lnTo>
                  <a:pt x="161544" y="333272"/>
                </a:lnTo>
                <a:lnTo>
                  <a:pt x="167925" y="330374"/>
                </a:lnTo>
                <a:lnTo>
                  <a:pt x="176784" y="324612"/>
                </a:lnTo>
                <a:lnTo>
                  <a:pt x="184785" y="317825"/>
                </a:lnTo>
                <a:lnTo>
                  <a:pt x="192786" y="309181"/>
                </a:lnTo>
                <a:lnTo>
                  <a:pt x="200787" y="299108"/>
                </a:lnTo>
                <a:lnTo>
                  <a:pt x="208788" y="288036"/>
                </a:lnTo>
                <a:close/>
              </a:path>
              <a:path w="452754" h="337185">
                <a:moveTo>
                  <a:pt x="452628" y="184404"/>
                </a:moveTo>
                <a:lnTo>
                  <a:pt x="442983" y="146899"/>
                </a:lnTo>
                <a:lnTo>
                  <a:pt x="406717" y="121515"/>
                </a:lnTo>
                <a:lnTo>
                  <a:pt x="394716" y="120396"/>
                </a:lnTo>
                <a:lnTo>
                  <a:pt x="385595" y="120967"/>
                </a:lnTo>
                <a:lnTo>
                  <a:pt x="340995" y="142113"/>
                </a:lnTo>
                <a:lnTo>
                  <a:pt x="320040" y="161544"/>
                </a:lnTo>
                <a:lnTo>
                  <a:pt x="320040" y="33528"/>
                </a:lnTo>
                <a:lnTo>
                  <a:pt x="319492" y="37480"/>
                </a:lnTo>
                <a:lnTo>
                  <a:pt x="317944" y="44577"/>
                </a:lnTo>
                <a:lnTo>
                  <a:pt x="312420" y="67056"/>
                </a:lnTo>
                <a:lnTo>
                  <a:pt x="240792" y="310896"/>
                </a:lnTo>
                <a:lnTo>
                  <a:pt x="259080" y="322659"/>
                </a:lnTo>
                <a:lnTo>
                  <a:pt x="275844" y="330037"/>
                </a:lnTo>
                <a:lnTo>
                  <a:pt x="275844" y="313944"/>
                </a:lnTo>
                <a:lnTo>
                  <a:pt x="306324" y="208788"/>
                </a:lnTo>
                <a:lnTo>
                  <a:pt x="325826" y="169783"/>
                </a:lnTo>
                <a:lnTo>
                  <a:pt x="367426" y="144375"/>
                </a:lnTo>
                <a:lnTo>
                  <a:pt x="377952" y="143256"/>
                </a:lnTo>
                <a:lnTo>
                  <a:pt x="385429" y="143875"/>
                </a:lnTo>
                <a:lnTo>
                  <a:pt x="413718" y="178379"/>
                </a:lnTo>
                <a:lnTo>
                  <a:pt x="414528" y="188976"/>
                </a:lnTo>
                <a:lnTo>
                  <a:pt x="414528" y="282538"/>
                </a:lnTo>
                <a:lnTo>
                  <a:pt x="419504" y="276486"/>
                </a:lnTo>
                <a:lnTo>
                  <a:pt x="431292" y="259080"/>
                </a:lnTo>
                <a:lnTo>
                  <a:pt x="440412" y="240553"/>
                </a:lnTo>
                <a:lnTo>
                  <a:pt x="447103" y="221742"/>
                </a:lnTo>
                <a:lnTo>
                  <a:pt x="451223" y="202930"/>
                </a:lnTo>
                <a:lnTo>
                  <a:pt x="452628" y="184404"/>
                </a:lnTo>
                <a:close/>
              </a:path>
              <a:path w="452754" h="337185">
                <a:moveTo>
                  <a:pt x="414528" y="282538"/>
                </a:moveTo>
                <a:lnTo>
                  <a:pt x="414528" y="188976"/>
                </a:lnTo>
                <a:lnTo>
                  <a:pt x="413408" y="207025"/>
                </a:lnTo>
                <a:lnTo>
                  <a:pt x="410146" y="224790"/>
                </a:lnTo>
                <a:lnTo>
                  <a:pt x="389453" y="277463"/>
                </a:lnTo>
                <a:lnTo>
                  <a:pt x="359664" y="310896"/>
                </a:lnTo>
                <a:lnTo>
                  <a:pt x="316992" y="326136"/>
                </a:lnTo>
                <a:lnTo>
                  <a:pt x="307562" y="325302"/>
                </a:lnTo>
                <a:lnTo>
                  <a:pt x="297561" y="322897"/>
                </a:lnTo>
                <a:lnTo>
                  <a:pt x="286988" y="319063"/>
                </a:lnTo>
                <a:lnTo>
                  <a:pt x="275844" y="313944"/>
                </a:lnTo>
                <a:lnTo>
                  <a:pt x="275844" y="330037"/>
                </a:lnTo>
                <a:lnTo>
                  <a:pt x="277368" y="330708"/>
                </a:lnTo>
                <a:lnTo>
                  <a:pt x="295656" y="335327"/>
                </a:lnTo>
                <a:lnTo>
                  <a:pt x="312420" y="336680"/>
                </a:lnTo>
                <a:lnTo>
                  <a:pt x="316992" y="336568"/>
                </a:lnTo>
                <a:lnTo>
                  <a:pt x="360449" y="325874"/>
                </a:lnTo>
                <a:lnTo>
                  <a:pt x="406717" y="292036"/>
                </a:lnTo>
                <a:lnTo>
                  <a:pt x="414528" y="282538"/>
                </a:lnTo>
                <a:close/>
              </a:path>
              <a:path w="452754" h="337185">
                <a:moveTo>
                  <a:pt x="365760" y="0"/>
                </a:moveTo>
                <a:lnTo>
                  <a:pt x="284988" y="13716"/>
                </a:lnTo>
                <a:lnTo>
                  <a:pt x="284988" y="21336"/>
                </a:lnTo>
                <a:lnTo>
                  <a:pt x="292608" y="21336"/>
                </a:lnTo>
                <a:lnTo>
                  <a:pt x="297180" y="19812"/>
                </a:lnTo>
                <a:lnTo>
                  <a:pt x="307848" y="19812"/>
                </a:lnTo>
                <a:lnTo>
                  <a:pt x="312420" y="21336"/>
                </a:lnTo>
                <a:lnTo>
                  <a:pt x="316992" y="24384"/>
                </a:lnTo>
                <a:lnTo>
                  <a:pt x="318516" y="25908"/>
                </a:lnTo>
                <a:lnTo>
                  <a:pt x="320040" y="28956"/>
                </a:lnTo>
                <a:lnTo>
                  <a:pt x="320040" y="161544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0340" y="4360164"/>
            <a:ext cx="255904" cy="329565"/>
          </a:xfrm>
          <a:custGeom>
            <a:avLst/>
            <a:gdLst/>
            <a:ahLst/>
            <a:cxnLst/>
            <a:rect l="l" t="t" r="r" b="b"/>
            <a:pathLst>
              <a:path w="255904" h="329564">
                <a:moveTo>
                  <a:pt x="34339" y="214884"/>
                </a:moveTo>
                <a:lnTo>
                  <a:pt x="26719" y="214884"/>
                </a:lnTo>
                <a:lnTo>
                  <a:pt x="0" y="329183"/>
                </a:lnTo>
                <a:lnTo>
                  <a:pt x="10016" y="329183"/>
                </a:lnTo>
                <a:lnTo>
                  <a:pt x="13051" y="323349"/>
                </a:lnTo>
                <a:lnTo>
                  <a:pt x="17956" y="317182"/>
                </a:lnTo>
                <a:lnTo>
                  <a:pt x="23433" y="313586"/>
                </a:lnTo>
                <a:lnTo>
                  <a:pt x="29767" y="312420"/>
                </a:lnTo>
                <a:lnTo>
                  <a:pt x="32815" y="312420"/>
                </a:lnTo>
                <a:lnTo>
                  <a:pt x="32815" y="242316"/>
                </a:lnTo>
                <a:lnTo>
                  <a:pt x="32839" y="236315"/>
                </a:lnTo>
                <a:lnTo>
                  <a:pt x="33005" y="229743"/>
                </a:lnTo>
                <a:lnTo>
                  <a:pt x="33458" y="222599"/>
                </a:lnTo>
                <a:lnTo>
                  <a:pt x="34339" y="214884"/>
                </a:lnTo>
                <a:close/>
              </a:path>
              <a:path w="255904" h="329564">
                <a:moveTo>
                  <a:pt x="168451" y="314853"/>
                </a:moveTo>
                <a:lnTo>
                  <a:pt x="168451" y="252984"/>
                </a:lnTo>
                <a:lnTo>
                  <a:pt x="167356" y="264366"/>
                </a:lnTo>
                <a:lnTo>
                  <a:pt x="164260" y="275463"/>
                </a:lnTo>
                <a:lnTo>
                  <a:pt x="133018" y="309372"/>
                </a:lnTo>
                <a:lnTo>
                  <a:pt x="105586" y="313915"/>
                </a:lnTo>
                <a:lnTo>
                  <a:pt x="90560" y="312777"/>
                </a:lnTo>
                <a:lnTo>
                  <a:pt x="52627" y="294132"/>
                </a:lnTo>
                <a:lnTo>
                  <a:pt x="33982" y="257484"/>
                </a:lnTo>
                <a:lnTo>
                  <a:pt x="32815" y="242316"/>
                </a:lnTo>
                <a:lnTo>
                  <a:pt x="32815" y="312420"/>
                </a:lnTo>
                <a:lnTo>
                  <a:pt x="34339" y="312420"/>
                </a:lnTo>
                <a:lnTo>
                  <a:pt x="38911" y="313944"/>
                </a:lnTo>
                <a:lnTo>
                  <a:pt x="45007" y="316992"/>
                </a:lnTo>
                <a:lnTo>
                  <a:pt x="57628" y="321254"/>
                </a:lnTo>
                <a:lnTo>
                  <a:pt x="68438" y="324860"/>
                </a:lnTo>
                <a:lnTo>
                  <a:pt x="77154" y="327493"/>
                </a:lnTo>
                <a:lnTo>
                  <a:pt x="84629" y="329183"/>
                </a:lnTo>
                <a:lnTo>
                  <a:pt x="135609" y="329183"/>
                </a:lnTo>
                <a:lnTo>
                  <a:pt x="137590" y="328803"/>
                </a:lnTo>
                <a:lnTo>
                  <a:pt x="150401" y="324516"/>
                </a:lnTo>
                <a:lnTo>
                  <a:pt x="162355" y="318516"/>
                </a:lnTo>
                <a:lnTo>
                  <a:pt x="168451" y="314853"/>
                </a:lnTo>
                <a:close/>
              </a:path>
              <a:path w="255904" h="329564">
                <a:moveTo>
                  <a:pt x="255319" y="0"/>
                </a:moveTo>
                <a:lnTo>
                  <a:pt x="246175" y="0"/>
                </a:lnTo>
                <a:lnTo>
                  <a:pt x="243127" y="7620"/>
                </a:lnTo>
                <a:lnTo>
                  <a:pt x="238555" y="13716"/>
                </a:lnTo>
                <a:lnTo>
                  <a:pt x="235507" y="15240"/>
                </a:lnTo>
                <a:lnTo>
                  <a:pt x="232459" y="18288"/>
                </a:lnTo>
                <a:lnTo>
                  <a:pt x="227887" y="19812"/>
                </a:lnTo>
                <a:lnTo>
                  <a:pt x="221791" y="19812"/>
                </a:lnTo>
                <a:lnTo>
                  <a:pt x="218743" y="18288"/>
                </a:lnTo>
                <a:lnTo>
                  <a:pt x="215695" y="18288"/>
                </a:lnTo>
                <a:lnTo>
                  <a:pt x="211123" y="16764"/>
                </a:lnTo>
                <a:lnTo>
                  <a:pt x="201979" y="12192"/>
                </a:lnTo>
                <a:lnTo>
                  <a:pt x="192763" y="9048"/>
                </a:lnTo>
                <a:lnTo>
                  <a:pt x="150163" y="0"/>
                </a:lnTo>
                <a:lnTo>
                  <a:pt x="131613" y="1666"/>
                </a:lnTo>
                <a:lnTo>
                  <a:pt x="87679" y="24384"/>
                </a:lnTo>
                <a:lnTo>
                  <a:pt x="63462" y="65103"/>
                </a:lnTo>
                <a:lnTo>
                  <a:pt x="61771" y="80772"/>
                </a:lnTo>
                <a:lnTo>
                  <a:pt x="62581" y="91035"/>
                </a:lnTo>
                <a:lnTo>
                  <a:pt x="76987" y="126944"/>
                </a:lnTo>
                <a:lnTo>
                  <a:pt x="101395" y="153882"/>
                </a:lnTo>
                <a:lnTo>
                  <a:pt x="101395" y="65532"/>
                </a:lnTo>
                <a:lnTo>
                  <a:pt x="102490" y="56673"/>
                </a:lnTo>
                <a:lnTo>
                  <a:pt x="134732" y="22479"/>
                </a:lnTo>
                <a:lnTo>
                  <a:pt x="156259" y="18288"/>
                </a:lnTo>
                <a:lnTo>
                  <a:pt x="171166" y="19431"/>
                </a:lnTo>
                <a:lnTo>
                  <a:pt x="213909" y="46291"/>
                </a:lnTo>
                <a:lnTo>
                  <a:pt x="224839" y="82296"/>
                </a:lnTo>
                <a:lnTo>
                  <a:pt x="224839" y="105156"/>
                </a:lnTo>
                <a:lnTo>
                  <a:pt x="230935" y="105156"/>
                </a:lnTo>
                <a:lnTo>
                  <a:pt x="255319" y="0"/>
                </a:lnTo>
                <a:close/>
              </a:path>
              <a:path w="255904" h="329564">
                <a:moveTo>
                  <a:pt x="211123" y="237744"/>
                </a:moveTo>
                <a:lnTo>
                  <a:pt x="201979" y="198120"/>
                </a:lnTo>
                <a:lnTo>
                  <a:pt x="171975" y="161043"/>
                </a:lnTo>
                <a:lnTo>
                  <a:pt x="140566" y="129682"/>
                </a:lnTo>
                <a:lnTo>
                  <a:pt x="127874" y="116586"/>
                </a:lnTo>
                <a:lnTo>
                  <a:pt x="103871" y="81534"/>
                </a:lnTo>
                <a:lnTo>
                  <a:pt x="101395" y="65532"/>
                </a:lnTo>
                <a:lnTo>
                  <a:pt x="101395" y="153882"/>
                </a:lnTo>
                <a:lnTo>
                  <a:pt x="141019" y="196596"/>
                </a:lnTo>
                <a:lnTo>
                  <a:pt x="163950" y="230266"/>
                </a:lnTo>
                <a:lnTo>
                  <a:pt x="168451" y="252984"/>
                </a:lnTo>
                <a:lnTo>
                  <a:pt x="168451" y="314853"/>
                </a:lnTo>
                <a:lnTo>
                  <a:pt x="173213" y="311991"/>
                </a:lnTo>
                <a:lnTo>
                  <a:pt x="204051" y="273534"/>
                </a:lnTo>
                <a:lnTo>
                  <a:pt x="210289" y="250055"/>
                </a:lnTo>
                <a:lnTo>
                  <a:pt x="211123" y="237744"/>
                </a:lnTo>
                <a:close/>
              </a:path>
              <a:path w="255904" h="329564">
                <a:moveTo>
                  <a:pt x="224839" y="105156"/>
                </a:moveTo>
                <a:lnTo>
                  <a:pt x="224839" y="88392"/>
                </a:lnTo>
                <a:lnTo>
                  <a:pt x="223315" y="96012"/>
                </a:lnTo>
                <a:lnTo>
                  <a:pt x="223315" y="105156"/>
                </a:lnTo>
                <a:lnTo>
                  <a:pt x="224839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7392" y="4440936"/>
            <a:ext cx="434340" cy="248920"/>
          </a:xfrm>
          <a:custGeom>
            <a:avLst/>
            <a:gdLst/>
            <a:ahLst/>
            <a:cxnLst/>
            <a:rect l="l" t="t" r="r" b="b"/>
            <a:pathLst>
              <a:path w="434339" h="24892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48920">
                <a:moveTo>
                  <a:pt x="434340" y="124968"/>
                </a:moveTo>
                <a:lnTo>
                  <a:pt x="402026" y="94297"/>
                </a:lnTo>
                <a:lnTo>
                  <a:pt x="372427" y="64770"/>
                </a:lnTo>
                <a:lnTo>
                  <a:pt x="343685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0528"/>
                </a:lnTo>
                <a:lnTo>
                  <a:pt x="340042" y="67437"/>
                </a:lnTo>
                <a:lnTo>
                  <a:pt x="362116" y="92630"/>
                </a:lnTo>
                <a:lnTo>
                  <a:pt x="379476" y="111252"/>
                </a:lnTo>
                <a:lnTo>
                  <a:pt x="379476" y="178285"/>
                </a:lnTo>
                <a:lnTo>
                  <a:pt x="402026" y="155662"/>
                </a:lnTo>
                <a:lnTo>
                  <a:pt x="434340" y="124968"/>
                </a:lnTo>
                <a:close/>
              </a:path>
              <a:path w="434339" h="248920">
                <a:moveTo>
                  <a:pt x="379476" y="178285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0895" y="248411"/>
                </a:lnTo>
                <a:lnTo>
                  <a:pt x="316535" y="248411"/>
                </a:lnTo>
                <a:lnTo>
                  <a:pt x="343685" y="216479"/>
                </a:lnTo>
                <a:lnTo>
                  <a:pt x="372427" y="185356"/>
                </a:lnTo>
                <a:lnTo>
                  <a:pt x="379476" y="178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1576" y="4689347"/>
            <a:ext cx="36830" cy="24765"/>
          </a:xfrm>
          <a:custGeom>
            <a:avLst/>
            <a:gdLst/>
            <a:ahLst/>
            <a:cxnLst/>
            <a:rect l="l" t="t" r="r" b="b"/>
            <a:pathLst>
              <a:path w="36830" h="24764">
                <a:moveTo>
                  <a:pt x="36576" y="10668"/>
                </a:moveTo>
                <a:lnTo>
                  <a:pt x="36576" y="0"/>
                </a:lnTo>
                <a:lnTo>
                  <a:pt x="0" y="0"/>
                </a:lnTo>
                <a:lnTo>
                  <a:pt x="0" y="10668"/>
                </a:lnTo>
                <a:lnTo>
                  <a:pt x="1524" y="15240"/>
                </a:lnTo>
                <a:lnTo>
                  <a:pt x="9144" y="22860"/>
                </a:lnTo>
                <a:lnTo>
                  <a:pt x="12192" y="24384"/>
                </a:lnTo>
                <a:lnTo>
                  <a:pt x="22860" y="24384"/>
                </a:lnTo>
                <a:lnTo>
                  <a:pt x="27432" y="22860"/>
                </a:lnTo>
                <a:lnTo>
                  <a:pt x="35052" y="15240"/>
                </a:lnTo>
                <a:lnTo>
                  <a:pt x="36576" y="10668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4836" y="5085588"/>
            <a:ext cx="292735" cy="315595"/>
          </a:xfrm>
          <a:custGeom>
            <a:avLst/>
            <a:gdLst/>
            <a:ahLst/>
            <a:cxnLst/>
            <a:rect l="l" t="t" r="r" b="b"/>
            <a:pathLst>
              <a:path w="292735" h="315595">
                <a:moveTo>
                  <a:pt x="120396" y="167244"/>
                </a:moveTo>
                <a:lnTo>
                  <a:pt x="120396" y="27432"/>
                </a:lnTo>
                <a:lnTo>
                  <a:pt x="119848" y="32885"/>
                </a:lnTo>
                <a:lnTo>
                  <a:pt x="118300" y="40195"/>
                </a:lnTo>
                <a:lnTo>
                  <a:pt x="56388" y="252984"/>
                </a:lnTo>
                <a:lnTo>
                  <a:pt x="41148" y="292608"/>
                </a:lnTo>
                <a:lnTo>
                  <a:pt x="15240" y="306324"/>
                </a:lnTo>
                <a:lnTo>
                  <a:pt x="3048" y="306324"/>
                </a:lnTo>
                <a:lnTo>
                  <a:pt x="0" y="315468"/>
                </a:lnTo>
                <a:lnTo>
                  <a:pt x="82296" y="315468"/>
                </a:lnTo>
                <a:lnTo>
                  <a:pt x="82296" y="295656"/>
                </a:lnTo>
                <a:lnTo>
                  <a:pt x="120396" y="167244"/>
                </a:lnTo>
                <a:close/>
              </a:path>
              <a:path w="292735" h="315595">
                <a:moveTo>
                  <a:pt x="292608" y="67056"/>
                </a:moveTo>
                <a:lnTo>
                  <a:pt x="275629" y="25836"/>
                </a:lnTo>
                <a:lnTo>
                  <a:pt x="236696" y="3857"/>
                </a:lnTo>
                <a:lnTo>
                  <a:pt x="85344" y="0"/>
                </a:lnTo>
                <a:lnTo>
                  <a:pt x="80772" y="7620"/>
                </a:lnTo>
                <a:lnTo>
                  <a:pt x="100584" y="7620"/>
                </a:lnTo>
                <a:lnTo>
                  <a:pt x="109728" y="9144"/>
                </a:lnTo>
                <a:lnTo>
                  <a:pt x="112776" y="13716"/>
                </a:lnTo>
                <a:lnTo>
                  <a:pt x="117348" y="16764"/>
                </a:lnTo>
                <a:lnTo>
                  <a:pt x="120396" y="21336"/>
                </a:lnTo>
                <a:lnTo>
                  <a:pt x="120396" y="167244"/>
                </a:lnTo>
                <a:lnTo>
                  <a:pt x="123444" y="156972"/>
                </a:lnTo>
                <a:lnTo>
                  <a:pt x="128016" y="156972"/>
                </a:lnTo>
                <a:lnTo>
                  <a:pt x="128016" y="138684"/>
                </a:lnTo>
                <a:lnTo>
                  <a:pt x="164592" y="18288"/>
                </a:lnTo>
                <a:lnTo>
                  <a:pt x="173426" y="15343"/>
                </a:lnTo>
                <a:lnTo>
                  <a:pt x="188404" y="15382"/>
                </a:lnTo>
                <a:lnTo>
                  <a:pt x="231648" y="28956"/>
                </a:lnTo>
                <a:lnTo>
                  <a:pt x="246888" y="65532"/>
                </a:lnTo>
                <a:lnTo>
                  <a:pt x="246888" y="135562"/>
                </a:lnTo>
                <a:lnTo>
                  <a:pt x="247650" y="135255"/>
                </a:lnTo>
                <a:lnTo>
                  <a:pt x="281678" y="104346"/>
                </a:lnTo>
                <a:lnTo>
                  <a:pt x="291441" y="80248"/>
                </a:lnTo>
                <a:lnTo>
                  <a:pt x="292608" y="67056"/>
                </a:lnTo>
                <a:close/>
              </a:path>
              <a:path w="292735" h="315595">
                <a:moveTo>
                  <a:pt x="214884" y="297538"/>
                </a:moveTo>
                <a:lnTo>
                  <a:pt x="214884" y="216408"/>
                </a:lnTo>
                <a:lnTo>
                  <a:pt x="213169" y="234696"/>
                </a:lnTo>
                <a:lnTo>
                  <a:pt x="208026" y="250698"/>
                </a:lnTo>
                <a:lnTo>
                  <a:pt x="172283" y="285845"/>
                </a:lnTo>
                <a:lnTo>
                  <a:pt x="123444" y="298581"/>
                </a:lnTo>
                <a:lnTo>
                  <a:pt x="120396" y="298652"/>
                </a:lnTo>
                <a:lnTo>
                  <a:pt x="114228" y="298442"/>
                </a:lnTo>
                <a:lnTo>
                  <a:pt x="104965" y="297751"/>
                </a:lnTo>
                <a:lnTo>
                  <a:pt x="82296" y="295656"/>
                </a:lnTo>
                <a:lnTo>
                  <a:pt x="82296" y="315468"/>
                </a:lnTo>
                <a:lnTo>
                  <a:pt x="123444" y="315363"/>
                </a:lnTo>
                <a:lnTo>
                  <a:pt x="164687" y="313539"/>
                </a:lnTo>
                <a:lnTo>
                  <a:pt x="211264" y="299561"/>
                </a:lnTo>
                <a:lnTo>
                  <a:pt x="214884" y="297538"/>
                </a:lnTo>
                <a:close/>
              </a:path>
              <a:path w="292735" h="315595">
                <a:moveTo>
                  <a:pt x="246888" y="135562"/>
                </a:moveTo>
                <a:lnTo>
                  <a:pt x="246888" y="65532"/>
                </a:lnTo>
                <a:lnTo>
                  <a:pt x="245435" y="80938"/>
                </a:lnTo>
                <a:lnTo>
                  <a:pt x="240982" y="95059"/>
                </a:lnTo>
                <a:lnTo>
                  <a:pt x="209383" y="127992"/>
                </a:lnTo>
                <a:lnTo>
                  <a:pt x="151257" y="140184"/>
                </a:lnTo>
                <a:lnTo>
                  <a:pt x="138684" y="140208"/>
                </a:lnTo>
                <a:lnTo>
                  <a:pt x="128016" y="138684"/>
                </a:lnTo>
                <a:lnTo>
                  <a:pt x="128016" y="156972"/>
                </a:lnTo>
                <a:lnTo>
                  <a:pt x="131064" y="156972"/>
                </a:lnTo>
                <a:lnTo>
                  <a:pt x="135636" y="155448"/>
                </a:lnTo>
                <a:lnTo>
                  <a:pt x="141732" y="155448"/>
                </a:lnTo>
                <a:lnTo>
                  <a:pt x="187809" y="165092"/>
                </a:lnTo>
                <a:lnTo>
                  <a:pt x="208788" y="188062"/>
                </a:lnTo>
                <a:lnTo>
                  <a:pt x="208788" y="147828"/>
                </a:lnTo>
                <a:lnTo>
                  <a:pt x="229933" y="142398"/>
                </a:lnTo>
                <a:lnTo>
                  <a:pt x="246888" y="135562"/>
                </a:lnTo>
                <a:close/>
              </a:path>
              <a:path w="292735" h="315595">
                <a:moveTo>
                  <a:pt x="265176" y="216408"/>
                </a:moveTo>
                <a:lnTo>
                  <a:pt x="251460" y="176784"/>
                </a:lnTo>
                <a:lnTo>
                  <a:pt x="208788" y="147828"/>
                </a:lnTo>
                <a:lnTo>
                  <a:pt x="208788" y="188062"/>
                </a:lnTo>
                <a:lnTo>
                  <a:pt x="210502" y="191452"/>
                </a:lnTo>
                <a:lnTo>
                  <a:pt x="213764" y="203287"/>
                </a:lnTo>
                <a:lnTo>
                  <a:pt x="214884" y="216408"/>
                </a:lnTo>
                <a:lnTo>
                  <a:pt x="214884" y="297538"/>
                </a:lnTo>
                <a:lnTo>
                  <a:pt x="220980" y="294132"/>
                </a:lnTo>
                <a:lnTo>
                  <a:pt x="252984" y="260604"/>
                </a:lnTo>
                <a:lnTo>
                  <a:pt x="264342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7180" y="507796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269748" y="0"/>
                </a:moveTo>
                <a:lnTo>
                  <a:pt x="262128" y="0"/>
                </a:lnTo>
                <a:lnTo>
                  <a:pt x="73152" y="256032"/>
                </a:lnTo>
                <a:lnTo>
                  <a:pt x="60531" y="272629"/>
                </a:lnTo>
                <a:lnTo>
                  <a:pt x="33528" y="303276"/>
                </a:lnTo>
                <a:lnTo>
                  <a:pt x="3048" y="313944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3152" y="283464"/>
                </a:lnTo>
                <a:lnTo>
                  <a:pt x="74676" y="280416"/>
                </a:lnTo>
                <a:lnTo>
                  <a:pt x="79248" y="272796"/>
                </a:lnTo>
                <a:lnTo>
                  <a:pt x="86868" y="262128"/>
                </a:lnTo>
                <a:lnTo>
                  <a:pt x="118872" y="219456"/>
                </a:lnTo>
                <a:lnTo>
                  <a:pt x="132588" y="219456"/>
                </a:lnTo>
                <a:lnTo>
                  <a:pt x="132588" y="202692"/>
                </a:lnTo>
                <a:lnTo>
                  <a:pt x="224028" y="77724"/>
                </a:lnTo>
                <a:lnTo>
                  <a:pt x="224028" y="323088"/>
                </a:lnTo>
                <a:lnTo>
                  <a:pt x="243840" y="323088"/>
                </a:lnTo>
                <a:lnTo>
                  <a:pt x="243840" y="283464"/>
                </a:lnTo>
                <a:lnTo>
                  <a:pt x="245364" y="275844"/>
                </a:lnTo>
                <a:lnTo>
                  <a:pt x="246888" y="262128"/>
                </a:lnTo>
                <a:lnTo>
                  <a:pt x="269748" y="0"/>
                </a:lnTo>
                <a:close/>
              </a:path>
              <a:path w="285114" h="323214">
                <a:moveTo>
                  <a:pt x="97536" y="313944"/>
                </a:moveTo>
                <a:lnTo>
                  <a:pt x="86868" y="313944"/>
                </a:lnTo>
                <a:lnTo>
                  <a:pt x="80772" y="312420"/>
                </a:lnTo>
                <a:lnTo>
                  <a:pt x="76200" y="309372"/>
                </a:lnTo>
                <a:lnTo>
                  <a:pt x="70104" y="300228"/>
                </a:lnTo>
                <a:lnTo>
                  <a:pt x="70104" y="323088"/>
                </a:lnTo>
                <a:lnTo>
                  <a:pt x="94488" y="323088"/>
                </a:lnTo>
                <a:lnTo>
                  <a:pt x="97536" y="313944"/>
                </a:lnTo>
                <a:close/>
              </a:path>
              <a:path w="285114" h="323214">
                <a:moveTo>
                  <a:pt x="224028" y="323088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2588" y="202692"/>
                </a:lnTo>
                <a:lnTo>
                  <a:pt x="132588" y="219456"/>
                </a:lnTo>
                <a:lnTo>
                  <a:pt x="210312" y="219456"/>
                </a:lnTo>
                <a:lnTo>
                  <a:pt x="210312" y="323088"/>
                </a:lnTo>
                <a:lnTo>
                  <a:pt x="224028" y="323088"/>
                </a:lnTo>
                <a:close/>
              </a:path>
              <a:path w="285114" h="323214">
                <a:moveTo>
                  <a:pt x="210312" y="323088"/>
                </a:moveTo>
                <a:lnTo>
                  <a:pt x="210312" y="219456"/>
                </a:lnTo>
                <a:lnTo>
                  <a:pt x="205740" y="259080"/>
                </a:lnTo>
                <a:lnTo>
                  <a:pt x="204597" y="271414"/>
                </a:lnTo>
                <a:lnTo>
                  <a:pt x="203454" y="281178"/>
                </a:lnTo>
                <a:lnTo>
                  <a:pt x="190500" y="307848"/>
                </a:lnTo>
                <a:lnTo>
                  <a:pt x="184404" y="312420"/>
                </a:lnTo>
                <a:lnTo>
                  <a:pt x="176784" y="313944"/>
                </a:lnTo>
                <a:lnTo>
                  <a:pt x="161544" y="313944"/>
                </a:lnTo>
                <a:lnTo>
                  <a:pt x="158496" y="323088"/>
                </a:lnTo>
                <a:lnTo>
                  <a:pt x="210312" y="323088"/>
                </a:lnTo>
                <a:close/>
              </a:path>
              <a:path w="285114" h="323214">
                <a:moveTo>
                  <a:pt x="284988" y="313944"/>
                </a:moveTo>
                <a:lnTo>
                  <a:pt x="265176" y="313944"/>
                </a:lnTo>
                <a:lnTo>
                  <a:pt x="260604" y="310896"/>
                </a:lnTo>
                <a:lnTo>
                  <a:pt x="254508" y="309372"/>
                </a:lnTo>
                <a:lnTo>
                  <a:pt x="251460" y="306324"/>
                </a:lnTo>
                <a:lnTo>
                  <a:pt x="248412" y="301752"/>
                </a:lnTo>
                <a:lnTo>
                  <a:pt x="245364" y="298704"/>
                </a:lnTo>
                <a:lnTo>
                  <a:pt x="243840" y="292608"/>
                </a:lnTo>
                <a:lnTo>
                  <a:pt x="243840" y="323088"/>
                </a:lnTo>
                <a:lnTo>
                  <a:pt x="283464" y="323088"/>
                </a:lnTo>
                <a:lnTo>
                  <a:pt x="28498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4840" y="5068824"/>
            <a:ext cx="451484" cy="338455"/>
          </a:xfrm>
          <a:custGeom>
            <a:avLst/>
            <a:gdLst/>
            <a:ahLst/>
            <a:cxnLst/>
            <a:rect l="l" t="t" r="r" b="b"/>
            <a:pathLst>
              <a:path w="451485" h="338454">
                <a:moveTo>
                  <a:pt x="211836" y="121920"/>
                </a:moveTo>
                <a:lnTo>
                  <a:pt x="175260" y="126492"/>
                </a:lnTo>
                <a:lnTo>
                  <a:pt x="167640" y="153924"/>
                </a:lnTo>
                <a:lnTo>
                  <a:pt x="164187" y="145589"/>
                </a:lnTo>
                <a:lnTo>
                  <a:pt x="138684" y="121920"/>
                </a:lnTo>
                <a:lnTo>
                  <a:pt x="129540" y="121920"/>
                </a:lnTo>
                <a:lnTo>
                  <a:pt x="91178" y="132207"/>
                </a:lnTo>
                <a:lnTo>
                  <a:pt x="46672" y="169735"/>
                </a:lnTo>
                <a:lnTo>
                  <a:pt x="21336" y="207264"/>
                </a:lnTo>
                <a:lnTo>
                  <a:pt x="5524" y="247269"/>
                </a:lnTo>
                <a:lnTo>
                  <a:pt x="0" y="284988"/>
                </a:lnTo>
                <a:lnTo>
                  <a:pt x="619" y="296751"/>
                </a:lnTo>
                <a:lnTo>
                  <a:pt x="18430" y="330612"/>
                </a:lnTo>
                <a:lnTo>
                  <a:pt x="36576" y="337835"/>
                </a:lnTo>
                <a:lnTo>
                  <a:pt x="36576" y="277368"/>
                </a:lnTo>
                <a:lnTo>
                  <a:pt x="37719" y="260818"/>
                </a:lnTo>
                <a:lnTo>
                  <a:pt x="54864" y="205740"/>
                </a:lnTo>
                <a:lnTo>
                  <a:pt x="75057" y="171640"/>
                </a:lnTo>
                <a:lnTo>
                  <a:pt x="105537" y="141827"/>
                </a:lnTo>
                <a:lnTo>
                  <a:pt x="129540" y="134112"/>
                </a:lnTo>
                <a:lnTo>
                  <a:pt x="138684" y="134112"/>
                </a:lnTo>
                <a:lnTo>
                  <a:pt x="158496" y="170688"/>
                </a:lnTo>
                <a:lnTo>
                  <a:pt x="158496" y="334963"/>
                </a:lnTo>
                <a:lnTo>
                  <a:pt x="158686" y="334899"/>
                </a:lnTo>
                <a:lnTo>
                  <a:pt x="161544" y="333354"/>
                </a:lnTo>
                <a:lnTo>
                  <a:pt x="161544" y="300228"/>
                </a:lnTo>
                <a:lnTo>
                  <a:pt x="211836" y="121920"/>
                </a:lnTo>
                <a:close/>
              </a:path>
              <a:path w="451485" h="338454">
                <a:moveTo>
                  <a:pt x="158496" y="334963"/>
                </a:moveTo>
                <a:lnTo>
                  <a:pt x="158496" y="170688"/>
                </a:lnTo>
                <a:lnTo>
                  <a:pt x="155948" y="196929"/>
                </a:lnTo>
                <a:lnTo>
                  <a:pt x="148399" y="222885"/>
                </a:lnTo>
                <a:lnTo>
                  <a:pt x="118872" y="272796"/>
                </a:lnTo>
                <a:lnTo>
                  <a:pt x="89535" y="301561"/>
                </a:lnTo>
                <a:lnTo>
                  <a:pt x="62484" y="310896"/>
                </a:lnTo>
                <a:lnTo>
                  <a:pt x="56388" y="310896"/>
                </a:lnTo>
                <a:lnTo>
                  <a:pt x="36576" y="277368"/>
                </a:lnTo>
                <a:lnTo>
                  <a:pt x="36576" y="337835"/>
                </a:lnTo>
                <a:lnTo>
                  <a:pt x="77724" y="326136"/>
                </a:lnTo>
                <a:lnTo>
                  <a:pt x="118657" y="289274"/>
                </a:lnTo>
                <a:lnTo>
                  <a:pt x="134112" y="271272"/>
                </a:lnTo>
                <a:lnTo>
                  <a:pt x="134112" y="337312"/>
                </a:lnTo>
                <a:lnTo>
                  <a:pt x="137160" y="338328"/>
                </a:lnTo>
                <a:lnTo>
                  <a:pt x="143256" y="338328"/>
                </a:lnTo>
                <a:lnTo>
                  <a:pt x="151042" y="337470"/>
                </a:lnTo>
                <a:lnTo>
                  <a:pt x="158496" y="334963"/>
                </a:lnTo>
                <a:close/>
              </a:path>
              <a:path w="451485" h="338454">
                <a:moveTo>
                  <a:pt x="134112" y="337312"/>
                </a:moveTo>
                <a:lnTo>
                  <a:pt x="134112" y="271272"/>
                </a:lnTo>
                <a:lnTo>
                  <a:pt x="128016" y="288036"/>
                </a:lnTo>
                <a:lnTo>
                  <a:pt x="126015" y="296870"/>
                </a:lnTo>
                <a:lnTo>
                  <a:pt x="124587" y="304990"/>
                </a:lnTo>
                <a:lnTo>
                  <a:pt x="123729" y="312253"/>
                </a:lnTo>
                <a:lnTo>
                  <a:pt x="123444" y="318516"/>
                </a:lnTo>
                <a:lnTo>
                  <a:pt x="123444" y="324612"/>
                </a:lnTo>
                <a:lnTo>
                  <a:pt x="124968" y="329184"/>
                </a:lnTo>
                <a:lnTo>
                  <a:pt x="128016" y="333756"/>
                </a:lnTo>
                <a:lnTo>
                  <a:pt x="132588" y="336804"/>
                </a:lnTo>
                <a:lnTo>
                  <a:pt x="134112" y="337312"/>
                </a:lnTo>
                <a:close/>
              </a:path>
              <a:path w="451485" h="338454">
                <a:moveTo>
                  <a:pt x="208788" y="288036"/>
                </a:moveTo>
                <a:lnTo>
                  <a:pt x="199644" y="283464"/>
                </a:lnTo>
                <a:lnTo>
                  <a:pt x="193071" y="292893"/>
                </a:lnTo>
                <a:lnTo>
                  <a:pt x="187071" y="300609"/>
                </a:lnTo>
                <a:lnTo>
                  <a:pt x="181641" y="306609"/>
                </a:lnTo>
                <a:lnTo>
                  <a:pt x="176784" y="310896"/>
                </a:lnTo>
                <a:lnTo>
                  <a:pt x="172212" y="313944"/>
                </a:lnTo>
                <a:lnTo>
                  <a:pt x="164592" y="313944"/>
                </a:lnTo>
                <a:lnTo>
                  <a:pt x="161544" y="310896"/>
                </a:lnTo>
                <a:lnTo>
                  <a:pt x="161544" y="333354"/>
                </a:lnTo>
                <a:lnTo>
                  <a:pt x="192024" y="309753"/>
                </a:lnTo>
                <a:lnTo>
                  <a:pt x="200548" y="299751"/>
                </a:lnTo>
                <a:lnTo>
                  <a:pt x="208788" y="288036"/>
                </a:lnTo>
                <a:close/>
              </a:path>
              <a:path w="451485" h="338454">
                <a:moveTo>
                  <a:pt x="451104" y="184404"/>
                </a:moveTo>
                <a:lnTo>
                  <a:pt x="435864" y="138684"/>
                </a:lnTo>
                <a:lnTo>
                  <a:pt x="393192" y="121920"/>
                </a:lnTo>
                <a:lnTo>
                  <a:pt x="384071" y="122253"/>
                </a:lnTo>
                <a:lnTo>
                  <a:pt x="340042" y="142113"/>
                </a:lnTo>
                <a:lnTo>
                  <a:pt x="318516" y="161544"/>
                </a:lnTo>
                <a:lnTo>
                  <a:pt x="318516" y="33528"/>
                </a:lnTo>
                <a:lnTo>
                  <a:pt x="317968" y="38123"/>
                </a:lnTo>
                <a:lnTo>
                  <a:pt x="316420" y="45148"/>
                </a:lnTo>
                <a:lnTo>
                  <a:pt x="310896" y="67056"/>
                </a:lnTo>
                <a:lnTo>
                  <a:pt x="239268" y="312420"/>
                </a:lnTo>
                <a:lnTo>
                  <a:pt x="258198" y="323540"/>
                </a:lnTo>
                <a:lnTo>
                  <a:pt x="274320" y="330726"/>
                </a:lnTo>
                <a:lnTo>
                  <a:pt x="274320" y="313944"/>
                </a:lnTo>
                <a:lnTo>
                  <a:pt x="304800" y="208788"/>
                </a:lnTo>
                <a:lnTo>
                  <a:pt x="325588" y="170640"/>
                </a:lnTo>
                <a:lnTo>
                  <a:pt x="366783" y="144399"/>
                </a:lnTo>
                <a:lnTo>
                  <a:pt x="377952" y="143256"/>
                </a:lnTo>
                <a:lnTo>
                  <a:pt x="384548" y="144089"/>
                </a:lnTo>
                <a:lnTo>
                  <a:pt x="412408" y="179022"/>
                </a:lnTo>
                <a:lnTo>
                  <a:pt x="413004" y="188976"/>
                </a:lnTo>
                <a:lnTo>
                  <a:pt x="413004" y="283401"/>
                </a:lnTo>
                <a:lnTo>
                  <a:pt x="418647" y="276486"/>
                </a:lnTo>
                <a:lnTo>
                  <a:pt x="429768" y="259080"/>
                </a:lnTo>
                <a:lnTo>
                  <a:pt x="439531" y="240553"/>
                </a:lnTo>
                <a:lnTo>
                  <a:pt x="446151" y="221742"/>
                </a:lnTo>
                <a:lnTo>
                  <a:pt x="449913" y="202930"/>
                </a:lnTo>
                <a:lnTo>
                  <a:pt x="451104" y="184404"/>
                </a:lnTo>
                <a:close/>
              </a:path>
              <a:path w="451485" h="338454">
                <a:moveTo>
                  <a:pt x="413004" y="283401"/>
                </a:moveTo>
                <a:lnTo>
                  <a:pt x="413004" y="188976"/>
                </a:lnTo>
                <a:lnTo>
                  <a:pt x="411884" y="207240"/>
                </a:lnTo>
                <a:lnTo>
                  <a:pt x="408622" y="225361"/>
                </a:lnTo>
                <a:lnTo>
                  <a:pt x="387929" y="277487"/>
                </a:lnTo>
                <a:lnTo>
                  <a:pt x="358140" y="312420"/>
                </a:lnTo>
                <a:lnTo>
                  <a:pt x="315468" y="327660"/>
                </a:lnTo>
                <a:lnTo>
                  <a:pt x="306895" y="326802"/>
                </a:lnTo>
                <a:lnTo>
                  <a:pt x="297180" y="324231"/>
                </a:lnTo>
                <a:lnTo>
                  <a:pt x="286321" y="319944"/>
                </a:lnTo>
                <a:lnTo>
                  <a:pt x="274320" y="313944"/>
                </a:lnTo>
                <a:lnTo>
                  <a:pt x="274320" y="330726"/>
                </a:lnTo>
                <a:lnTo>
                  <a:pt x="276415" y="331660"/>
                </a:lnTo>
                <a:lnTo>
                  <a:pt x="294346" y="336637"/>
                </a:lnTo>
                <a:lnTo>
                  <a:pt x="312420" y="338328"/>
                </a:lnTo>
                <a:lnTo>
                  <a:pt x="328422" y="336923"/>
                </a:lnTo>
                <a:lnTo>
                  <a:pt x="376428" y="316992"/>
                </a:lnTo>
                <a:lnTo>
                  <a:pt x="405955" y="292036"/>
                </a:lnTo>
                <a:lnTo>
                  <a:pt x="413004" y="283401"/>
                </a:lnTo>
                <a:close/>
              </a:path>
              <a:path w="451485" h="338454">
                <a:moveTo>
                  <a:pt x="365760" y="0"/>
                </a:moveTo>
                <a:lnTo>
                  <a:pt x="284988" y="13716"/>
                </a:lnTo>
                <a:lnTo>
                  <a:pt x="284988" y="22860"/>
                </a:lnTo>
                <a:lnTo>
                  <a:pt x="291084" y="21336"/>
                </a:lnTo>
                <a:lnTo>
                  <a:pt x="306324" y="21336"/>
                </a:lnTo>
                <a:lnTo>
                  <a:pt x="315468" y="24384"/>
                </a:lnTo>
                <a:lnTo>
                  <a:pt x="318516" y="30480"/>
                </a:lnTo>
                <a:lnTo>
                  <a:pt x="318516" y="161544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4200" y="507796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4" h="323214">
                <a:moveTo>
                  <a:pt x="269748" y="0"/>
                </a:moveTo>
                <a:lnTo>
                  <a:pt x="260604" y="0"/>
                </a:lnTo>
                <a:lnTo>
                  <a:pt x="71628" y="256032"/>
                </a:lnTo>
                <a:lnTo>
                  <a:pt x="59650" y="272629"/>
                </a:lnTo>
                <a:lnTo>
                  <a:pt x="48958" y="285940"/>
                </a:lnTo>
                <a:lnTo>
                  <a:pt x="18478" y="311467"/>
                </a:lnTo>
                <a:lnTo>
                  <a:pt x="1524" y="313944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88036"/>
                </a:lnTo>
                <a:lnTo>
                  <a:pt x="71628" y="283464"/>
                </a:lnTo>
                <a:lnTo>
                  <a:pt x="74223" y="280344"/>
                </a:lnTo>
                <a:lnTo>
                  <a:pt x="77533" y="275653"/>
                </a:lnTo>
                <a:lnTo>
                  <a:pt x="81700" y="269533"/>
                </a:lnTo>
                <a:lnTo>
                  <a:pt x="86868" y="262128"/>
                </a:lnTo>
                <a:lnTo>
                  <a:pt x="118872" y="219456"/>
                </a:lnTo>
                <a:lnTo>
                  <a:pt x="131064" y="219456"/>
                </a:lnTo>
                <a:lnTo>
                  <a:pt x="131064" y="202692"/>
                </a:lnTo>
                <a:lnTo>
                  <a:pt x="222504" y="77724"/>
                </a:lnTo>
                <a:lnTo>
                  <a:pt x="222504" y="323088"/>
                </a:lnTo>
                <a:lnTo>
                  <a:pt x="243840" y="323088"/>
                </a:lnTo>
                <a:lnTo>
                  <a:pt x="243840" y="275844"/>
                </a:lnTo>
                <a:lnTo>
                  <a:pt x="245364" y="262128"/>
                </a:lnTo>
                <a:lnTo>
                  <a:pt x="269748" y="0"/>
                </a:lnTo>
                <a:close/>
              </a:path>
              <a:path w="285114" h="323214">
                <a:moveTo>
                  <a:pt x="96012" y="313944"/>
                </a:moveTo>
                <a:lnTo>
                  <a:pt x="86868" y="313944"/>
                </a:lnTo>
                <a:lnTo>
                  <a:pt x="79248" y="312420"/>
                </a:lnTo>
                <a:lnTo>
                  <a:pt x="71628" y="304800"/>
                </a:lnTo>
                <a:lnTo>
                  <a:pt x="70104" y="300228"/>
                </a:lnTo>
                <a:lnTo>
                  <a:pt x="70104" y="323088"/>
                </a:lnTo>
                <a:lnTo>
                  <a:pt x="92964" y="323088"/>
                </a:lnTo>
                <a:lnTo>
                  <a:pt x="96012" y="313944"/>
                </a:lnTo>
                <a:close/>
              </a:path>
              <a:path w="285114" h="323214">
                <a:moveTo>
                  <a:pt x="222504" y="323088"/>
                </a:moveTo>
                <a:lnTo>
                  <a:pt x="222504" y="77724"/>
                </a:lnTo>
                <a:lnTo>
                  <a:pt x="210312" y="202692"/>
                </a:lnTo>
                <a:lnTo>
                  <a:pt x="131064" y="202692"/>
                </a:lnTo>
                <a:lnTo>
                  <a:pt x="131064" y="219456"/>
                </a:lnTo>
                <a:lnTo>
                  <a:pt x="208788" y="219456"/>
                </a:lnTo>
                <a:lnTo>
                  <a:pt x="208788" y="323088"/>
                </a:lnTo>
                <a:lnTo>
                  <a:pt x="222504" y="323088"/>
                </a:lnTo>
                <a:close/>
              </a:path>
              <a:path w="285114" h="323214">
                <a:moveTo>
                  <a:pt x="208788" y="323088"/>
                </a:moveTo>
                <a:lnTo>
                  <a:pt x="208788" y="219456"/>
                </a:lnTo>
                <a:lnTo>
                  <a:pt x="205740" y="259080"/>
                </a:lnTo>
                <a:lnTo>
                  <a:pt x="204573" y="271414"/>
                </a:lnTo>
                <a:lnTo>
                  <a:pt x="203263" y="281178"/>
                </a:lnTo>
                <a:lnTo>
                  <a:pt x="201668" y="288655"/>
                </a:lnTo>
                <a:lnTo>
                  <a:pt x="199644" y="294132"/>
                </a:lnTo>
                <a:lnTo>
                  <a:pt x="198120" y="300228"/>
                </a:lnTo>
                <a:lnTo>
                  <a:pt x="164592" y="313944"/>
                </a:lnTo>
                <a:lnTo>
                  <a:pt x="160020" y="313944"/>
                </a:lnTo>
                <a:lnTo>
                  <a:pt x="156972" y="323088"/>
                </a:lnTo>
                <a:lnTo>
                  <a:pt x="208788" y="323088"/>
                </a:lnTo>
                <a:close/>
              </a:path>
              <a:path w="285114" h="323214">
                <a:moveTo>
                  <a:pt x="284988" y="313944"/>
                </a:moveTo>
                <a:lnTo>
                  <a:pt x="276439" y="313896"/>
                </a:lnTo>
                <a:lnTo>
                  <a:pt x="269176" y="313563"/>
                </a:lnTo>
                <a:lnTo>
                  <a:pt x="263342" y="312658"/>
                </a:lnTo>
                <a:lnTo>
                  <a:pt x="259080" y="310896"/>
                </a:lnTo>
                <a:lnTo>
                  <a:pt x="252984" y="309372"/>
                </a:lnTo>
                <a:lnTo>
                  <a:pt x="249936" y="306324"/>
                </a:lnTo>
                <a:lnTo>
                  <a:pt x="246888" y="301752"/>
                </a:lnTo>
                <a:lnTo>
                  <a:pt x="243840" y="298704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6348" y="515721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81000" y="138684"/>
                </a:moveTo>
                <a:lnTo>
                  <a:pt x="381000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5" h="251460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420" y="41409"/>
                </a:lnTo>
                <a:lnTo>
                  <a:pt x="340995" y="68770"/>
                </a:lnTo>
                <a:lnTo>
                  <a:pt x="362997" y="94130"/>
                </a:lnTo>
                <a:lnTo>
                  <a:pt x="381000" y="112776"/>
                </a:lnTo>
                <a:lnTo>
                  <a:pt x="381000" y="179360"/>
                </a:lnTo>
                <a:lnTo>
                  <a:pt x="403550" y="156519"/>
                </a:lnTo>
                <a:lnTo>
                  <a:pt x="435864" y="124968"/>
                </a:lnTo>
                <a:close/>
              </a:path>
              <a:path w="436245" h="251460">
                <a:moveTo>
                  <a:pt x="381000" y="179360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18420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36"/>
                </a:lnTo>
                <a:lnTo>
                  <a:pt x="373951" y="186499"/>
                </a:lnTo>
                <a:lnTo>
                  <a:pt x="381000" y="17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25390" y="5068824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5655" y="5907024"/>
            <a:ext cx="211836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3532" y="5801868"/>
            <a:ext cx="294640" cy="315595"/>
          </a:xfrm>
          <a:custGeom>
            <a:avLst/>
            <a:gdLst/>
            <a:ahLst/>
            <a:cxnLst/>
            <a:rect l="l" t="t" r="r" b="b"/>
            <a:pathLst>
              <a:path w="294639" h="315595">
                <a:moveTo>
                  <a:pt x="120396" y="167640"/>
                </a:moveTo>
                <a:lnTo>
                  <a:pt x="120396" y="27432"/>
                </a:lnTo>
                <a:lnTo>
                  <a:pt x="119848" y="33099"/>
                </a:lnTo>
                <a:lnTo>
                  <a:pt x="118300" y="40767"/>
                </a:lnTo>
                <a:lnTo>
                  <a:pt x="52077" y="267557"/>
                </a:lnTo>
                <a:lnTo>
                  <a:pt x="38100" y="297180"/>
                </a:lnTo>
                <a:lnTo>
                  <a:pt x="35052" y="301752"/>
                </a:lnTo>
                <a:lnTo>
                  <a:pt x="27432" y="303276"/>
                </a:lnTo>
                <a:lnTo>
                  <a:pt x="24384" y="306324"/>
                </a:lnTo>
                <a:lnTo>
                  <a:pt x="15240" y="307848"/>
                </a:lnTo>
                <a:lnTo>
                  <a:pt x="3048" y="307848"/>
                </a:lnTo>
                <a:lnTo>
                  <a:pt x="0" y="315468"/>
                </a:lnTo>
                <a:lnTo>
                  <a:pt x="83820" y="315468"/>
                </a:lnTo>
                <a:lnTo>
                  <a:pt x="83820" y="295656"/>
                </a:lnTo>
                <a:lnTo>
                  <a:pt x="120396" y="167640"/>
                </a:lnTo>
                <a:close/>
              </a:path>
              <a:path w="294639" h="315595">
                <a:moveTo>
                  <a:pt x="294132" y="67056"/>
                </a:moveTo>
                <a:lnTo>
                  <a:pt x="275629" y="26074"/>
                </a:lnTo>
                <a:lnTo>
                  <a:pt x="237553" y="5143"/>
                </a:lnTo>
                <a:lnTo>
                  <a:pt x="85344" y="0"/>
                </a:lnTo>
                <a:lnTo>
                  <a:pt x="82296" y="7620"/>
                </a:lnTo>
                <a:lnTo>
                  <a:pt x="83820" y="9144"/>
                </a:lnTo>
                <a:lnTo>
                  <a:pt x="102108" y="9144"/>
                </a:lnTo>
                <a:lnTo>
                  <a:pt x="109728" y="10668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67640"/>
                </a:lnTo>
                <a:lnTo>
                  <a:pt x="123444" y="156972"/>
                </a:lnTo>
                <a:lnTo>
                  <a:pt x="129540" y="156972"/>
                </a:lnTo>
                <a:lnTo>
                  <a:pt x="129540" y="140208"/>
                </a:lnTo>
                <a:lnTo>
                  <a:pt x="164592" y="18288"/>
                </a:lnTo>
                <a:lnTo>
                  <a:pt x="174093" y="16692"/>
                </a:lnTo>
                <a:lnTo>
                  <a:pt x="181356" y="15240"/>
                </a:lnTo>
                <a:lnTo>
                  <a:pt x="187809" y="15348"/>
                </a:lnTo>
                <a:lnTo>
                  <a:pt x="233172" y="28956"/>
                </a:lnTo>
                <a:lnTo>
                  <a:pt x="246888" y="65532"/>
                </a:lnTo>
                <a:lnTo>
                  <a:pt x="246888" y="135850"/>
                </a:lnTo>
                <a:lnTo>
                  <a:pt x="247840" y="135445"/>
                </a:lnTo>
                <a:lnTo>
                  <a:pt x="282559" y="104989"/>
                </a:lnTo>
                <a:lnTo>
                  <a:pt x="292750" y="80462"/>
                </a:lnTo>
                <a:lnTo>
                  <a:pt x="294132" y="67056"/>
                </a:lnTo>
                <a:close/>
              </a:path>
              <a:path w="294639" h="315595">
                <a:moveTo>
                  <a:pt x="214884" y="298508"/>
                </a:moveTo>
                <a:lnTo>
                  <a:pt x="214884" y="217932"/>
                </a:lnTo>
                <a:lnTo>
                  <a:pt x="213169" y="235362"/>
                </a:lnTo>
                <a:lnTo>
                  <a:pt x="208026" y="251079"/>
                </a:lnTo>
                <a:lnTo>
                  <a:pt x="173164" y="286488"/>
                </a:lnTo>
                <a:lnTo>
                  <a:pt x="123444" y="298704"/>
                </a:lnTo>
                <a:lnTo>
                  <a:pt x="115109" y="298442"/>
                </a:lnTo>
                <a:lnTo>
                  <a:pt x="105918" y="297751"/>
                </a:lnTo>
                <a:lnTo>
                  <a:pt x="83820" y="295656"/>
                </a:lnTo>
                <a:lnTo>
                  <a:pt x="83820" y="315468"/>
                </a:lnTo>
                <a:lnTo>
                  <a:pt x="134993" y="315420"/>
                </a:lnTo>
                <a:lnTo>
                  <a:pt x="176784" y="312420"/>
                </a:lnTo>
                <a:lnTo>
                  <a:pt x="211931" y="300204"/>
                </a:lnTo>
                <a:lnTo>
                  <a:pt x="214884" y="298508"/>
                </a:lnTo>
                <a:close/>
              </a:path>
              <a:path w="294639" h="315595">
                <a:moveTo>
                  <a:pt x="246888" y="135850"/>
                </a:moveTo>
                <a:lnTo>
                  <a:pt x="246888" y="65532"/>
                </a:lnTo>
                <a:lnTo>
                  <a:pt x="245459" y="80938"/>
                </a:lnTo>
                <a:lnTo>
                  <a:pt x="241173" y="95059"/>
                </a:lnTo>
                <a:lnTo>
                  <a:pt x="210240" y="127992"/>
                </a:lnTo>
                <a:lnTo>
                  <a:pt x="151447" y="140173"/>
                </a:lnTo>
                <a:lnTo>
                  <a:pt x="129540" y="140208"/>
                </a:lnTo>
                <a:lnTo>
                  <a:pt x="129540" y="156972"/>
                </a:lnTo>
                <a:lnTo>
                  <a:pt x="141732" y="156972"/>
                </a:lnTo>
                <a:lnTo>
                  <a:pt x="159758" y="157853"/>
                </a:lnTo>
                <a:lnTo>
                  <a:pt x="198120" y="172212"/>
                </a:lnTo>
                <a:lnTo>
                  <a:pt x="208788" y="186987"/>
                </a:lnTo>
                <a:lnTo>
                  <a:pt x="208788" y="149352"/>
                </a:lnTo>
                <a:lnTo>
                  <a:pt x="229957" y="143041"/>
                </a:lnTo>
                <a:lnTo>
                  <a:pt x="246888" y="135850"/>
                </a:lnTo>
                <a:close/>
              </a:path>
              <a:path w="294639" h="315595">
                <a:moveTo>
                  <a:pt x="265176" y="216408"/>
                </a:moveTo>
                <a:lnTo>
                  <a:pt x="251460" y="176784"/>
                </a:lnTo>
                <a:lnTo>
                  <a:pt x="208788" y="149352"/>
                </a:lnTo>
                <a:lnTo>
                  <a:pt x="208788" y="186987"/>
                </a:lnTo>
                <a:lnTo>
                  <a:pt x="211074" y="191643"/>
                </a:lnTo>
                <a:lnTo>
                  <a:pt x="213979" y="203930"/>
                </a:lnTo>
                <a:lnTo>
                  <a:pt x="214884" y="217932"/>
                </a:lnTo>
                <a:lnTo>
                  <a:pt x="214884" y="298508"/>
                </a:lnTo>
                <a:lnTo>
                  <a:pt x="222527" y="294115"/>
                </a:lnTo>
                <a:lnTo>
                  <a:pt x="252984" y="260604"/>
                </a:lnTo>
                <a:lnTo>
                  <a:pt x="264342" y="227814"/>
                </a:lnTo>
                <a:lnTo>
                  <a:pt x="265176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6348" y="587349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81000" y="138684"/>
                </a:moveTo>
                <a:lnTo>
                  <a:pt x="381000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5" h="251460">
                <a:moveTo>
                  <a:pt x="435864" y="126492"/>
                </a:moveTo>
                <a:lnTo>
                  <a:pt x="403550" y="94940"/>
                </a:lnTo>
                <a:lnTo>
                  <a:pt x="373951" y="64960"/>
                </a:lnTo>
                <a:lnTo>
                  <a:pt x="345209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420" y="41409"/>
                </a:lnTo>
                <a:lnTo>
                  <a:pt x="340995" y="68770"/>
                </a:lnTo>
                <a:lnTo>
                  <a:pt x="362997" y="94130"/>
                </a:lnTo>
                <a:lnTo>
                  <a:pt x="381000" y="112776"/>
                </a:lnTo>
                <a:lnTo>
                  <a:pt x="381000" y="179658"/>
                </a:lnTo>
                <a:lnTo>
                  <a:pt x="403550" y="157162"/>
                </a:lnTo>
                <a:lnTo>
                  <a:pt x="435864" y="126492"/>
                </a:lnTo>
                <a:close/>
              </a:path>
              <a:path w="436245" h="251460">
                <a:moveTo>
                  <a:pt x="381000" y="179658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18420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60"/>
                </a:lnTo>
                <a:lnTo>
                  <a:pt x="373951" y="186690"/>
                </a:lnTo>
                <a:lnTo>
                  <a:pt x="381000" y="179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977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966253" y="8179765"/>
            <a:ext cx="2544775" cy="19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364"/>
              </a:lnSpc>
            </a:pPr>
            <a:fld id="{81D60167-4931-47E6-BA6A-407CBD079E47}" type="slidenum">
              <a:rPr dirty="0"/>
              <a:pPr marL="41910">
                <a:lnSpc>
                  <a:spcPts val="1364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117" y="622389"/>
            <a:ext cx="2380488" cy="759632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4840" spc="-6" dirty="0"/>
              <a:t>E</a:t>
            </a:r>
            <a:r>
              <a:rPr sz="4840" spc="-94" dirty="0"/>
              <a:t>x</a:t>
            </a:r>
            <a:r>
              <a:rPr sz="4840" dirty="0"/>
              <a:t>amples</a:t>
            </a:r>
            <a:endParaRPr sz="4840"/>
          </a:p>
        </p:txBody>
      </p:sp>
      <p:sp>
        <p:nvSpPr>
          <p:cNvPr id="3" name="object 3"/>
          <p:cNvSpPr txBox="1"/>
          <p:nvPr/>
        </p:nvSpPr>
        <p:spPr>
          <a:xfrm>
            <a:off x="561594" y="1886395"/>
            <a:ext cx="8125206" cy="1111010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419100" indent="-377889">
              <a:spcBef>
                <a:spcPts val="116"/>
              </a:spcBef>
              <a:buFont typeface="Arial"/>
              <a:buChar char="•"/>
              <a:tabLst>
                <a:tab pos="419100" algn="l"/>
                <a:tab pos="419799" algn="l"/>
              </a:tabLst>
            </a:pPr>
            <a:r>
              <a:rPr lang="en-IN" sz="3520" spc="-6" dirty="0">
                <a:solidFill>
                  <a:srgbClr val="C00000"/>
                </a:solidFill>
                <a:latin typeface="Calibri"/>
                <a:cs typeface="Calibri"/>
              </a:rPr>
              <a:t>right-linear </a:t>
            </a:r>
          </a:p>
          <a:p>
            <a:pPr marL="41211">
              <a:spcBef>
                <a:spcPts val="116"/>
              </a:spcBef>
              <a:tabLst>
                <a:tab pos="419100" algn="l"/>
                <a:tab pos="419799" algn="l"/>
              </a:tabLst>
            </a:pPr>
            <a:r>
              <a:rPr lang="en-IN" sz="3520" spc="-6" dirty="0">
                <a:solidFill>
                  <a:srgbClr val="C00000"/>
                </a:solidFill>
                <a:latin typeface="Calibri"/>
                <a:cs typeface="Calibri"/>
              </a:rPr>
              <a:t>        </a:t>
            </a:r>
            <a:r>
              <a:rPr sz="3520" spc="-6" dirty="0">
                <a:latin typeface="Calibri"/>
                <a:cs typeface="Calibri"/>
              </a:rPr>
              <a:t>G</a:t>
            </a:r>
            <a:r>
              <a:rPr sz="3465" spc="-8" baseline="-21164" dirty="0">
                <a:latin typeface="Calibri"/>
                <a:cs typeface="Calibri"/>
              </a:rPr>
              <a:t>1</a:t>
            </a:r>
            <a:r>
              <a:rPr sz="3520" spc="-6" dirty="0">
                <a:latin typeface="Calibri"/>
                <a:cs typeface="Calibri"/>
              </a:rPr>
              <a:t>=({S}, </a:t>
            </a:r>
            <a:r>
              <a:rPr sz="3520" dirty="0">
                <a:latin typeface="Calibri"/>
                <a:cs typeface="Calibri"/>
              </a:rPr>
              <a:t>{a,b}, </a:t>
            </a:r>
            <a:r>
              <a:rPr sz="3520" spc="-6" dirty="0">
                <a:latin typeface="Calibri"/>
                <a:cs typeface="Calibri"/>
              </a:rPr>
              <a:t>S,</a:t>
            </a:r>
            <a:r>
              <a:rPr sz="3520" spc="44" dirty="0">
                <a:latin typeface="Calibri"/>
                <a:cs typeface="Calibri"/>
              </a:rPr>
              <a:t> </a:t>
            </a:r>
            <a:r>
              <a:rPr sz="3520" dirty="0">
                <a:latin typeface="Calibri"/>
                <a:cs typeface="Calibri"/>
              </a:rPr>
              <a:t>{S</a:t>
            </a:r>
            <a:r>
              <a:rPr sz="3520" dirty="0">
                <a:latin typeface="Wingdings"/>
                <a:cs typeface="Wingdings"/>
              </a:rPr>
              <a:t></a:t>
            </a:r>
            <a:r>
              <a:rPr sz="3520" dirty="0">
                <a:latin typeface="Calibri"/>
                <a:cs typeface="Calibri"/>
              </a:rPr>
              <a:t>abS|a})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624" y="3814533"/>
            <a:ext cx="8520176" cy="348524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433070" indent="-377889">
              <a:spcBef>
                <a:spcPts val="116"/>
              </a:spcBef>
              <a:buFont typeface="Arial"/>
              <a:buChar char="•"/>
              <a:tabLst>
                <a:tab pos="433070" algn="l"/>
                <a:tab pos="433769" algn="l"/>
              </a:tabLst>
            </a:pPr>
            <a:r>
              <a:rPr lang="en-IN" sz="3520" spc="-11" dirty="0">
                <a:solidFill>
                  <a:srgbClr val="C00000"/>
                </a:solidFill>
                <a:latin typeface="Calibri"/>
                <a:cs typeface="Calibri"/>
              </a:rPr>
              <a:t>left-linear </a:t>
            </a:r>
          </a:p>
          <a:p>
            <a:pPr marL="55181">
              <a:spcBef>
                <a:spcPts val="116"/>
              </a:spcBef>
              <a:tabLst>
                <a:tab pos="433070" algn="l"/>
                <a:tab pos="433769" algn="l"/>
              </a:tabLst>
            </a:pPr>
            <a:r>
              <a:rPr sz="3520" spc="-6" dirty="0">
                <a:latin typeface="Calibri"/>
                <a:cs typeface="Calibri"/>
              </a:rPr>
              <a:t>G</a:t>
            </a:r>
            <a:r>
              <a:rPr sz="3465" spc="-8" baseline="-21164" dirty="0">
                <a:latin typeface="Calibri"/>
                <a:cs typeface="Calibri"/>
              </a:rPr>
              <a:t>2</a:t>
            </a:r>
            <a:r>
              <a:rPr sz="3520" spc="-6" dirty="0">
                <a:latin typeface="Calibri"/>
                <a:cs typeface="Calibri"/>
              </a:rPr>
              <a:t>=({S, </a:t>
            </a:r>
            <a:r>
              <a:rPr sz="3520" spc="6" dirty="0">
                <a:latin typeface="Calibri"/>
                <a:cs typeface="Calibri"/>
              </a:rPr>
              <a:t>S</a:t>
            </a:r>
            <a:r>
              <a:rPr sz="3465" spc="8" baseline="-21164" dirty="0">
                <a:latin typeface="Calibri"/>
                <a:cs typeface="Calibri"/>
              </a:rPr>
              <a:t>1</a:t>
            </a:r>
            <a:r>
              <a:rPr sz="3520" spc="6" dirty="0">
                <a:latin typeface="Calibri"/>
                <a:cs typeface="Calibri"/>
              </a:rPr>
              <a:t>, </a:t>
            </a:r>
            <a:r>
              <a:rPr sz="3520" dirty="0">
                <a:latin typeface="Calibri"/>
                <a:cs typeface="Calibri"/>
              </a:rPr>
              <a:t>S</a:t>
            </a:r>
            <a:r>
              <a:rPr sz="3465" baseline="-21164" dirty="0">
                <a:latin typeface="Calibri"/>
                <a:cs typeface="Calibri"/>
              </a:rPr>
              <a:t>2</a:t>
            </a:r>
            <a:r>
              <a:rPr sz="3520" dirty="0">
                <a:latin typeface="Calibri"/>
                <a:cs typeface="Calibri"/>
              </a:rPr>
              <a:t>}, </a:t>
            </a:r>
            <a:r>
              <a:rPr sz="3520" spc="-6" dirty="0">
                <a:latin typeface="Calibri"/>
                <a:cs typeface="Calibri"/>
              </a:rPr>
              <a:t>{a, b},</a:t>
            </a:r>
            <a:r>
              <a:rPr sz="3520" spc="50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S,</a:t>
            </a:r>
            <a:endParaRPr sz="3520" dirty="0">
              <a:latin typeface="Calibri"/>
              <a:cs typeface="Calibri"/>
            </a:endParaRPr>
          </a:p>
          <a:p>
            <a:pPr marL="1345311">
              <a:spcBef>
                <a:spcPts val="22"/>
              </a:spcBef>
            </a:pPr>
            <a:r>
              <a:rPr sz="3520" dirty="0">
                <a:latin typeface="Calibri"/>
                <a:cs typeface="Calibri"/>
              </a:rPr>
              <a:t>{S</a:t>
            </a:r>
            <a:r>
              <a:rPr sz="3520" dirty="0">
                <a:latin typeface="Wingdings"/>
                <a:cs typeface="Wingdings"/>
              </a:rPr>
              <a:t></a:t>
            </a:r>
            <a:r>
              <a:rPr sz="3520" dirty="0">
                <a:latin typeface="Calibri"/>
                <a:cs typeface="Calibri"/>
              </a:rPr>
              <a:t>S</a:t>
            </a:r>
            <a:r>
              <a:rPr sz="3465" baseline="-21164" dirty="0">
                <a:latin typeface="Calibri"/>
                <a:cs typeface="Calibri"/>
              </a:rPr>
              <a:t>1</a:t>
            </a:r>
            <a:r>
              <a:rPr sz="3520" dirty="0">
                <a:latin typeface="Calibri"/>
                <a:cs typeface="Calibri"/>
              </a:rPr>
              <a:t>ab, </a:t>
            </a:r>
            <a:r>
              <a:rPr sz="3520" spc="6" dirty="0">
                <a:latin typeface="Calibri"/>
                <a:cs typeface="Calibri"/>
              </a:rPr>
              <a:t>S</a:t>
            </a:r>
            <a:r>
              <a:rPr sz="3465" spc="8" baseline="-21164" dirty="0">
                <a:latin typeface="Calibri"/>
                <a:cs typeface="Calibri"/>
              </a:rPr>
              <a:t>1</a:t>
            </a:r>
            <a:r>
              <a:rPr sz="3520" spc="6" dirty="0">
                <a:latin typeface="Wingdings"/>
                <a:cs typeface="Wingdings"/>
              </a:rPr>
              <a:t></a:t>
            </a:r>
            <a:r>
              <a:rPr sz="3520" spc="6" dirty="0">
                <a:latin typeface="Calibri"/>
                <a:cs typeface="Calibri"/>
              </a:rPr>
              <a:t>S</a:t>
            </a:r>
            <a:r>
              <a:rPr sz="3465" spc="8" baseline="-21164" dirty="0">
                <a:latin typeface="Calibri"/>
                <a:cs typeface="Calibri"/>
              </a:rPr>
              <a:t>1</a:t>
            </a:r>
            <a:r>
              <a:rPr sz="3520" spc="6" dirty="0">
                <a:latin typeface="Calibri"/>
                <a:cs typeface="Calibri"/>
              </a:rPr>
              <a:t>ab|S</a:t>
            </a:r>
            <a:r>
              <a:rPr sz="3465" spc="8" baseline="-21164" dirty="0">
                <a:latin typeface="Calibri"/>
                <a:cs typeface="Calibri"/>
              </a:rPr>
              <a:t>2</a:t>
            </a:r>
            <a:r>
              <a:rPr sz="3520" spc="6" dirty="0">
                <a:latin typeface="Calibri"/>
                <a:cs typeface="Calibri"/>
              </a:rPr>
              <a:t>,</a:t>
            </a:r>
            <a:r>
              <a:rPr sz="3520" spc="-28" dirty="0">
                <a:latin typeface="Calibri"/>
                <a:cs typeface="Calibri"/>
              </a:rPr>
              <a:t> </a:t>
            </a:r>
            <a:r>
              <a:rPr sz="3520" spc="6" dirty="0">
                <a:latin typeface="Calibri"/>
                <a:cs typeface="Calibri"/>
              </a:rPr>
              <a:t>S</a:t>
            </a:r>
            <a:r>
              <a:rPr sz="3465" spc="8" baseline="-21164" dirty="0">
                <a:latin typeface="Calibri"/>
                <a:cs typeface="Calibri"/>
              </a:rPr>
              <a:t>2</a:t>
            </a:r>
            <a:r>
              <a:rPr sz="3520" spc="6" dirty="0">
                <a:latin typeface="Wingdings"/>
                <a:cs typeface="Wingdings"/>
              </a:rPr>
              <a:t></a:t>
            </a:r>
            <a:r>
              <a:rPr sz="3520" spc="6" dirty="0">
                <a:latin typeface="Calibri"/>
                <a:cs typeface="Calibri"/>
              </a:rPr>
              <a:t>a})</a:t>
            </a:r>
            <a:endParaRPr sz="352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4785" dirty="0">
              <a:latin typeface="Calibri"/>
              <a:cs typeface="Calibri"/>
            </a:endParaRPr>
          </a:p>
          <a:p>
            <a:pPr marL="433070" indent="-377889">
              <a:buFont typeface="Arial"/>
              <a:buChar char="•"/>
              <a:tabLst>
                <a:tab pos="433070" algn="l"/>
                <a:tab pos="433769" algn="l"/>
              </a:tabLst>
            </a:pPr>
            <a:r>
              <a:rPr sz="3520" dirty="0">
                <a:latin typeface="Calibri"/>
                <a:cs typeface="Calibri"/>
              </a:rPr>
              <a:t>Not </a:t>
            </a:r>
            <a:r>
              <a:rPr lang="en-US" sz="3520" spc="-6" dirty="0">
                <a:latin typeface="Calibri"/>
                <a:cs typeface="Calibri"/>
              </a:rPr>
              <a:t>Regular</a:t>
            </a:r>
            <a:r>
              <a:rPr sz="3520" spc="-6" dirty="0">
                <a:latin typeface="Calibri"/>
                <a:cs typeface="Calibri"/>
              </a:rPr>
              <a:t>: G</a:t>
            </a:r>
            <a:r>
              <a:rPr sz="3465" spc="-8" baseline="-21164" dirty="0">
                <a:latin typeface="Calibri"/>
                <a:cs typeface="Calibri"/>
              </a:rPr>
              <a:t>3</a:t>
            </a:r>
            <a:r>
              <a:rPr sz="3520" spc="-6" dirty="0">
                <a:latin typeface="Calibri"/>
                <a:cs typeface="Calibri"/>
              </a:rPr>
              <a:t>=({S, </a:t>
            </a:r>
            <a:r>
              <a:rPr sz="3520" spc="6" dirty="0">
                <a:latin typeface="Calibri"/>
                <a:cs typeface="Calibri"/>
              </a:rPr>
              <a:t>A, </a:t>
            </a:r>
            <a:r>
              <a:rPr sz="3520" dirty="0">
                <a:latin typeface="Calibri"/>
                <a:cs typeface="Calibri"/>
              </a:rPr>
              <a:t>B}, </a:t>
            </a:r>
            <a:r>
              <a:rPr sz="3520" spc="-6" dirty="0">
                <a:latin typeface="Calibri"/>
                <a:cs typeface="Calibri"/>
              </a:rPr>
              <a:t>{a,b},</a:t>
            </a:r>
            <a:r>
              <a:rPr sz="3520" spc="66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S,</a:t>
            </a:r>
            <a:endParaRPr sz="3520" dirty="0">
              <a:latin typeface="Calibri"/>
              <a:cs typeface="Calibri"/>
            </a:endParaRPr>
          </a:p>
          <a:p>
            <a:pPr marL="1345311">
              <a:spcBef>
                <a:spcPts val="28"/>
              </a:spcBef>
            </a:pPr>
            <a:r>
              <a:rPr sz="3520" spc="6" dirty="0">
                <a:latin typeface="Calibri"/>
                <a:cs typeface="Calibri"/>
              </a:rPr>
              <a:t>{S</a:t>
            </a:r>
            <a:r>
              <a:rPr sz="3520" spc="6" dirty="0">
                <a:latin typeface="Wingdings"/>
                <a:cs typeface="Wingdings"/>
              </a:rPr>
              <a:t></a:t>
            </a:r>
            <a:r>
              <a:rPr sz="3520" spc="6" dirty="0">
                <a:latin typeface="Calibri"/>
                <a:cs typeface="Calibri"/>
              </a:rPr>
              <a:t>A, </a:t>
            </a:r>
            <a:r>
              <a:rPr sz="3520" dirty="0">
                <a:latin typeface="Calibri"/>
                <a:cs typeface="Calibri"/>
              </a:rPr>
              <a:t>A</a:t>
            </a:r>
            <a:r>
              <a:rPr sz="3520" dirty="0">
                <a:latin typeface="Wingdings"/>
                <a:cs typeface="Wingdings"/>
              </a:rPr>
              <a:t></a:t>
            </a:r>
            <a:r>
              <a:rPr sz="3520" dirty="0">
                <a:latin typeface="Calibri"/>
                <a:cs typeface="Calibri"/>
              </a:rPr>
              <a:t>aB|</a:t>
            </a:r>
            <a:r>
              <a:rPr sz="3520" dirty="0">
                <a:latin typeface="Symbol"/>
                <a:cs typeface="Symbol"/>
              </a:rPr>
              <a:t></a:t>
            </a:r>
            <a:r>
              <a:rPr sz="3520" dirty="0">
                <a:latin typeface="Calibri"/>
                <a:cs typeface="Calibri"/>
              </a:rPr>
              <a:t>,</a:t>
            </a:r>
            <a:r>
              <a:rPr sz="3520" spc="-33" dirty="0">
                <a:latin typeface="Calibri"/>
                <a:cs typeface="Calibri"/>
              </a:rPr>
              <a:t> </a:t>
            </a:r>
            <a:r>
              <a:rPr sz="3520" spc="-6" dirty="0">
                <a:latin typeface="Calibri"/>
                <a:cs typeface="Calibri"/>
              </a:rPr>
              <a:t>B</a:t>
            </a:r>
            <a:r>
              <a:rPr sz="3520" spc="-6" dirty="0">
                <a:latin typeface="Wingdings"/>
                <a:cs typeface="Wingdings"/>
              </a:rPr>
              <a:t></a:t>
            </a:r>
            <a:r>
              <a:rPr sz="3520" spc="-6" dirty="0">
                <a:latin typeface="Calibri"/>
                <a:cs typeface="Calibri"/>
              </a:rPr>
              <a:t>Ab})</a:t>
            </a:r>
            <a:endParaRPr sz="35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6308" y="900684"/>
            <a:ext cx="3610356" cy="45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455" y="1577340"/>
            <a:ext cx="228600" cy="280670"/>
          </a:xfrm>
          <a:custGeom>
            <a:avLst/>
            <a:gdLst/>
            <a:ahLst/>
            <a:cxnLst/>
            <a:rect l="l" t="t" r="r" b="b"/>
            <a:pathLst>
              <a:path w="228600" h="280669">
                <a:moveTo>
                  <a:pt x="28956" y="277368"/>
                </a:moveTo>
                <a:lnTo>
                  <a:pt x="28956" y="192024"/>
                </a:lnTo>
                <a:lnTo>
                  <a:pt x="16073" y="218598"/>
                </a:lnTo>
                <a:lnTo>
                  <a:pt x="7048" y="238887"/>
                </a:lnTo>
                <a:lnTo>
                  <a:pt x="1738" y="252888"/>
                </a:lnTo>
                <a:lnTo>
                  <a:pt x="0" y="260604"/>
                </a:lnTo>
                <a:lnTo>
                  <a:pt x="0" y="266700"/>
                </a:lnTo>
                <a:lnTo>
                  <a:pt x="3048" y="271272"/>
                </a:lnTo>
                <a:lnTo>
                  <a:pt x="6096" y="274320"/>
                </a:lnTo>
                <a:lnTo>
                  <a:pt x="10668" y="277368"/>
                </a:lnTo>
                <a:lnTo>
                  <a:pt x="15240" y="278892"/>
                </a:lnTo>
                <a:lnTo>
                  <a:pt x="25908" y="278892"/>
                </a:lnTo>
                <a:lnTo>
                  <a:pt x="28956" y="277368"/>
                </a:lnTo>
                <a:close/>
              </a:path>
              <a:path w="228600" h="280669">
                <a:moveTo>
                  <a:pt x="228600" y="266700"/>
                </a:moveTo>
                <a:lnTo>
                  <a:pt x="228600" y="259080"/>
                </a:lnTo>
                <a:lnTo>
                  <a:pt x="227076" y="251460"/>
                </a:lnTo>
                <a:lnTo>
                  <a:pt x="222504" y="242316"/>
                </a:lnTo>
                <a:lnTo>
                  <a:pt x="211836" y="211836"/>
                </a:lnTo>
                <a:lnTo>
                  <a:pt x="184404" y="82296"/>
                </a:lnTo>
                <a:lnTo>
                  <a:pt x="172212" y="19812"/>
                </a:lnTo>
                <a:lnTo>
                  <a:pt x="169116" y="10929"/>
                </a:lnTo>
                <a:lnTo>
                  <a:pt x="164592" y="4762"/>
                </a:lnTo>
                <a:lnTo>
                  <a:pt x="158924" y="1166"/>
                </a:lnTo>
                <a:lnTo>
                  <a:pt x="152400" y="0"/>
                </a:lnTo>
                <a:lnTo>
                  <a:pt x="144684" y="4310"/>
                </a:lnTo>
                <a:lnTo>
                  <a:pt x="117252" y="39219"/>
                </a:lnTo>
                <a:lnTo>
                  <a:pt x="82129" y="95535"/>
                </a:lnTo>
                <a:lnTo>
                  <a:pt x="55316" y="141255"/>
                </a:lnTo>
                <a:lnTo>
                  <a:pt x="44196" y="161544"/>
                </a:lnTo>
                <a:lnTo>
                  <a:pt x="36195" y="164425"/>
                </a:lnTo>
                <a:lnTo>
                  <a:pt x="30480" y="168592"/>
                </a:lnTo>
                <a:lnTo>
                  <a:pt x="27051" y="174188"/>
                </a:lnTo>
                <a:lnTo>
                  <a:pt x="25908" y="181356"/>
                </a:lnTo>
                <a:lnTo>
                  <a:pt x="25908" y="188976"/>
                </a:lnTo>
                <a:lnTo>
                  <a:pt x="28956" y="192024"/>
                </a:lnTo>
                <a:lnTo>
                  <a:pt x="28956" y="277368"/>
                </a:lnTo>
                <a:lnTo>
                  <a:pt x="32004" y="275844"/>
                </a:lnTo>
                <a:lnTo>
                  <a:pt x="36576" y="269748"/>
                </a:lnTo>
                <a:lnTo>
                  <a:pt x="61650" y="211240"/>
                </a:lnTo>
                <a:lnTo>
                  <a:pt x="67056" y="198120"/>
                </a:lnTo>
                <a:lnTo>
                  <a:pt x="89916" y="193270"/>
                </a:lnTo>
                <a:lnTo>
                  <a:pt x="89916" y="153924"/>
                </a:lnTo>
                <a:lnTo>
                  <a:pt x="143256" y="67056"/>
                </a:lnTo>
                <a:lnTo>
                  <a:pt x="158496" y="140208"/>
                </a:lnTo>
                <a:lnTo>
                  <a:pt x="158496" y="179511"/>
                </a:lnTo>
                <a:lnTo>
                  <a:pt x="167640" y="178308"/>
                </a:lnTo>
                <a:lnTo>
                  <a:pt x="177284" y="226528"/>
                </a:lnTo>
                <a:lnTo>
                  <a:pt x="193167" y="269748"/>
                </a:lnTo>
                <a:lnTo>
                  <a:pt x="208788" y="280416"/>
                </a:lnTo>
                <a:lnTo>
                  <a:pt x="213360" y="280416"/>
                </a:lnTo>
                <a:lnTo>
                  <a:pt x="217932" y="278892"/>
                </a:lnTo>
                <a:lnTo>
                  <a:pt x="222504" y="275844"/>
                </a:lnTo>
                <a:lnTo>
                  <a:pt x="228600" y="266700"/>
                </a:lnTo>
                <a:close/>
              </a:path>
              <a:path w="228600" h="280669">
                <a:moveTo>
                  <a:pt x="158496" y="179511"/>
                </a:moveTo>
                <a:lnTo>
                  <a:pt x="158496" y="140208"/>
                </a:lnTo>
                <a:lnTo>
                  <a:pt x="137064" y="143637"/>
                </a:lnTo>
                <a:lnTo>
                  <a:pt x="118491" y="147066"/>
                </a:lnTo>
                <a:lnTo>
                  <a:pt x="102774" y="150495"/>
                </a:lnTo>
                <a:lnTo>
                  <a:pt x="89916" y="153924"/>
                </a:lnTo>
                <a:lnTo>
                  <a:pt x="89916" y="193270"/>
                </a:lnTo>
                <a:lnTo>
                  <a:pt x="117348" y="187452"/>
                </a:lnTo>
                <a:lnTo>
                  <a:pt x="131635" y="184308"/>
                </a:lnTo>
                <a:lnTo>
                  <a:pt x="144780" y="181737"/>
                </a:lnTo>
                <a:lnTo>
                  <a:pt x="156781" y="179736"/>
                </a:lnTo>
                <a:lnTo>
                  <a:pt x="158496" y="179511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6172" y="1552956"/>
            <a:ext cx="2910840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8555" y="1572768"/>
            <a:ext cx="962025" cy="387350"/>
          </a:xfrm>
          <a:custGeom>
            <a:avLst/>
            <a:gdLst/>
            <a:ahLst/>
            <a:cxnLst/>
            <a:rect l="l" t="t" r="r" b="b"/>
            <a:pathLst>
              <a:path w="962025" h="387350">
                <a:moveTo>
                  <a:pt x="50292" y="27432"/>
                </a:moveTo>
                <a:lnTo>
                  <a:pt x="50292" y="16764"/>
                </a:lnTo>
                <a:lnTo>
                  <a:pt x="47244" y="10668"/>
                </a:lnTo>
                <a:lnTo>
                  <a:pt x="39624" y="3048"/>
                </a:lnTo>
                <a:lnTo>
                  <a:pt x="33528" y="0"/>
                </a:lnTo>
                <a:lnTo>
                  <a:pt x="21336" y="0"/>
                </a:lnTo>
                <a:lnTo>
                  <a:pt x="12192" y="6096"/>
                </a:lnTo>
                <a:lnTo>
                  <a:pt x="7620" y="10668"/>
                </a:lnTo>
                <a:lnTo>
                  <a:pt x="6096" y="16764"/>
                </a:lnTo>
                <a:lnTo>
                  <a:pt x="6096" y="27432"/>
                </a:lnTo>
                <a:lnTo>
                  <a:pt x="7620" y="33528"/>
                </a:lnTo>
                <a:lnTo>
                  <a:pt x="12192" y="38100"/>
                </a:lnTo>
                <a:lnTo>
                  <a:pt x="21336" y="44196"/>
                </a:lnTo>
                <a:lnTo>
                  <a:pt x="33528" y="44196"/>
                </a:lnTo>
                <a:lnTo>
                  <a:pt x="39624" y="41148"/>
                </a:lnTo>
                <a:lnTo>
                  <a:pt x="47244" y="33528"/>
                </a:lnTo>
                <a:lnTo>
                  <a:pt x="50292" y="27432"/>
                </a:lnTo>
                <a:close/>
              </a:path>
              <a:path w="962025" h="387350">
                <a:moveTo>
                  <a:pt x="39624" y="102108"/>
                </a:moveTo>
                <a:lnTo>
                  <a:pt x="38100" y="97536"/>
                </a:lnTo>
                <a:lnTo>
                  <a:pt x="35052" y="94488"/>
                </a:lnTo>
                <a:lnTo>
                  <a:pt x="32004" y="89916"/>
                </a:lnTo>
                <a:lnTo>
                  <a:pt x="27432" y="88392"/>
                </a:lnTo>
                <a:lnTo>
                  <a:pt x="16764" y="88392"/>
                </a:lnTo>
                <a:lnTo>
                  <a:pt x="12192" y="89916"/>
                </a:lnTo>
                <a:lnTo>
                  <a:pt x="9144" y="94488"/>
                </a:lnTo>
                <a:lnTo>
                  <a:pt x="4572" y="97536"/>
                </a:lnTo>
                <a:lnTo>
                  <a:pt x="3048" y="102108"/>
                </a:lnTo>
                <a:lnTo>
                  <a:pt x="3024" y="117014"/>
                </a:lnTo>
                <a:lnTo>
                  <a:pt x="2857" y="127254"/>
                </a:lnTo>
                <a:lnTo>
                  <a:pt x="2405" y="138636"/>
                </a:lnTo>
                <a:lnTo>
                  <a:pt x="642" y="163782"/>
                </a:lnTo>
                <a:lnTo>
                  <a:pt x="190" y="175260"/>
                </a:lnTo>
                <a:lnTo>
                  <a:pt x="23" y="185594"/>
                </a:lnTo>
                <a:lnTo>
                  <a:pt x="0" y="195072"/>
                </a:lnTo>
                <a:lnTo>
                  <a:pt x="0" y="228600"/>
                </a:lnTo>
                <a:lnTo>
                  <a:pt x="881" y="239196"/>
                </a:lnTo>
                <a:lnTo>
                  <a:pt x="1333" y="248221"/>
                </a:lnTo>
                <a:lnTo>
                  <a:pt x="1500" y="255817"/>
                </a:lnTo>
                <a:lnTo>
                  <a:pt x="1524" y="268224"/>
                </a:lnTo>
                <a:lnTo>
                  <a:pt x="3048" y="272796"/>
                </a:lnTo>
                <a:lnTo>
                  <a:pt x="9144" y="278892"/>
                </a:lnTo>
                <a:lnTo>
                  <a:pt x="13716" y="280416"/>
                </a:lnTo>
                <a:lnTo>
                  <a:pt x="24384" y="280416"/>
                </a:lnTo>
                <a:lnTo>
                  <a:pt x="28956" y="278892"/>
                </a:lnTo>
                <a:lnTo>
                  <a:pt x="32004" y="275844"/>
                </a:lnTo>
                <a:lnTo>
                  <a:pt x="36576" y="272796"/>
                </a:lnTo>
                <a:lnTo>
                  <a:pt x="36576" y="195072"/>
                </a:lnTo>
                <a:lnTo>
                  <a:pt x="36599" y="185594"/>
                </a:lnTo>
                <a:lnTo>
                  <a:pt x="36766" y="175260"/>
                </a:lnTo>
                <a:lnTo>
                  <a:pt x="37218" y="163782"/>
                </a:lnTo>
                <a:lnTo>
                  <a:pt x="38981" y="138636"/>
                </a:lnTo>
                <a:lnTo>
                  <a:pt x="39433" y="127254"/>
                </a:lnTo>
                <a:lnTo>
                  <a:pt x="39600" y="117014"/>
                </a:lnTo>
                <a:lnTo>
                  <a:pt x="39624" y="102108"/>
                </a:lnTo>
                <a:close/>
              </a:path>
              <a:path w="962025" h="387350">
                <a:moveTo>
                  <a:pt x="38100" y="268224"/>
                </a:moveTo>
                <a:lnTo>
                  <a:pt x="38076" y="255817"/>
                </a:lnTo>
                <a:lnTo>
                  <a:pt x="37909" y="248221"/>
                </a:lnTo>
                <a:lnTo>
                  <a:pt x="37457" y="239196"/>
                </a:lnTo>
                <a:lnTo>
                  <a:pt x="36576" y="228600"/>
                </a:lnTo>
                <a:lnTo>
                  <a:pt x="36576" y="272796"/>
                </a:lnTo>
                <a:lnTo>
                  <a:pt x="38100" y="268224"/>
                </a:lnTo>
                <a:close/>
              </a:path>
              <a:path w="962025" h="387350">
                <a:moveTo>
                  <a:pt x="201168" y="283442"/>
                </a:moveTo>
                <a:lnTo>
                  <a:pt x="201168" y="240792"/>
                </a:lnTo>
                <a:lnTo>
                  <a:pt x="195072" y="245364"/>
                </a:lnTo>
                <a:lnTo>
                  <a:pt x="184404" y="249936"/>
                </a:lnTo>
                <a:lnTo>
                  <a:pt x="143256" y="252984"/>
                </a:lnTo>
                <a:lnTo>
                  <a:pt x="135636" y="251460"/>
                </a:lnTo>
                <a:lnTo>
                  <a:pt x="124968" y="249936"/>
                </a:lnTo>
                <a:lnTo>
                  <a:pt x="117348" y="246888"/>
                </a:lnTo>
                <a:lnTo>
                  <a:pt x="108204" y="237744"/>
                </a:lnTo>
                <a:lnTo>
                  <a:pt x="103632" y="234696"/>
                </a:lnTo>
                <a:lnTo>
                  <a:pt x="94488" y="234696"/>
                </a:lnTo>
                <a:lnTo>
                  <a:pt x="89916" y="236220"/>
                </a:lnTo>
                <a:lnTo>
                  <a:pt x="86868" y="240792"/>
                </a:lnTo>
                <a:lnTo>
                  <a:pt x="82296" y="243840"/>
                </a:lnTo>
                <a:lnTo>
                  <a:pt x="80772" y="248412"/>
                </a:lnTo>
                <a:lnTo>
                  <a:pt x="80772" y="252984"/>
                </a:lnTo>
                <a:lnTo>
                  <a:pt x="109728" y="283464"/>
                </a:lnTo>
                <a:lnTo>
                  <a:pt x="156972" y="291084"/>
                </a:lnTo>
                <a:lnTo>
                  <a:pt x="172402" y="290250"/>
                </a:lnTo>
                <a:lnTo>
                  <a:pt x="186690" y="287845"/>
                </a:lnTo>
                <a:lnTo>
                  <a:pt x="199834" y="284011"/>
                </a:lnTo>
                <a:lnTo>
                  <a:pt x="201168" y="283442"/>
                </a:lnTo>
                <a:close/>
              </a:path>
              <a:path w="962025" h="387350">
                <a:moveTo>
                  <a:pt x="243840" y="123444"/>
                </a:moveTo>
                <a:lnTo>
                  <a:pt x="243840" y="114300"/>
                </a:lnTo>
                <a:lnTo>
                  <a:pt x="240792" y="102108"/>
                </a:lnTo>
                <a:lnTo>
                  <a:pt x="239268" y="94488"/>
                </a:lnTo>
                <a:lnTo>
                  <a:pt x="239268" y="80772"/>
                </a:lnTo>
                <a:lnTo>
                  <a:pt x="233172" y="71628"/>
                </a:lnTo>
                <a:lnTo>
                  <a:pt x="230124" y="68580"/>
                </a:lnTo>
                <a:lnTo>
                  <a:pt x="225552" y="67056"/>
                </a:lnTo>
                <a:lnTo>
                  <a:pt x="214884" y="67056"/>
                </a:lnTo>
                <a:lnTo>
                  <a:pt x="208788" y="68580"/>
                </a:lnTo>
                <a:lnTo>
                  <a:pt x="204216" y="70104"/>
                </a:lnTo>
                <a:lnTo>
                  <a:pt x="197667" y="72651"/>
                </a:lnTo>
                <a:lnTo>
                  <a:pt x="189547" y="75628"/>
                </a:lnTo>
                <a:lnTo>
                  <a:pt x="179998" y="78890"/>
                </a:lnTo>
                <a:lnTo>
                  <a:pt x="169164" y="82296"/>
                </a:lnTo>
                <a:lnTo>
                  <a:pt x="157448" y="85701"/>
                </a:lnTo>
                <a:lnTo>
                  <a:pt x="147447" y="88963"/>
                </a:lnTo>
                <a:lnTo>
                  <a:pt x="105156" y="116205"/>
                </a:lnTo>
                <a:lnTo>
                  <a:pt x="96012" y="149352"/>
                </a:lnTo>
                <a:lnTo>
                  <a:pt x="96893" y="159067"/>
                </a:lnTo>
                <a:lnTo>
                  <a:pt x="124777" y="188023"/>
                </a:lnTo>
                <a:lnTo>
                  <a:pt x="132588" y="190387"/>
                </a:lnTo>
                <a:lnTo>
                  <a:pt x="132588" y="152400"/>
                </a:lnTo>
                <a:lnTo>
                  <a:pt x="134564" y="143565"/>
                </a:lnTo>
                <a:lnTo>
                  <a:pt x="176807" y="117657"/>
                </a:lnTo>
                <a:lnTo>
                  <a:pt x="205740" y="109728"/>
                </a:lnTo>
                <a:lnTo>
                  <a:pt x="207264" y="118872"/>
                </a:lnTo>
                <a:lnTo>
                  <a:pt x="208788" y="126492"/>
                </a:lnTo>
                <a:lnTo>
                  <a:pt x="210312" y="129540"/>
                </a:lnTo>
                <a:lnTo>
                  <a:pt x="213360" y="134112"/>
                </a:lnTo>
                <a:lnTo>
                  <a:pt x="217932" y="135636"/>
                </a:lnTo>
                <a:lnTo>
                  <a:pt x="230124" y="135636"/>
                </a:lnTo>
                <a:lnTo>
                  <a:pt x="234696" y="134112"/>
                </a:lnTo>
                <a:lnTo>
                  <a:pt x="237744" y="131064"/>
                </a:lnTo>
                <a:lnTo>
                  <a:pt x="242316" y="128016"/>
                </a:lnTo>
                <a:lnTo>
                  <a:pt x="243840" y="123444"/>
                </a:lnTo>
                <a:close/>
              </a:path>
              <a:path w="962025" h="387350">
                <a:moveTo>
                  <a:pt x="237744" y="233172"/>
                </a:moveTo>
                <a:lnTo>
                  <a:pt x="220384" y="186451"/>
                </a:lnTo>
                <a:lnTo>
                  <a:pt x="180975" y="163449"/>
                </a:lnTo>
                <a:lnTo>
                  <a:pt x="143256" y="153924"/>
                </a:lnTo>
                <a:lnTo>
                  <a:pt x="140208" y="153924"/>
                </a:lnTo>
                <a:lnTo>
                  <a:pt x="135636" y="152400"/>
                </a:lnTo>
                <a:lnTo>
                  <a:pt x="132588" y="152400"/>
                </a:lnTo>
                <a:lnTo>
                  <a:pt x="132588" y="190387"/>
                </a:lnTo>
                <a:lnTo>
                  <a:pt x="134612" y="191000"/>
                </a:lnTo>
                <a:lnTo>
                  <a:pt x="146304" y="193548"/>
                </a:lnTo>
                <a:lnTo>
                  <a:pt x="166116" y="198120"/>
                </a:lnTo>
                <a:lnTo>
                  <a:pt x="181236" y="203596"/>
                </a:lnTo>
                <a:lnTo>
                  <a:pt x="192214" y="211074"/>
                </a:lnTo>
                <a:lnTo>
                  <a:pt x="198905" y="220837"/>
                </a:lnTo>
                <a:lnTo>
                  <a:pt x="201168" y="233172"/>
                </a:lnTo>
                <a:lnTo>
                  <a:pt x="201168" y="283442"/>
                </a:lnTo>
                <a:lnTo>
                  <a:pt x="211836" y="278892"/>
                </a:lnTo>
                <a:lnTo>
                  <a:pt x="222956" y="270033"/>
                </a:lnTo>
                <a:lnTo>
                  <a:pt x="231076" y="259461"/>
                </a:lnTo>
                <a:lnTo>
                  <a:pt x="236053" y="247173"/>
                </a:lnTo>
                <a:lnTo>
                  <a:pt x="237744" y="233172"/>
                </a:lnTo>
                <a:close/>
              </a:path>
              <a:path w="962025" h="387350">
                <a:moveTo>
                  <a:pt x="551688" y="124968"/>
                </a:moveTo>
                <a:lnTo>
                  <a:pt x="551688" y="118872"/>
                </a:lnTo>
                <a:lnTo>
                  <a:pt x="550235" y="111394"/>
                </a:lnTo>
                <a:lnTo>
                  <a:pt x="517302" y="89844"/>
                </a:lnTo>
                <a:lnTo>
                  <a:pt x="490728" y="85344"/>
                </a:lnTo>
                <a:lnTo>
                  <a:pt x="469844" y="87344"/>
                </a:lnTo>
                <a:lnTo>
                  <a:pt x="432649" y="103346"/>
                </a:lnTo>
                <a:lnTo>
                  <a:pt x="402931" y="134207"/>
                </a:lnTo>
                <a:lnTo>
                  <a:pt x="387548" y="173069"/>
                </a:lnTo>
                <a:lnTo>
                  <a:pt x="385572" y="195072"/>
                </a:lnTo>
                <a:lnTo>
                  <a:pt x="386715" y="216741"/>
                </a:lnTo>
                <a:lnTo>
                  <a:pt x="403860" y="265176"/>
                </a:lnTo>
                <a:lnTo>
                  <a:pt x="422148" y="279484"/>
                </a:lnTo>
                <a:lnTo>
                  <a:pt x="422148" y="196596"/>
                </a:lnTo>
                <a:lnTo>
                  <a:pt x="423552" y="181165"/>
                </a:lnTo>
                <a:lnTo>
                  <a:pt x="443484" y="141732"/>
                </a:lnTo>
                <a:lnTo>
                  <a:pt x="479488" y="120300"/>
                </a:lnTo>
                <a:lnTo>
                  <a:pt x="493776" y="118872"/>
                </a:lnTo>
                <a:lnTo>
                  <a:pt x="498348" y="118872"/>
                </a:lnTo>
                <a:lnTo>
                  <a:pt x="501396" y="120396"/>
                </a:lnTo>
                <a:lnTo>
                  <a:pt x="504444" y="120396"/>
                </a:lnTo>
                <a:lnTo>
                  <a:pt x="509016" y="121920"/>
                </a:lnTo>
                <a:lnTo>
                  <a:pt x="513588" y="124968"/>
                </a:lnTo>
                <a:lnTo>
                  <a:pt x="513588" y="224166"/>
                </a:lnTo>
                <a:lnTo>
                  <a:pt x="515112" y="236220"/>
                </a:lnTo>
                <a:lnTo>
                  <a:pt x="515112" y="274193"/>
                </a:lnTo>
                <a:lnTo>
                  <a:pt x="522732" y="269748"/>
                </a:lnTo>
                <a:lnTo>
                  <a:pt x="524256" y="274320"/>
                </a:lnTo>
                <a:lnTo>
                  <a:pt x="528828" y="278892"/>
                </a:lnTo>
                <a:lnTo>
                  <a:pt x="534924" y="283464"/>
                </a:lnTo>
                <a:lnTo>
                  <a:pt x="541020" y="289560"/>
                </a:lnTo>
                <a:lnTo>
                  <a:pt x="544068" y="291592"/>
                </a:lnTo>
                <a:lnTo>
                  <a:pt x="544068" y="192024"/>
                </a:lnTo>
                <a:lnTo>
                  <a:pt x="544306" y="180022"/>
                </a:lnTo>
                <a:lnTo>
                  <a:pt x="545353" y="159448"/>
                </a:lnTo>
                <a:lnTo>
                  <a:pt x="545592" y="150876"/>
                </a:lnTo>
                <a:lnTo>
                  <a:pt x="547116" y="140208"/>
                </a:lnTo>
                <a:lnTo>
                  <a:pt x="547116" y="132588"/>
                </a:lnTo>
                <a:lnTo>
                  <a:pt x="548640" y="128016"/>
                </a:lnTo>
                <a:lnTo>
                  <a:pt x="551688" y="124968"/>
                </a:lnTo>
                <a:close/>
              </a:path>
              <a:path w="962025" h="387350">
                <a:moveTo>
                  <a:pt x="515112" y="274193"/>
                </a:moveTo>
                <a:lnTo>
                  <a:pt x="515112" y="236220"/>
                </a:lnTo>
                <a:lnTo>
                  <a:pt x="505968" y="243840"/>
                </a:lnTo>
                <a:lnTo>
                  <a:pt x="499872" y="248412"/>
                </a:lnTo>
                <a:lnTo>
                  <a:pt x="464820" y="257556"/>
                </a:lnTo>
                <a:lnTo>
                  <a:pt x="455104" y="256460"/>
                </a:lnTo>
                <a:lnTo>
                  <a:pt x="424624" y="222885"/>
                </a:lnTo>
                <a:lnTo>
                  <a:pt x="422148" y="196596"/>
                </a:lnTo>
                <a:lnTo>
                  <a:pt x="422148" y="279484"/>
                </a:lnTo>
                <a:lnTo>
                  <a:pt x="430149" y="283654"/>
                </a:lnTo>
                <a:lnTo>
                  <a:pt x="447579" y="288107"/>
                </a:lnTo>
                <a:lnTo>
                  <a:pt x="466344" y="289450"/>
                </a:lnTo>
                <a:lnTo>
                  <a:pt x="473964" y="289560"/>
                </a:lnTo>
                <a:lnTo>
                  <a:pt x="481584" y="288036"/>
                </a:lnTo>
                <a:lnTo>
                  <a:pt x="490728" y="284988"/>
                </a:lnTo>
                <a:lnTo>
                  <a:pt x="497871" y="282392"/>
                </a:lnTo>
                <a:lnTo>
                  <a:pt x="505587" y="279082"/>
                </a:lnTo>
                <a:lnTo>
                  <a:pt x="513873" y="274915"/>
                </a:lnTo>
                <a:lnTo>
                  <a:pt x="515112" y="274193"/>
                </a:lnTo>
                <a:close/>
              </a:path>
              <a:path w="962025" h="387350">
                <a:moveTo>
                  <a:pt x="513588" y="224166"/>
                </a:moveTo>
                <a:lnTo>
                  <a:pt x="513588" y="124968"/>
                </a:lnTo>
                <a:lnTo>
                  <a:pt x="512064" y="132588"/>
                </a:lnTo>
                <a:lnTo>
                  <a:pt x="510540" y="138684"/>
                </a:lnTo>
                <a:lnTo>
                  <a:pt x="510540" y="144780"/>
                </a:lnTo>
                <a:lnTo>
                  <a:pt x="509016" y="150876"/>
                </a:lnTo>
                <a:lnTo>
                  <a:pt x="509016" y="163068"/>
                </a:lnTo>
                <a:lnTo>
                  <a:pt x="509325" y="176426"/>
                </a:lnTo>
                <a:lnTo>
                  <a:pt x="510349" y="193357"/>
                </a:lnTo>
                <a:lnTo>
                  <a:pt x="512230" y="213431"/>
                </a:lnTo>
                <a:lnTo>
                  <a:pt x="513588" y="224166"/>
                </a:lnTo>
                <a:close/>
              </a:path>
              <a:path w="962025" h="387350">
                <a:moveTo>
                  <a:pt x="565404" y="280416"/>
                </a:moveTo>
                <a:lnTo>
                  <a:pt x="565404" y="274320"/>
                </a:lnTo>
                <a:lnTo>
                  <a:pt x="562356" y="268224"/>
                </a:lnTo>
                <a:lnTo>
                  <a:pt x="560832" y="263652"/>
                </a:lnTo>
                <a:lnTo>
                  <a:pt x="545996" y="221170"/>
                </a:lnTo>
                <a:lnTo>
                  <a:pt x="544068" y="192024"/>
                </a:lnTo>
                <a:lnTo>
                  <a:pt x="544068" y="291592"/>
                </a:lnTo>
                <a:lnTo>
                  <a:pt x="545592" y="292608"/>
                </a:lnTo>
                <a:lnTo>
                  <a:pt x="551688" y="292608"/>
                </a:lnTo>
                <a:lnTo>
                  <a:pt x="556260" y="291084"/>
                </a:lnTo>
                <a:lnTo>
                  <a:pt x="563880" y="283464"/>
                </a:lnTo>
                <a:lnTo>
                  <a:pt x="565404" y="280416"/>
                </a:lnTo>
                <a:close/>
              </a:path>
              <a:path w="962025" h="387350">
                <a:moveTo>
                  <a:pt x="600456" y="281940"/>
                </a:moveTo>
                <a:lnTo>
                  <a:pt x="600456" y="129540"/>
                </a:lnTo>
                <a:lnTo>
                  <a:pt x="600194" y="140446"/>
                </a:lnTo>
                <a:lnTo>
                  <a:pt x="599503" y="152781"/>
                </a:lnTo>
                <a:lnTo>
                  <a:pt x="595312" y="213550"/>
                </a:lnTo>
                <a:lnTo>
                  <a:pt x="594621" y="225956"/>
                </a:lnTo>
                <a:lnTo>
                  <a:pt x="594360" y="236220"/>
                </a:lnTo>
                <a:lnTo>
                  <a:pt x="594360" y="245364"/>
                </a:lnTo>
                <a:lnTo>
                  <a:pt x="595884" y="252984"/>
                </a:lnTo>
                <a:lnTo>
                  <a:pt x="595884" y="260604"/>
                </a:lnTo>
                <a:lnTo>
                  <a:pt x="597408" y="266700"/>
                </a:lnTo>
                <a:lnTo>
                  <a:pt x="597408" y="275844"/>
                </a:lnTo>
                <a:lnTo>
                  <a:pt x="598932" y="280416"/>
                </a:lnTo>
                <a:lnTo>
                  <a:pt x="600456" y="281940"/>
                </a:lnTo>
                <a:close/>
              </a:path>
              <a:path w="962025" h="387350">
                <a:moveTo>
                  <a:pt x="758952" y="280416"/>
                </a:moveTo>
                <a:lnTo>
                  <a:pt x="758952" y="274320"/>
                </a:lnTo>
                <a:lnTo>
                  <a:pt x="758666" y="266628"/>
                </a:lnTo>
                <a:lnTo>
                  <a:pt x="757809" y="257365"/>
                </a:lnTo>
                <a:lnTo>
                  <a:pt x="756380" y="246673"/>
                </a:lnTo>
                <a:lnTo>
                  <a:pt x="754380" y="234696"/>
                </a:lnTo>
                <a:lnTo>
                  <a:pt x="752284" y="212598"/>
                </a:lnTo>
                <a:lnTo>
                  <a:pt x="751593" y="203406"/>
                </a:lnTo>
                <a:lnTo>
                  <a:pt x="751332" y="195072"/>
                </a:lnTo>
                <a:lnTo>
                  <a:pt x="751332" y="158496"/>
                </a:lnTo>
                <a:lnTo>
                  <a:pt x="750760" y="142470"/>
                </a:lnTo>
                <a:lnTo>
                  <a:pt x="735330" y="95559"/>
                </a:lnTo>
                <a:lnTo>
                  <a:pt x="701040" y="80772"/>
                </a:lnTo>
                <a:lnTo>
                  <a:pt x="684180" y="83343"/>
                </a:lnTo>
                <a:lnTo>
                  <a:pt x="667893" y="91059"/>
                </a:lnTo>
                <a:lnTo>
                  <a:pt x="652176" y="103917"/>
                </a:lnTo>
                <a:lnTo>
                  <a:pt x="637032" y="121920"/>
                </a:lnTo>
                <a:lnTo>
                  <a:pt x="635508" y="100584"/>
                </a:lnTo>
                <a:lnTo>
                  <a:pt x="634150" y="89701"/>
                </a:lnTo>
                <a:lnTo>
                  <a:pt x="630364" y="82105"/>
                </a:lnTo>
                <a:lnTo>
                  <a:pt x="624578" y="77652"/>
                </a:lnTo>
                <a:lnTo>
                  <a:pt x="617220" y="76200"/>
                </a:lnTo>
                <a:lnTo>
                  <a:pt x="611124" y="76200"/>
                </a:lnTo>
                <a:lnTo>
                  <a:pt x="608076" y="77724"/>
                </a:lnTo>
                <a:lnTo>
                  <a:pt x="603504" y="80772"/>
                </a:lnTo>
                <a:lnTo>
                  <a:pt x="600456" y="85344"/>
                </a:lnTo>
                <a:lnTo>
                  <a:pt x="598932" y="88392"/>
                </a:lnTo>
                <a:lnTo>
                  <a:pt x="598932" y="112776"/>
                </a:lnTo>
                <a:lnTo>
                  <a:pt x="600456" y="120396"/>
                </a:lnTo>
                <a:lnTo>
                  <a:pt x="600456" y="281940"/>
                </a:lnTo>
                <a:lnTo>
                  <a:pt x="605028" y="286512"/>
                </a:lnTo>
                <a:lnTo>
                  <a:pt x="609600" y="289560"/>
                </a:lnTo>
                <a:lnTo>
                  <a:pt x="620268" y="289560"/>
                </a:lnTo>
                <a:lnTo>
                  <a:pt x="624840" y="286512"/>
                </a:lnTo>
                <a:lnTo>
                  <a:pt x="627888" y="283464"/>
                </a:lnTo>
                <a:lnTo>
                  <a:pt x="630936" y="281432"/>
                </a:lnTo>
                <a:lnTo>
                  <a:pt x="630936" y="224028"/>
                </a:lnTo>
                <a:lnTo>
                  <a:pt x="632460" y="217932"/>
                </a:lnTo>
                <a:lnTo>
                  <a:pt x="633984" y="210312"/>
                </a:lnTo>
                <a:lnTo>
                  <a:pt x="633984" y="199644"/>
                </a:lnTo>
                <a:lnTo>
                  <a:pt x="639127" y="183332"/>
                </a:lnTo>
                <a:lnTo>
                  <a:pt x="661416" y="143256"/>
                </a:lnTo>
                <a:lnTo>
                  <a:pt x="701040" y="118872"/>
                </a:lnTo>
                <a:lnTo>
                  <a:pt x="707278" y="121205"/>
                </a:lnTo>
                <a:lnTo>
                  <a:pt x="712089" y="128397"/>
                </a:lnTo>
                <a:lnTo>
                  <a:pt x="715184" y="140731"/>
                </a:lnTo>
                <a:lnTo>
                  <a:pt x="716280" y="158496"/>
                </a:lnTo>
                <a:lnTo>
                  <a:pt x="716280" y="225243"/>
                </a:lnTo>
                <a:lnTo>
                  <a:pt x="717804" y="234696"/>
                </a:lnTo>
                <a:lnTo>
                  <a:pt x="722376" y="275844"/>
                </a:lnTo>
                <a:lnTo>
                  <a:pt x="723900" y="286512"/>
                </a:lnTo>
                <a:lnTo>
                  <a:pt x="729996" y="292608"/>
                </a:lnTo>
                <a:lnTo>
                  <a:pt x="745236" y="292608"/>
                </a:lnTo>
                <a:lnTo>
                  <a:pt x="749808" y="291084"/>
                </a:lnTo>
                <a:lnTo>
                  <a:pt x="754380" y="288036"/>
                </a:lnTo>
                <a:lnTo>
                  <a:pt x="757428" y="284988"/>
                </a:lnTo>
                <a:lnTo>
                  <a:pt x="758952" y="280416"/>
                </a:lnTo>
                <a:close/>
              </a:path>
              <a:path w="962025" h="387350">
                <a:moveTo>
                  <a:pt x="633984" y="275844"/>
                </a:moveTo>
                <a:lnTo>
                  <a:pt x="633984" y="266700"/>
                </a:lnTo>
                <a:lnTo>
                  <a:pt x="632460" y="260604"/>
                </a:lnTo>
                <a:lnTo>
                  <a:pt x="632460" y="252984"/>
                </a:lnTo>
                <a:lnTo>
                  <a:pt x="630936" y="245364"/>
                </a:lnTo>
                <a:lnTo>
                  <a:pt x="630936" y="281432"/>
                </a:lnTo>
                <a:lnTo>
                  <a:pt x="632460" y="280416"/>
                </a:lnTo>
                <a:lnTo>
                  <a:pt x="633984" y="275844"/>
                </a:lnTo>
                <a:close/>
              </a:path>
              <a:path w="962025" h="387350">
                <a:moveTo>
                  <a:pt x="716280" y="225243"/>
                </a:moveTo>
                <a:lnTo>
                  <a:pt x="716280" y="167640"/>
                </a:lnTo>
                <a:lnTo>
                  <a:pt x="714756" y="176784"/>
                </a:lnTo>
                <a:lnTo>
                  <a:pt x="714756" y="193548"/>
                </a:lnTo>
                <a:lnTo>
                  <a:pt x="714803" y="203620"/>
                </a:lnTo>
                <a:lnTo>
                  <a:pt x="715137" y="213550"/>
                </a:lnTo>
                <a:lnTo>
                  <a:pt x="716041" y="223766"/>
                </a:lnTo>
                <a:lnTo>
                  <a:pt x="716280" y="225243"/>
                </a:lnTo>
                <a:close/>
              </a:path>
              <a:path w="962025" h="387350">
                <a:moveTo>
                  <a:pt x="961644" y="109728"/>
                </a:moveTo>
                <a:lnTo>
                  <a:pt x="961644" y="99060"/>
                </a:lnTo>
                <a:lnTo>
                  <a:pt x="960120" y="94488"/>
                </a:lnTo>
                <a:lnTo>
                  <a:pt x="955548" y="91440"/>
                </a:lnTo>
                <a:lnTo>
                  <a:pt x="952500" y="88392"/>
                </a:lnTo>
                <a:lnTo>
                  <a:pt x="947928" y="85344"/>
                </a:lnTo>
                <a:lnTo>
                  <a:pt x="935736" y="85344"/>
                </a:lnTo>
                <a:lnTo>
                  <a:pt x="912685" y="122682"/>
                </a:lnTo>
                <a:lnTo>
                  <a:pt x="870204" y="217932"/>
                </a:lnTo>
                <a:lnTo>
                  <a:pt x="852225" y="179974"/>
                </a:lnTo>
                <a:lnTo>
                  <a:pt x="818554" y="117205"/>
                </a:lnTo>
                <a:lnTo>
                  <a:pt x="795528" y="86868"/>
                </a:lnTo>
                <a:lnTo>
                  <a:pt x="784860" y="86868"/>
                </a:lnTo>
                <a:lnTo>
                  <a:pt x="780288" y="88392"/>
                </a:lnTo>
                <a:lnTo>
                  <a:pt x="775716" y="91440"/>
                </a:lnTo>
                <a:lnTo>
                  <a:pt x="769620" y="100584"/>
                </a:lnTo>
                <a:lnTo>
                  <a:pt x="769620" y="109728"/>
                </a:lnTo>
                <a:lnTo>
                  <a:pt x="772668" y="114300"/>
                </a:lnTo>
                <a:lnTo>
                  <a:pt x="775716" y="120396"/>
                </a:lnTo>
                <a:lnTo>
                  <a:pt x="783336" y="134112"/>
                </a:lnTo>
                <a:lnTo>
                  <a:pt x="850392" y="262128"/>
                </a:lnTo>
                <a:lnTo>
                  <a:pt x="850392" y="361188"/>
                </a:lnTo>
                <a:lnTo>
                  <a:pt x="858012" y="338328"/>
                </a:lnTo>
                <a:lnTo>
                  <a:pt x="874014" y="299656"/>
                </a:lnTo>
                <a:lnTo>
                  <a:pt x="894588" y="252984"/>
                </a:lnTo>
                <a:lnTo>
                  <a:pt x="960120" y="112776"/>
                </a:lnTo>
                <a:lnTo>
                  <a:pt x="961644" y="109728"/>
                </a:lnTo>
                <a:close/>
              </a:path>
              <a:path w="962025" h="387350">
                <a:moveTo>
                  <a:pt x="850392" y="361188"/>
                </a:moveTo>
                <a:lnTo>
                  <a:pt x="850392" y="262128"/>
                </a:lnTo>
                <a:lnTo>
                  <a:pt x="832627" y="302394"/>
                </a:lnTo>
                <a:lnTo>
                  <a:pt x="820293" y="333946"/>
                </a:lnTo>
                <a:lnTo>
                  <a:pt x="813101" y="356639"/>
                </a:lnTo>
                <a:lnTo>
                  <a:pt x="810768" y="370332"/>
                </a:lnTo>
                <a:lnTo>
                  <a:pt x="810768" y="374904"/>
                </a:lnTo>
                <a:lnTo>
                  <a:pt x="812292" y="379476"/>
                </a:lnTo>
                <a:lnTo>
                  <a:pt x="815340" y="382524"/>
                </a:lnTo>
                <a:lnTo>
                  <a:pt x="819912" y="385572"/>
                </a:lnTo>
                <a:lnTo>
                  <a:pt x="824484" y="387096"/>
                </a:lnTo>
                <a:lnTo>
                  <a:pt x="836676" y="387096"/>
                </a:lnTo>
                <a:lnTo>
                  <a:pt x="842772" y="384048"/>
                </a:lnTo>
                <a:lnTo>
                  <a:pt x="850392" y="361188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2980" y="2104644"/>
            <a:ext cx="858519" cy="165100"/>
          </a:xfrm>
          <a:custGeom>
            <a:avLst/>
            <a:gdLst/>
            <a:ahLst/>
            <a:cxnLst/>
            <a:rect l="l" t="t" r="r" b="b"/>
            <a:pathLst>
              <a:path w="858519" h="165100">
                <a:moveTo>
                  <a:pt x="146304" y="158496"/>
                </a:moveTo>
                <a:lnTo>
                  <a:pt x="146304" y="147828"/>
                </a:lnTo>
                <a:lnTo>
                  <a:pt x="145756" y="136993"/>
                </a:lnTo>
                <a:lnTo>
                  <a:pt x="124968" y="102108"/>
                </a:lnTo>
                <a:lnTo>
                  <a:pt x="115824" y="102108"/>
                </a:lnTo>
                <a:lnTo>
                  <a:pt x="94440" y="104132"/>
                </a:lnTo>
                <a:lnTo>
                  <a:pt x="73914" y="110299"/>
                </a:lnTo>
                <a:lnTo>
                  <a:pt x="54530" y="120753"/>
                </a:lnTo>
                <a:lnTo>
                  <a:pt x="36576" y="135636"/>
                </a:lnTo>
                <a:lnTo>
                  <a:pt x="35433" y="122515"/>
                </a:lnTo>
                <a:lnTo>
                  <a:pt x="32004" y="112966"/>
                </a:lnTo>
                <a:lnTo>
                  <a:pt x="26289" y="107132"/>
                </a:lnTo>
                <a:lnTo>
                  <a:pt x="18288" y="105156"/>
                </a:lnTo>
                <a:lnTo>
                  <a:pt x="10525" y="106322"/>
                </a:lnTo>
                <a:lnTo>
                  <a:pt x="5334" y="109918"/>
                </a:lnTo>
                <a:lnTo>
                  <a:pt x="2428" y="116085"/>
                </a:lnTo>
                <a:lnTo>
                  <a:pt x="1524" y="124968"/>
                </a:lnTo>
                <a:lnTo>
                  <a:pt x="1524" y="143256"/>
                </a:lnTo>
                <a:lnTo>
                  <a:pt x="0" y="150876"/>
                </a:lnTo>
                <a:lnTo>
                  <a:pt x="0" y="164591"/>
                </a:lnTo>
                <a:lnTo>
                  <a:pt x="51238" y="164591"/>
                </a:lnTo>
                <a:lnTo>
                  <a:pt x="54768" y="160496"/>
                </a:lnTo>
                <a:lnTo>
                  <a:pt x="62484" y="153924"/>
                </a:lnTo>
                <a:lnTo>
                  <a:pt x="72223" y="147661"/>
                </a:lnTo>
                <a:lnTo>
                  <a:pt x="83248" y="142684"/>
                </a:lnTo>
                <a:lnTo>
                  <a:pt x="95702" y="139136"/>
                </a:lnTo>
                <a:lnTo>
                  <a:pt x="109728" y="137160"/>
                </a:lnTo>
                <a:lnTo>
                  <a:pt x="109728" y="152400"/>
                </a:lnTo>
                <a:lnTo>
                  <a:pt x="111252" y="158496"/>
                </a:lnTo>
                <a:lnTo>
                  <a:pt x="111252" y="164591"/>
                </a:lnTo>
                <a:lnTo>
                  <a:pt x="144299" y="164591"/>
                </a:lnTo>
                <a:lnTo>
                  <a:pt x="144780" y="160020"/>
                </a:lnTo>
                <a:lnTo>
                  <a:pt x="146304" y="158496"/>
                </a:lnTo>
                <a:close/>
              </a:path>
              <a:path w="858519" h="165100">
                <a:moveTo>
                  <a:pt x="240792" y="47244"/>
                </a:moveTo>
                <a:lnTo>
                  <a:pt x="240792" y="35052"/>
                </a:lnTo>
                <a:lnTo>
                  <a:pt x="239268" y="28956"/>
                </a:lnTo>
                <a:lnTo>
                  <a:pt x="234696" y="25908"/>
                </a:lnTo>
                <a:lnTo>
                  <a:pt x="230124" y="21336"/>
                </a:lnTo>
                <a:lnTo>
                  <a:pt x="225552" y="18288"/>
                </a:lnTo>
                <a:lnTo>
                  <a:pt x="213360" y="18288"/>
                </a:lnTo>
                <a:lnTo>
                  <a:pt x="208788" y="21336"/>
                </a:lnTo>
                <a:lnTo>
                  <a:pt x="204216" y="25908"/>
                </a:lnTo>
                <a:lnTo>
                  <a:pt x="199644" y="28956"/>
                </a:lnTo>
                <a:lnTo>
                  <a:pt x="196596" y="35052"/>
                </a:lnTo>
                <a:lnTo>
                  <a:pt x="196596" y="47244"/>
                </a:lnTo>
                <a:lnTo>
                  <a:pt x="199644" y="51816"/>
                </a:lnTo>
                <a:lnTo>
                  <a:pt x="204216" y="56388"/>
                </a:lnTo>
                <a:lnTo>
                  <a:pt x="213360" y="62484"/>
                </a:lnTo>
                <a:lnTo>
                  <a:pt x="225552" y="62484"/>
                </a:lnTo>
                <a:lnTo>
                  <a:pt x="234696" y="56388"/>
                </a:lnTo>
                <a:lnTo>
                  <a:pt x="239268" y="51816"/>
                </a:lnTo>
                <a:lnTo>
                  <a:pt x="240792" y="47244"/>
                </a:lnTo>
                <a:close/>
              </a:path>
              <a:path w="858519" h="165100">
                <a:moveTo>
                  <a:pt x="231648" y="126492"/>
                </a:moveTo>
                <a:lnTo>
                  <a:pt x="231648" y="120396"/>
                </a:lnTo>
                <a:lnTo>
                  <a:pt x="230124" y="115824"/>
                </a:lnTo>
                <a:lnTo>
                  <a:pt x="227076" y="112776"/>
                </a:lnTo>
                <a:lnTo>
                  <a:pt x="217932" y="106680"/>
                </a:lnTo>
                <a:lnTo>
                  <a:pt x="207264" y="106680"/>
                </a:lnTo>
                <a:lnTo>
                  <a:pt x="202692" y="109728"/>
                </a:lnTo>
                <a:lnTo>
                  <a:pt x="196596" y="115824"/>
                </a:lnTo>
                <a:lnTo>
                  <a:pt x="195072" y="120396"/>
                </a:lnTo>
                <a:lnTo>
                  <a:pt x="195072" y="126492"/>
                </a:lnTo>
                <a:lnTo>
                  <a:pt x="194833" y="135969"/>
                </a:lnTo>
                <a:lnTo>
                  <a:pt x="193786" y="157781"/>
                </a:lnTo>
                <a:lnTo>
                  <a:pt x="193660" y="164591"/>
                </a:lnTo>
                <a:lnTo>
                  <a:pt x="230236" y="164591"/>
                </a:lnTo>
                <a:lnTo>
                  <a:pt x="230362" y="157781"/>
                </a:lnTo>
                <a:lnTo>
                  <a:pt x="231409" y="135969"/>
                </a:lnTo>
                <a:lnTo>
                  <a:pt x="231648" y="126492"/>
                </a:lnTo>
                <a:close/>
              </a:path>
              <a:path w="858519" h="165100">
                <a:moveTo>
                  <a:pt x="452628" y="147828"/>
                </a:moveTo>
                <a:lnTo>
                  <a:pt x="451461" y="137826"/>
                </a:lnTo>
                <a:lnTo>
                  <a:pt x="447865" y="130683"/>
                </a:lnTo>
                <a:lnTo>
                  <a:pt x="441698" y="126396"/>
                </a:lnTo>
                <a:lnTo>
                  <a:pt x="432816" y="124968"/>
                </a:lnTo>
                <a:lnTo>
                  <a:pt x="429768" y="118872"/>
                </a:lnTo>
                <a:lnTo>
                  <a:pt x="385572" y="106680"/>
                </a:lnTo>
                <a:lnTo>
                  <a:pt x="361592" y="108680"/>
                </a:lnTo>
                <a:lnTo>
                  <a:pt x="321063" y="124682"/>
                </a:lnTo>
                <a:lnTo>
                  <a:pt x="291917" y="155829"/>
                </a:lnTo>
                <a:lnTo>
                  <a:pt x="287847" y="164591"/>
                </a:lnTo>
                <a:lnTo>
                  <a:pt x="327379" y="164591"/>
                </a:lnTo>
                <a:lnTo>
                  <a:pt x="329184" y="161544"/>
                </a:lnTo>
                <a:lnTo>
                  <a:pt x="340328" y="150661"/>
                </a:lnTo>
                <a:lnTo>
                  <a:pt x="353187" y="143065"/>
                </a:lnTo>
                <a:lnTo>
                  <a:pt x="367760" y="138612"/>
                </a:lnTo>
                <a:lnTo>
                  <a:pt x="384048" y="137160"/>
                </a:lnTo>
                <a:lnTo>
                  <a:pt x="390144" y="137160"/>
                </a:lnTo>
                <a:lnTo>
                  <a:pt x="396240" y="138684"/>
                </a:lnTo>
                <a:lnTo>
                  <a:pt x="400812" y="140208"/>
                </a:lnTo>
                <a:lnTo>
                  <a:pt x="406908" y="141732"/>
                </a:lnTo>
                <a:lnTo>
                  <a:pt x="411480" y="144780"/>
                </a:lnTo>
                <a:lnTo>
                  <a:pt x="416052" y="149352"/>
                </a:lnTo>
                <a:lnTo>
                  <a:pt x="416052" y="164591"/>
                </a:lnTo>
                <a:lnTo>
                  <a:pt x="451513" y="164591"/>
                </a:lnTo>
                <a:lnTo>
                  <a:pt x="451675" y="163068"/>
                </a:lnTo>
                <a:lnTo>
                  <a:pt x="452366" y="155019"/>
                </a:lnTo>
                <a:lnTo>
                  <a:pt x="452628" y="147828"/>
                </a:lnTo>
                <a:close/>
              </a:path>
              <a:path w="858519" h="165100">
                <a:moveTo>
                  <a:pt x="416052" y="164591"/>
                </a:moveTo>
                <a:lnTo>
                  <a:pt x="416052" y="149352"/>
                </a:lnTo>
                <a:lnTo>
                  <a:pt x="414275" y="164591"/>
                </a:lnTo>
                <a:lnTo>
                  <a:pt x="416052" y="164591"/>
                </a:lnTo>
                <a:close/>
              </a:path>
              <a:path w="858519" h="165100">
                <a:moveTo>
                  <a:pt x="536448" y="48768"/>
                </a:moveTo>
                <a:lnTo>
                  <a:pt x="536400" y="41409"/>
                </a:lnTo>
                <a:lnTo>
                  <a:pt x="536067" y="33337"/>
                </a:lnTo>
                <a:lnTo>
                  <a:pt x="535162" y="24979"/>
                </a:lnTo>
                <a:lnTo>
                  <a:pt x="533400" y="16764"/>
                </a:lnTo>
                <a:lnTo>
                  <a:pt x="531876" y="4572"/>
                </a:lnTo>
                <a:lnTo>
                  <a:pt x="525780" y="0"/>
                </a:lnTo>
                <a:lnTo>
                  <a:pt x="510540" y="0"/>
                </a:lnTo>
                <a:lnTo>
                  <a:pt x="505968" y="1524"/>
                </a:lnTo>
                <a:lnTo>
                  <a:pt x="502920" y="4572"/>
                </a:lnTo>
                <a:lnTo>
                  <a:pt x="498348" y="7620"/>
                </a:lnTo>
                <a:lnTo>
                  <a:pt x="496824" y="12192"/>
                </a:lnTo>
                <a:lnTo>
                  <a:pt x="496824" y="24384"/>
                </a:lnTo>
                <a:lnTo>
                  <a:pt x="498348" y="28956"/>
                </a:lnTo>
                <a:lnTo>
                  <a:pt x="498348" y="35052"/>
                </a:lnTo>
                <a:lnTo>
                  <a:pt x="501396" y="47244"/>
                </a:lnTo>
                <a:lnTo>
                  <a:pt x="501396" y="164591"/>
                </a:lnTo>
                <a:lnTo>
                  <a:pt x="534924" y="164591"/>
                </a:lnTo>
                <a:lnTo>
                  <a:pt x="534924" y="89916"/>
                </a:lnTo>
                <a:lnTo>
                  <a:pt x="535805" y="78771"/>
                </a:lnTo>
                <a:lnTo>
                  <a:pt x="536257" y="68199"/>
                </a:lnTo>
                <a:lnTo>
                  <a:pt x="536424" y="58197"/>
                </a:lnTo>
                <a:lnTo>
                  <a:pt x="536448" y="48768"/>
                </a:lnTo>
                <a:close/>
              </a:path>
              <a:path w="858519" h="165100">
                <a:moveTo>
                  <a:pt x="501396" y="164591"/>
                </a:moveTo>
                <a:lnTo>
                  <a:pt x="501396" y="53340"/>
                </a:lnTo>
                <a:lnTo>
                  <a:pt x="501157" y="57888"/>
                </a:lnTo>
                <a:lnTo>
                  <a:pt x="500634" y="64579"/>
                </a:lnTo>
                <a:lnTo>
                  <a:pt x="500110" y="73271"/>
                </a:lnTo>
                <a:lnTo>
                  <a:pt x="499872" y="83820"/>
                </a:lnTo>
                <a:lnTo>
                  <a:pt x="498974" y="164591"/>
                </a:lnTo>
                <a:lnTo>
                  <a:pt x="501396" y="164591"/>
                </a:lnTo>
                <a:close/>
              </a:path>
              <a:path w="858519" h="165100">
                <a:moveTo>
                  <a:pt x="656013" y="164591"/>
                </a:moveTo>
                <a:lnTo>
                  <a:pt x="647700" y="126492"/>
                </a:lnTo>
                <a:lnTo>
                  <a:pt x="605028" y="106680"/>
                </a:lnTo>
                <a:lnTo>
                  <a:pt x="595002" y="107251"/>
                </a:lnTo>
                <a:lnTo>
                  <a:pt x="558927" y="121872"/>
                </a:lnTo>
                <a:lnTo>
                  <a:pt x="534924" y="146304"/>
                </a:lnTo>
                <a:lnTo>
                  <a:pt x="534924" y="164591"/>
                </a:lnTo>
                <a:lnTo>
                  <a:pt x="562356" y="164591"/>
                </a:lnTo>
                <a:lnTo>
                  <a:pt x="571809" y="155471"/>
                </a:lnTo>
                <a:lnTo>
                  <a:pt x="581977" y="148780"/>
                </a:lnTo>
                <a:lnTo>
                  <a:pt x="593002" y="144660"/>
                </a:lnTo>
                <a:lnTo>
                  <a:pt x="605028" y="143256"/>
                </a:lnTo>
                <a:lnTo>
                  <a:pt x="612147" y="145518"/>
                </a:lnTo>
                <a:lnTo>
                  <a:pt x="617410" y="152209"/>
                </a:lnTo>
                <a:lnTo>
                  <a:pt x="620672" y="163187"/>
                </a:lnTo>
                <a:lnTo>
                  <a:pt x="620776" y="164591"/>
                </a:lnTo>
                <a:lnTo>
                  <a:pt x="656013" y="164591"/>
                </a:lnTo>
                <a:close/>
              </a:path>
              <a:path w="858519" h="165100">
                <a:moveTo>
                  <a:pt x="757428" y="141680"/>
                </a:moveTo>
                <a:lnTo>
                  <a:pt x="757428" y="105156"/>
                </a:lnTo>
                <a:lnTo>
                  <a:pt x="717804" y="100584"/>
                </a:lnTo>
                <a:lnTo>
                  <a:pt x="713232" y="100584"/>
                </a:lnTo>
                <a:lnTo>
                  <a:pt x="708660" y="103632"/>
                </a:lnTo>
                <a:lnTo>
                  <a:pt x="702564" y="109728"/>
                </a:lnTo>
                <a:lnTo>
                  <a:pt x="701040" y="114300"/>
                </a:lnTo>
                <a:lnTo>
                  <a:pt x="701040" y="131064"/>
                </a:lnTo>
                <a:lnTo>
                  <a:pt x="705612" y="137160"/>
                </a:lnTo>
                <a:lnTo>
                  <a:pt x="716280" y="138684"/>
                </a:lnTo>
                <a:lnTo>
                  <a:pt x="730019" y="139803"/>
                </a:lnTo>
                <a:lnTo>
                  <a:pt x="741616" y="140779"/>
                </a:lnTo>
                <a:lnTo>
                  <a:pt x="751212" y="141470"/>
                </a:lnTo>
                <a:lnTo>
                  <a:pt x="757428" y="141680"/>
                </a:lnTo>
                <a:close/>
              </a:path>
              <a:path w="858519" h="165100">
                <a:moveTo>
                  <a:pt x="858012" y="126492"/>
                </a:moveTo>
                <a:lnTo>
                  <a:pt x="858012" y="111252"/>
                </a:lnTo>
                <a:lnTo>
                  <a:pt x="853440" y="105156"/>
                </a:lnTo>
                <a:lnTo>
                  <a:pt x="845820" y="103632"/>
                </a:lnTo>
                <a:lnTo>
                  <a:pt x="841771" y="102512"/>
                </a:lnTo>
                <a:lnTo>
                  <a:pt x="836295" y="101536"/>
                </a:lnTo>
                <a:lnTo>
                  <a:pt x="829103" y="100845"/>
                </a:lnTo>
                <a:lnTo>
                  <a:pt x="819912" y="100584"/>
                </a:lnTo>
                <a:lnTo>
                  <a:pt x="817364" y="100845"/>
                </a:lnTo>
                <a:lnTo>
                  <a:pt x="812101" y="101536"/>
                </a:lnTo>
                <a:lnTo>
                  <a:pt x="804267" y="102512"/>
                </a:lnTo>
                <a:lnTo>
                  <a:pt x="794004" y="103632"/>
                </a:lnTo>
                <a:lnTo>
                  <a:pt x="794004" y="65532"/>
                </a:lnTo>
                <a:lnTo>
                  <a:pt x="791979" y="53530"/>
                </a:lnTo>
                <a:lnTo>
                  <a:pt x="788098" y="44958"/>
                </a:lnTo>
                <a:lnTo>
                  <a:pt x="782216" y="39814"/>
                </a:lnTo>
                <a:lnTo>
                  <a:pt x="774192" y="38100"/>
                </a:lnTo>
                <a:lnTo>
                  <a:pt x="769620" y="38100"/>
                </a:lnTo>
                <a:lnTo>
                  <a:pt x="765048" y="39624"/>
                </a:lnTo>
                <a:lnTo>
                  <a:pt x="760476" y="42672"/>
                </a:lnTo>
                <a:lnTo>
                  <a:pt x="757428" y="45720"/>
                </a:lnTo>
                <a:lnTo>
                  <a:pt x="755904" y="50292"/>
                </a:lnTo>
                <a:lnTo>
                  <a:pt x="755904" y="79248"/>
                </a:lnTo>
                <a:lnTo>
                  <a:pt x="756785" y="86725"/>
                </a:lnTo>
                <a:lnTo>
                  <a:pt x="757237" y="93345"/>
                </a:lnTo>
                <a:lnTo>
                  <a:pt x="757404" y="99393"/>
                </a:lnTo>
                <a:lnTo>
                  <a:pt x="757428" y="141680"/>
                </a:lnTo>
                <a:lnTo>
                  <a:pt x="758952" y="141732"/>
                </a:lnTo>
                <a:lnTo>
                  <a:pt x="759587" y="164591"/>
                </a:lnTo>
                <a:lnTo>
                  <a:pt x="795528" y="164591"/>
                </a:lnTo>
                <a:lnTo>
                  <a:pt x="795528" y="141732"/>
                </a:lnTo>
                <a:lnTo>
                  <a:pt x="809244" y="140208"/>
                </a:lnTo>
                <a:lnTo>
                  <a:pt x="818388" y="138684"/>
                </a:lnTo>
                <a:lnTo>
                  <a:pt x="833628" y="138684"/>
                </a:lnTo>
                <a:lnTo>
                  <a:pt x="836676" y="140208"/>
                </a:lnTo>
                <a:lnTo>
                  <a:pt x="844296" y="140208"/>
                </a:lnTo>
                <a:lnTo>
                  <a:pt x="848868" y="137160"/>
                </a:lnTo>
                <a:lnTo>
                  <a:pt x="854964" y="131064"/>
                </a:lnTo>
                <a:lnTo>
                  <a:pt x="858012" y="126492"/>
                </a:lnTo>
                <a:close/>
              </a:path>
              <a:path w="858519" h="165100">
                <a:moveTo>
                  <a:pt x="796163" y="164591"/>
                </a:moveTo>
                <a:lnTo>
                  <a:pt x="795528" y="141732"/>
                </a:lnTo>
                <a:lnTo>
                  <a:pt x="795528" y="164591"/>
                </a:lnTo>
                <a:lnTo>
                  <a:pt x="796163" y="164591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6705" y="2103120"/>
            <a:ext cx="2258695" cy="166370"/>
          </a:xfrm>
          <a:custGeom>
            <a:avLst/>
            <a:gdLst/>
            <a:ahLst/>
            <a:cxnLst/>
            <a:rect l="l" t="t" r="r" b="b"/>
            <a:pathLst>
              <a:path w="2258695" h="166369">
                <a:moveTo>
                  <a:pt x="38126" y="85344"/>
                </a:moveTo>
                <a:lnTo>
                  <a:pt x="38126" y="18288"/>
                </a:lnTo>
                <a:lnTo>
                  <a:pt x="36983" y="10287"/>
                </a:lnTo>
                <a:lnTo>
                  <a:pt x="33554" y="4572"/>
                </a:lnTo>
                <a:lnTo>
                  <a:pt x="27839" y="1143"/>
                </a:lnTo>
                <a:lnTo>
                  <a:pt x="19838" y="0"/>
                </a:lnTo>
                <a:lnTo>
                  <a:pt x="11837" y="1143"/>
                </a:lnTo>
                <a:lnTo>
                  <a:pt x="6122" y="4572"/>
                </a:lnTo>
                <a:lnTo>
                  <a:pt x="2693" y="10287"/>
                </a:lnTo>
                <a:lnTo>
                  <a:pt x="1550" y="18288"/>
                </a:lnTo>
                <a:lnTo>
                  <a:pt x="1550" y="85344"/>
                </a:lnTo>
                <a:lnTo>
                  <a:pt x="669" y="104203"/>
                </a:lnTo>
                <a:lnTo>
                  <a:pt x="216" y="121920"/>
                </a:lnTo>
                <a:lnTo>
                  <a:pt x="0" y="166115"/>
                </a:lnTo>
                <a:lnTo>
                  <a:pt x="36195" y="166115"/>
                </a:lnTo>
                <a:lnTo>
                  <a:pt x="36602" y="153924"/>
                </a:lnTo>
                <a:lnTo>
                  <a:pt x="36792" y="121920"/>
                </a:lnTo>
                <a:lnTo>
                  <a:pt x="37245" y="104203"/>
                </a:lnTo>
                <a:lnTo>
                  <a:pt x="38126" y="85344"/>
                </a:lnTo>
                <a:close/>
              </a:path>
              <a:path w="2258695" h="166369">
                <a:moveTo>
                  <a:pt x="152426" y="48768"/>
                </a:moveTo>
                <a:lnTo>
                  <a:pt x="152426" y="36576"/>
                </a:lnTo>
                <a:lnTo>
                  <a:pt x="149378" y="30480"/>
                </a:lnTo>
                <a:lnTo>
                  <a:pt x="144806" y="27432"/>
                </a:lnTo>
                <a:lnTo>
                  <a:pt x="140234" y="22860"/>
                </a:lnTo>
                <a:lnTo>
                  <a:pt x="135662" y="19812"/>
                </a:lnTo>
                <a:lnTo>
                  <a:pt x="123470" y="19812"/>
                </a:lnTo>
                <a:lnTo>
                  <a:pt x="118898" y="22860"/>
                </a:lnTo>
                <a:lnTo>
                  <a:pt x="114326" y="27432"/>
                </a:lnTo>
                <a:lnTo>
                  <a:pt x="109754" y="30480"/>
                </a:lnTo>
                <a:lnTo>
                  <a:pt x="108230" y="36576"/>
                </a:lnTo>
                <a:lnTo>
                  <a:pt x="108230" y="48768"/>
                </a:lnTo>
                <a:lnTo>
                  <a:pt x="109754" y="53340"/>
                </a:lnTo>
                <a:lnTo>
                  <a:pt x="114326" y="57912"/>
                </a:lnTo>
                <a:lnTo>
                  <a:pt x="123470" y="64008"/>
                </a:lnTo>
                <a:lnTo>
                  <a:pt x="135662" y="64008"/>
                </a:lnTo>
                <a:lnTo>
                  <a:pt x="144806" y="57912"/>
                </a:lnTo>
                <a:lnTo>
                  <a:pt x="149378" y="53340"/>
                </a:lnTo>
                <a:lnTo>
                  <a:pt x="152426" y="48768"/>
                </a:lnTo>
                <a:close/>
              </a:path>
              <a:path w="2258695" h="166369">
                <a:moveTo>
                  <a:pt x="141758" y="121920"/>
                </a:moveTo>
                <a:lnTo>
                  <a:pt x="140234" y="117348"/>
                </a:lnTo>
                <a:lnTo>
                  <a:pt x="134138" y="111252"/>
                </a:lnTo>
                <a:lnTo>
                  <a:pt x="129566" y="108204"/>
                </a:lnTo>
                <a:lnTo>
                  <a:pt x="118898" y="108204"/>
                </a:lnTo>
                <a:lnTo>
                  <a:pt x="114326" y="111252"/>
                </a:lnTo>
                <a:lnTo>
                  <a:pt x="111278" y="114300"/>
                </a:lnTo>
                <a:lnTo>
                  <a:pt x="106706" y="117348"/>
                </a:lnTo>
                <a:lnTo>
                  <a:pt x="105182" y="121920"/>
                </a:lnTo>
                <a:lnTo>
                  <a:pt x="105158" y="137493"/>
                </a:lnTo>
                <a:lnTo>
                  <a:pt x="104991" y="147828"/>
                </a:lnTo>
                <a:lnTo>
                  <a:pt x="104539" y="159305"/>
                </a:lnTo>
                <a:lnTo>
                  <a:pt x="104074" y="166115"/>
                </a:lnTo>
                <a:lnTo>
                  <a:pt x="140650" y="166115"/>
                </a:lnTo>
                <a:lnTo>
                  <a:pt x="141115" y="159305"/>
                </a:lnTo>
                <a:lnTo>
                  <a:pt x="141567" y="147828"/>
                </a:lnTo>
                <a:lnTo>
                  <a:pt x="141734" y="137493"/>
                </a:lnTo>
                <a:lnTo>
                  <a:pt x="141758" y="121920"/>
                </a:lnTo>
                <a:close/>
              </a:path>
              <a:path w="2258695" h="166369">
                <a:moveTo>
                  <a:pt x="354683" y="166115"/>
                </a:moveTo>
                <a:lnTo>
                  <a:pt x="345974" y="126492"/>
                </a:lnTo>
                <a:lnTo>
                  <a:pt x="304826" y="100584"/>
                </a:lnTo>
                <a:lnTo>
                  <a:pt x="287966" y="103155"/>
                </a:lnTo>
                <a:lnTo>
                  <a:pt x="271679" y="110871"/>
                </a:lnTo>
                <a:lnTo>
                  <a:pt x="255962" y="123729"/>
                </a:lnTo>
                <a:lnTo>
                  <a:pt x="240818" y="141732"/>
                </a:lnTo>
                <a:lnTo>
                  <a:pt x="239294" y="120396"/>
                </a:lnTo>
                <a:lnTo>
                  <a:pt x="237936" y="109513"/>
                </a:lnTo>
                <a:lnTo>
                  <a:pt x="234150" y="101917"/>
                </a:lnTo>
                <a:lnTo>
                  <a:pt x="228364" y="97464"/>
                </a:lnTo>
                <a:lnTo>
                  <a:pt x="221006" y="96012"/>
                </a:lnTo>
                <a:lnTo>
                  <a:pt x="216434" y="96012"/>
                </a:lnTo>
                <a:lnTo>
                  <a:pt x="211862" y="97536"/>
                </a:lnTo>
                <a:lnTo>
                  <a:pt x="204242" y="105156"/>
                </a:lnTo>
                <a:lnTo>
                  <a:pt x="202718" y="109728"/>
                </a:lnTo>
                <a:lnTo>
                  <a:pt x="202718" y="132588"/>
                </a:lnTo>
                <a:lnTo>
                  <a:pt x="204242" y="140208"/>
                </a:lnTo>
                <a:lnTo>
                  <a:pt x="204242" y="166115"/>
                </a:lnTo>
                <a:lnTo>
                  <a:pt x="263029" y="166115"/>
                </a:lnTo>
                <a:lnTo>
                  <a:pt x="265202" y="163068"/>
                </a:lnTo>
                <a:lnTo>
                  <a:pt x="274608" y="152185"/>
                </a:lnTo>
                <a:lnTo>
                  <a:pt x="284442" y="144589"/>
                </a:lnTo>
                <a:lnTo>
                  <a:pt x="294562" y="140136"/>
                </a:lnTo>
                <a:lnTo>
                  <a:pt x="304826" y="138684"/>
                </a:lnTo>
                <a:lnTo>
                  <a:pt x="311065" y="141231"/>
                </a:lnTo>
                <a:lnTo>
                  <a:pt x="315875" y="148780"/>
                </a:lnTo>
                <a:lnTo>
                  <a:pt x="318970" y="161186"/>
                </a:lnTo>
                <a:lnTo>
                  <a:pt x="319286" y="166115"/>
                </a:lnTo>
                <a:lnTo>
                  <a:pt x="354683" y="166115"/>
                </a:lnTo>
                <a:close/>
              </a:path>
              <a:path w="2258695" h="166369">
                <a:moveTo>
                  <a:pt x="204242" y="166115"/>
                </a:moveTo>
                <a:lnTo>
                  <a:pt x="204242" y="149352"/>
                </a:lnTo>
                <a:lnTo>
                  <a:pt x="203980" y="160258"/>
                </a:lnTo>
                <a:lnTo>
                  <a:pt x="203652" y="166115"/>
                </a:lnTo>
                <a:lnTo>
                  <a:pt x="204242" y="166115"/>
                </a:lnTo>
                <a:close/>
              </a:path>
              <a:path w="2258695" h="166369">
                <a:moveTo>
                  <a:pt x="557810" y="155448"/>
                </a:moveTo>
                <a:lnTo>
                  <a:pt x="533426" y="115824"/>
                </a:lnTo>
                <a:lnTo>
                  <a:pt x="483134" y="105156"/>
                </a:lnTo>
                <a:lnTo>
                  <a:pt x="462560" y="107418"/>
                </a:lnTo>
                <a:lnTo>
                  <a:pt x="428270" y="125087"/>
                </a:lnTo>
                <a:lnTo>
                  <a:pt x="404552" y="158210"/>
                </a:lnTo>
                <a:lnTo>
                  <a:pt x="401688" y="166115"/>
                </a:lnTo>
                <a:lnTo>
                  <a:pt x="438628" y="166115"/>
                </a:lnTo>
                <a:lnTo>
                  <a:pt x="445034" y="156972"/>
                </a:lnTo>
                <a:lnTo>
                  <a:pt x="453344" y="148971"/>
                </a:lnTo>
                <a:lnTo>
                  <a:pt x="462369" y="143256"/>
                </a:lnTo>
                <a:lnTo>
                  <a:pt x="472251" y="139827"/>
                </a:lnTo>
                <a:lnTo>
                  <a:pt x="483134" y="138684"/>
                </a:lnTo>
                <a:lnTo>
                  <a:pt x="496897" y="139565"/>
                </a:lnTo>
                <a:lnTo>
                  <a:pt x="508661" y="142303"/>
                </a:lnTo>
                <a:lnTo>
                  <a:pt x="518710" y="147042"/>
                </a:lnTo>
                <a:lnTo>
                  <a:pt x="527330" y="153924"/>
                </a:lnTo>
                <a:lnTo>
                  <a:pt x="527330" y="166115"/>
                </a:lnTo>
                <a:lnTo>
                  <a:pt x="555535" y="166115"/>
                </a:lnTo>
                <a:lnTo>
                  <a:pt x="556405" y="164330"/>
                </a:lnTo>
                <a:lnTo>
                  <a:pt x="557810" y="155448"/>
                </a:lnTo>
                <a:close/>
              </a:path>
              <a:path w="2258695" h="166369">
                <a:moveTo>
                  <a:pt x="527330" y="166115"/>
                </a:moveTo>
                <a:lnTo>
                  <a:pt x="527330" y="153924"/>
                </a:lnTo>
                <a:lnTo>
                  <a:pt x="519305" y="159924"/>
                </a:lnTo>
                <a:lnTo>
                  <a:pt x="509458" y="166115"/>
                </a:lnTo>
                <a:lnTo>
                  <a:pt x="527330" y="166115"/>
                </a:lnTo>
                <a:close/>
              </a:path>
              <a:path w="2258695" h="166369">
                <a:moveTo>
                  <a:pt x="760502" y="141732"/>
                </a:moveTo>
                <a:lnTo>
                  <a:pt x="760502" y="138684"/>
                </a:lnTo>
                <a:lnTo>
                  <a:pt x="759049" y="131873"/>
                </a:lnTo>
                <a:lnTo>
                  <a:pt x="726116" y="110299"/>
                </a:lnTo>
                <a:lnTo>
                  <a:pt x="699542" y="105156"/>
                </a:lnTo>
                <a:lnTo>
                  <a:pt x="678658" y="107156"/>
                </a:lnTo>
                <a:lnTo>
                  <a:pt x="641463" y="123158"/>
                </a:lnTo>
                <a:lnTo>
                  <a:pt x="611102" y="154019"/>
                </a:lnTo>
                <a:lnTo>
                  <a:pt x="604930" y="166115"/>
                </a:lnTo>
                <a:lnTo>
                  <a:pt x="648768" y="166115"/>
                </a:lnTo>
                <a:lnTo>
                  <a:pt x="652298" y="161544"/>
                </a:lnTo>
                <a:lnTo>
                  <a:pt x="663132" y="151542"/>
                </a:lnTo>
                <a:lnTo>
                  <a:pt x="674967" y="144399"/>
                </a:lnTo>
                <a:lnTo>
                  <a:pt x="687659" y="140112"/>
                </a:lnTo>
                <a:lnTo>
                  <a:pt x="701066" y="138684"/>
                </a:lnTo>
                <a:lnTo>
                  <a:pt x="705638" y="138684"/>
                </a:lnTo>
                <a:lnTo>
                  <a:pt x="710210" y="140208"/>
                </a:lnTo>
                <a:lnTo>
                  <a:pt x="716306" y="143256"/>
                </a:lnTo>
                <a:lnTo>
                  <a:pt x="720878" y="144780"/>
                </a:lnTo>
                <a:lnTo>
                  <a:pt x="720878" y="166115"/>
                </a:lnTo>
                <a:lnTo>
                  <a:pt x="754406" y="166115"/>
                </a:lnTo>
                <a:lnTo>
                  <a:pt x="754406" y="160020"/>
                </a:lnTo>
                <a:lnTo>
                  <a:pt x="755930" y="152400"/>
                </a:lnTo>
                <a:lnTo>
                  <a:pt x="757454" y="147828"/>
                </a:lnTo>
                <a:lnTo>
                  <a:pt x="760502" y="141732"/>
                </a:lnTo>
                <a:close/>
              </a:path>
              <a:path w="2258695" h="166369">
                <a:moveTo>
                  <a:pt x="720878" y="166115"/>
                </a:moveTo>
                <a:lnTo>
                  <a:pt x="720878" y="144780"/>
                </a:lnTo>
                <a:lnTo>
                  <a:pt x="719354" y="152400"/>
                </a:lnTo>
                <a:lnTo>
                  <a:pt x="719354" y="158496"/>
                </a:lnTo>
                <a:lnTo>
                  <a:pt x="717830" y="164592"/>
                </a:lnTo>
                <a:lnTo>
                  <a:pt x="717830" y="166115"/>
                </a:lnTo>
                <a:lnTo>
                  <a:pt x="720878" y="166115"/>
                </a:lnTo>
                <a:close/>
              </a:path>
              <a:path w="2258695" h="166369">
                <a:moveTo>
                  <a:pt x="951002" y="161544"/>
                </a:moveTo>
                <a:lnTo>
                  <a:pt x="951002" y="149352"/>
                </a:lnTo>
                <a:lnTo>
                  <a:pt x="950668" y="138517"/>
                </a:lnTo>
                <a:lnTo>
                  <a:pt x="931190" y="103632"/>
                </a:lnTo>
                <a:lnTo>
                  <a:pt x="920522" y="103632"/>
                </a:lnTo>
                <a:lnTo>
                  <a:pt x="899352" y="105656"/>
                </a:lnTo>
                <a:lnTo>
                  <a:pt x="879183" y="111823"/>
                </a:lnTo>
                <a:lnTo>
                  <a:pt x="859871" y="122277"/>
                </a:lnTo>
                <a:lnTo>
                  <a:pt x="841274" y="137160"/>
                </a:lnTo>
                <a:lnTo>
                  <a:pt x="840131" y="124039"/>
                </a:lnTo>
                <a:lnTo>
                  <a:pt x="836702" y="114490"/>
                </a:lnTo>
                <a:lnTo>
                  <a:pt x="830987" y="108656"/>
                </a:lnTo>
                <a:lnTo>
                  <a:pt x="822986" y="106680"/>
                </a:lnTo>
                <a:lnTo>
                  <a:pt x="815866" y="107846"/>
                </a:lnTo>
                <a:lnTo>
                  <a:pt x="810603" y="111442"/>
                </a:lnTo>
                <a:lnTo>
                  <a:pt x="807341" y="117609"/>
                </a:lnTo>
                <a:lnTo>
                  <a:pt x="806222" y="126492"/>
                </a:lnTo>
                <a:lnTo>
                  <a:pt x="806222" y="166115"/>
                </a:lnTo>
                <a:lnTo>
                  <a:pt x="856355" y="166115"/>
                </a:lnTo>
                <a:lnTo>
                  <a:pt x="860109" y="162020"/>
                </a:lnTo>
                <a:lnTo>
                  <a:pt x="868706" y="155448"/>
                </a:lnTo>
                <a:lnTo>
                  <a:pt x="877802" y="149185"/>
                </a:lnTo>
                <a:lnTo>
                  <a:pt x="888899" y="144208"/>
                </a:lnTo>
                <a:lnTo>
                  <a:pt x="901710" y="140660"/>
                </a:lnTo>
                <a:lnTo>
                  <a:pt x="915950" y="138684"/>
                </a:lnTo>
                <a:lnTo>
                  <a:pt x="915950" y="166115"/>
                </a:lnTo>
                <a:lnTo>
                  <a:pt x="950161" y="166115"/>
                </a:lnTo>
                <a:lnTo>
                  <a:pt x="951002" y="161544"/>
                </a:lnTo>
                <a:close/>
              </a:path>
              <a:path w="2258695" h="166369">
                <a:moveTo>
                  <a:pt x="1256878" y="166115"/>
                </a:moveTo>
                <a:lnTo>
                  <a:pt x="1236133" y="125325"/>
                </a:lnTo>
                <a:lnTo>
                  <a:pt x="1190270" y="106680"/>
                </a:lnTo>
                <a:lnTo>
                  <a:pt x="1168553" y="108989"/>
                </a:lnTo>
                <a:lnTo>
                  <a:pt x="1131977" y="127896"/>
                </a:lnTo>
                <a:lnTo>
                  <a:pt x="1107997" y="161353"/>
                </a:lnTo>
                <a:lnTo>
                  <a:pt x="1106199" y="166115"/>
                </a:lnTo>
                <a:lnTo>
                  <a:pt x="1147891" y="166115"/>
                </a:lnTo>
                <a:lnTo>
                  <a:pt x="1153146" y="158924"/>
                </a:lnTo>
                <a:lnTo>
                  <a:pt x="1163028" y="150876"/>
                </a:lnTo>
                <a:lnTo>
                  <a:pt x="1174339" y="146256"/>
                </a:lnTo>
                <a:lnTo>
                  <a:pt x="1187222" y="144780"/>
                </a:lnTo>
                <a:lnTo>
                  <a:pt x="1205843" y="149328"/>
                </a:lnTo>
                <a:lnTo>
                  <a:pt x="1218464" y="162877"/>
                </a:lnTo>
                <a:lnTo>
                  <a:pt x="1219462" y="166115"/>
                </a:lnTo>
                <a:lnTo>
                  <a:pt x="1256878" y="166115"/>
                </a:lnTo>
                <a:close/>
              </a:path>
              <a:path w="2258695" h="166369">
                <a:moveTo>
                  <a:pt x="1452398" y="161544"/>
                </a:moveTo>
                <a:lnTo>
                  <a:pt x="1452398" y="149352"/>
                </a:lnTo>
                <a:lnTo>
                  <a:pt x="1452064" y="138517"/>
                </a:lnTo>
                <a:lnTo>
                  <a:pt x="1432586" y="103632"/>
                </a:lnTo>
                <a:lnTo>
                  <a:pt x="1423442" y="103632"/>
                </a:lnTo>
                <a:lnTo>
                  <a:pt x="1401391" y="105656"/>
                </a:lnTo>
                <a:lnTo>
                  <a:pt x="1380770" y="111823"/>
                </a:lnTo>
                <a:lnTo>
                  <a:pt x="1361291" y="122277"/>
                </a:lnTo>
                <a:lnTo>
                  <a:pt x="1342670" y="137160"/>
                </a:lnTo>
                <a:lnTo>
                  <a:pt x="1341527" y="124039"/>
                </a:lnTo>
                <a:lnTo>
                  <a:pt x="1338098" y="114490"/>
                </a:lnTo>
                <a:lnTo>
                  <a:pt x="1332383" y="108656"/>
                </a:lnTo>
                <a:lnTo>
                  <a:pt x="1324382" y="106680"/>
                </a:lnTo>
                <a:lnTo>
                  <a:pt x="1313714" y="106680"/>
                </a:lnTo>
                <a:lnTo>
                  <a:pt x="1309142" y="112776"/>
                </a:lnTo>
                <a:lnTo>
                  <a:pt x="1309142" y="129540"/>
                </a:lnTo>
                <a:lnTo>
                  <a:pt x="1307618" y="135636"/>
                </a:lnTo>
                <a:lnTo>
                  <a:pt x="1307618" y="166115"/>
                </a:lnTo>
                <a:lnTo>
                  <a:pt x="1357857" y="166115"/>
                </a:lnTo>
                <a:lnTo>
                  <a:pt x="1361529" y="162020"/>
                </a:lnTo>
                <a:lnTo>
                  <a:pt x="1370102" y="155448"/>
                </a:lnTo>
                <a:lnTo>
                  <a:pt x="1379198" y="149185"/>
                </a:lnTo>
                <a:lnTo>
                  <a:pt x="1390295" y="144208"/>
                </a:lnTo>
                <a:lnTo>
                  <a:pt x="1403106" y="140660"/>
                </a:lnTo>
                <a:lnTo>
                  <a:pt x="1417346" y="138684"/>
                </a:lnTo>
                <a:lnTo>
                  <a:pt x="1417346" y="166115"/>
                </a:lnTo>
                <a:lnTo>
                  <a:pt x="1451918" y="166115"/>
                </a:lnTo>
                <a:lnTo>
                  <a:pt x="1452398" y="161544"/>
                </a:lnTo>
                <a:close/>
              </a:path>
              <a:path w="2258695" h="166369">
                <a:moveTo>
                  <a:pt x="1656614" y="18288"/>
                </a:moveTo>
                <a:lnTo>
                  <a:pt x="1655471" y="10287"/>
                </a:lnTo>
                <a:lnTo>
                  <a:pt x="1652042" y="4572"/>
                </a:lnTo>
                <a:lnTo>
                  <a:pt x="1646327" y="1143"/>
                </a:lnTo>
                <a:lnTo>
                  <a:pt x="1638326" y="0"/>
                </a:lnTo>
                <a:lnTo>
                  <a:pt x="1630325" y="1143"/>
                </a:lnTo>
                <a:lnTo>
                  <a:pt x="1624610" y="4572"/>
                </a:lnTo>
                <a:lnTo>
                  <a:pt x="1621181" y="10287"/>
                </a:lnTo>
                <a:lnTo>
                  <a:pt x="1620038" y="18288"/>
                </a:lnTo>
                <a:lnTo>
                  <a:pt x="1619800" y="33694"/>
                </a:lnTo>
                <a:lnTo>
                  <a:pt x="1618752" y="67365"/>
                </a:lnTo>
                <a:lnTo>
                  <a:pt x="1618276" y="104203"/>
                </a:lnTo>
                <a:lnTo>
                  <a:pt x="1617228" y="138493"/>
                </a:lnTo>
                <a:lnTo>
                  <a:pt x="1616990" y="153924"/>
                </a:lnTo>
                <a:lnTo>
                  <a:pt x="1616964" y="166115"/>
                </a:lnTo>
                <a:lnTo>
                  <a:pt x="1653363" y="166115"/>
                </a:lnTo>
                <a:lnTo>
                  <a:pt x="1653804" y="138493"/>
                </a:lnTo>
                <a:lnTo>
                  <a:pt x="1654852" y="104203"/>
                </a:lnTo>
                <a:lnTo>
                  <a:pt x="1655090" y="85344"/>
                </a:lnTo>
                <a:lnTo>
                  <a:pt x="1655971" y="67365"/>
                </a:lnTo>
                <a:lnTo>
                  <a:pt x="1656423" y="50101"/>
                </a:lnTo>
                <a:lnTo>
                  <a:pt x="1656614" y="18288"/>
                </a:lnTo>
                <a:close/>
              </a:path>
              <a:path w="2258695" h="166369">
                <a:moveTo>
                  <a:pt x="1868450" y="155448"/>
                </a:moveTo>
                <a:lnTo>
                  <a:pt x="1844066" y="115824"/>
                </a:lnTo>
                <a:lnTo>
                  <a:pt x="1793774" y="105156"/>
                </a:lnTo>
                <a:lnTo>
                  <a:pt x="1773200" y="107418"/>
                </a:lnTo>
                <a:lnTo>
                  <a:pt x="1738910" y="125087"/>
                </a:lnTo>
                <a:lnTo>
                  <a:pt x="1715192" y="158210"/>
                </a:lnTo>
                <a:lnTo>
                  <a:pt x="1712328" y="166115"/>
                </a:lnTo>
                <a:lnTo>
                  <a:pt x="1748642" y="166115"/>
                </a:lnTo>
                <a:lnTo>
                  <a:pt x="1755674" y="156972"/>
                </a:lnTo>
                <a:lnTo>
                  <a:pt x="1763984" y="148971"/>
                </a:lnTo>
                <a:lnTo>
                  <a:pt x="1773009" y="143256"/>
                </a:lnTo>
                <a:lnTo>
                  <a:pt x="1782891" y="139827"/>
                </a:lnTo>
                <a:lnTo>
                  <a:pt x="1793774" y="138684"/>
                </a:lnTo>
                <a:lnTo>
                  <a:pt x="1807537" y="139565"/>
                </a:lnTo>
                <a:lnTo>
                  <a:pt x="1819301" y="142303"/>
                </a:lnTo>
                <a:lnTo>
                  <a:pt x="1829350" y="147042"/>
                </a:lnTo>
                <a:lnTo>
                  <a:pt x="1837970" y="153924"/>
                </a:lnTo>
                <a:lnTo>
                  <a:pt x="1837970" y="166115"/>
                </a:lnTo>
                <a:lnTo>
                  <a:pt x="1866175" y="166115"/>
                </a:lnTo>
                <a:lnTo>
                  <a:pt x="1867045" y="164330"/>
                </a:lnTo>
                <a:lnTo>
                  <a:pt x="1868450" y="155448"/>
                </a:lnTo>
                <a:close/>
              </a:path>
              <a:path w="2258695" h="166369">
                <a:moveTo>
                  <a:pt x="1837970" y="166115"/>
                </a:moveTo>
                <a:lnTo>
                  <a:pt x="1837970" y="153924"/>
                </a:lnTo>
                <a:lnTo>
                  <a:pt x="1829945" y="159924"/>
                </a:lnTo>
                <a:lnTo>
                  <a:pt x="1820098" y="166115"/>
                </a:lnTo>
                <a:lnTo>
                  <a:pt x="1837970" y="166115"/>
                </a:lnTo>
                <a:close/>
              </a:path>
              <a:path w="2258695" h="166369">
                <a:moveTo>
                  <a:pt x="2071142" y="19812"/>
                </a:moveTo>
                <a:lnTo>
                  <a:pt x="2069427" y="11811"/>
                </a:lnTo>
                <a:lnTo>
                  <a:pt x="2064284" y="6096"/>
                </a:lnTo>
                <a:lnTo>
                  <a:pt x="2055711" y="2667"/>
                </a:lnTo>
                <a:lnTo>
                  <a:pt x="2043710" y="1524"/>
                </a:lnTo>
                <a:lnTo>
                  <a:pt x="2024541" y="2976"/>
                </a:lnTo>
                <a:lnTo>
                  <a:pt x="1982750" y="25908"/>
                </a:lnTo>
                <a:lnTo>
                  <a:pt x="1965819" y="67484"/>
                </a:lnTo>
                <a:lnTo>
                  <a:pt x="1960152" y="109156"/>
                </a:lnTo>
                <a:lnTo>
                  <a:pt x="1959890" y="114300"/>
                </a:lnTo>
                <a:lnTo>
                  <a:pt x="1941602" y="115824"/>
                </a:lnTo>
                <a:lnTo>
                  <a:pt x="1927600" y="116967"/>
                </a:lnTo>
                <a:lnTo>
                  <a:pt x="1917599" y="120396"/>
                </a:lnTo>
                <a:lnTo>
                  <a:pt x="1911598" y="126111"/>
                </a:lnTo>
                <a:lnTo>
                  <a:pt x="1909598" y="134112"/>
                </a:lnTo>
                <a:lnTo>
                  <a:pt x="1910741" y="142113"/>
                </a:lnTo>
                <a:lnTo>
                  <a:pt x="1914170" y="147828"/>
                </a:lnTo>
                <a:lnTo>
                  <a:pt x="1919885" y="151257"/>
                </a:lnTo>
                <a:lnTo>
                  <a:pt x="1927600" y="152359"/>
                </a:lnTo>
                <a:lnTo>
                  <a:pt x="1932196" y="152376"/>
                </a:lnTo>
                <a:lnTo>
                  <a:pt x="1938363" y="152209"/>
                </a:lnTo>
                <a:lnTo>
                  <a:pt x="1946531" y="151757"/>
                </a:lnTo>
                <a:lnTo>
                  <a:pt x="1956842" y="150876"/>
                </a:lnTo>
                <a:lnTo>
                  <a:pt x="1956842" y="166115"/>
                </a:lnTo>
                <a:lnTo>
                  <a:pt x="1992765" y="166115"/>
                </a:lnTo>
                <a:lnTo>
                  <a:pt x="1993418" y="147828"/>
                </a:lnTo>
                <a:lnTo>
                  <a:pt x="1994942" y="147719"/>
                </a:lnTo>
                <a:lnTo>
                  <a:pt x="1994942" y="111252"/>
                </a:lnTo>
                <a:lnTo>
                  <a:pt x="1996466" y="100584"/>
                </a:lnTo>
                <a:lnTo>
                  <a:pt x="2011325" y="53340"/>
                </a:lnTo>
                <a:lnTo>
                  <a:pt x="2046758" y="38100"/>
                </a:lnTo>
                <a:lnTo>
                  <a:pt x="2056997" y="36957"/>
                </a:lnTo>
                <a:lnTo>
                  <a:pt x="2064665" y="33528"/>
                </a:lnTo>
                <a:lnTo>
                  <a:pt x="2069475" y="27813"/>
                </a:lnTo>
                <a:lnTo>
                  <a:pt x="2071142" y="19812"/>
                </a:lnTo>
                <a:close/>
              </a:path>
              <a:path w="2258695" h="166369">
                <a:moveTo>
                  <a:pt x="2066570" y="137160"/>
                </a:moveTo>
                <a:lnTo>
                  <a:pt x="2066570" y="128016"/>
                </a:lnTo>
                <a:lnTo>
                  <a:pt x="2064593" y="120015"/>
                </a:lnTo>
                <a:lnTo>
                  <a:pt x="2058759" y="114300"/>
                </a:lnTo>
                <a:lnTo>
                  <a:pt x="2049210" y="110871"/>
                </a:lnTo>
                <a:lnTo>
                  <a:pt x="2036090" y="109728"/>
                </a:lnTo>
                <a:lnTo>
                  <a:pt x="2026469" y="109819"/>
                </a:lnTo>
                <a:lnTo>
                  <a:pt x="2021231" y="109918"/>
                </a:lnTo>
                <a:lnTo>
                  <a:pt x="2009515" y="110370"/>
                </a:lnTo>
                <a:lnTo>
                  <a:pt x="1994942" y="111252"/>
                </a:lnTo>
                <a:lnTo>
                  <a:pt x="1994942" y="147719"/>
                </a:lnTo>
                <a:lnTo>
                  <a:pt x="2009515" y="146675"/>
                </a:lnTo>
                <a:lnTo>
                  <a:pt x="2030708" y="145041"/>
                </a:lnTo>
                <a:lnTo>
                  <a:pt x="2036090" y="144780"/>
                </a:lnTo>
                <a:lnTo>
                  <a:pt x="2042186" y="146304"/>
                </a:lnTo>
                <a:lnTo>
                  <a:pt x="2046758" y="144780"/>
                </a:lnTo>
                <a:lnTo>
                  <a:pt x="2051330" y="144780"/>
                </a:lnTo>
                <a:lnTo>
                  <a:pt x="2060474" y="143256"/>
                </a:lnTo>
                <a:lnTo>
                  <a:pt x="2066570" y="137160"/>
                </a:lnTo>
                <a:close/>
              </a:path>
              <a:path w="2258695" h="166369">
                <a:moveTo>
                  <a:pt x="2158010" y="143204"/>
                </a:moveTo>
                <a:lnTo>
                  <a:pt x="2158010" y="106680"/>
                </a:lnTo>
                <a:lnTo>
                  <a:pt x="2118386" y="102108"/>
                </a:lnTo>
                <a:lnTo>
                  <a:pt x="2113814" y="102108"/>
                </a:lnTo>
                <a:lnTo>
                  <a:pt x="2109242" y="105156"/>
                </a:lnTo>
                <a:lnTo>
                  <a:pt x="2103146" y="111252"/>
                </a:lnTo>
                <a:lnTo>
                  <a:pt x="2101622" y="115824"/>
                </a:lnTo>
                <a:lnTo>
                  <a:pt x="2101622" y="132588"/>
                </a:lnTo>
                <a:lnTo>
                  <a:pt x="2142389" y="142303"/>
                </a:lnTo>
                <a:lnTo>
                  <a:pt x="2158010" y="143204"/>
                </a:lnTo>
                <a:close/>
              </a:path>
              <a:path w="2258695" h="166369">
                <a:moveTo>
                  <a:pt x="2258594" y="128016"/>
                </a:moveTo>
                <a:lnTo>
                  <a:pt x="2258594" y="112776"/>
                </a:lnTo>
                <a:lnTo>
                  <a:pt x="2254022" y="106680"/>
                </a:lnTo>
                <a:lnTo>
                  <a:pt x="2246402" y="105156"/>
                </a:lnTo>
                <a:lnTo>
                  <a:pt x="2243354" y="103632"/>
                </a:lnTo>
                <a:lnTo>
                  <a:pt x="2234210" y="102108"/>
                </a:lnTo>
                <a:lnTo>
                  <a:pt x="2222018" y="102108"/>
                </a:lnTo>
                <a:lnTo>
                  <a:pt x="2218589" y="102369"/>
                </a:lnTo>
                <a:lnTo>
                  <a:pt x="2204873" y="104036"/>
                </a:lnTo>
                <a:lnTo>
                  <a:pt x="2194586" y="105156"/>
                </a:lnTo>
                <a:lnTo>
                  <a:pt x="2194586" y="67056"/>
                </a:lnTo>
                <a:lnTo>
                  <a:pt x="2192562" y="55054"/>
                </a:lnTo>
                <a:lnTo>
                  <a:pt x="2188680" y="46482"/>
                </a:lnTo>
                <a:lnTo>
                  <a:pt x="2182799" y="41338"/>
                </a:lnTo>
                <a:lnTo>
                  <a:pt x="2174774" y="39624"/>
                </a:lnTo>
                <a:lnTo>
                  <a:pt x="2170202" y="39624"/>
                </a:lnTo>
                <a:lnTo>
                  <a:pt x="2165630" y="41148"/>
                </a:lnTo>
                <a:lnTo>
                  <a:pt x="2162582" y="44196"/>
                </a:lnTo>
                <a:lnTo>
                  <a:pt x="2158010" y="47244"/>
                </a:lnTo>
                <a:lnTo>
                  <a:pt x="2156486" y="51816"/>
                </a:lnTo>
                <a:lnTo>
                  <a:pt x="2156486" y="70104"/>
                </a:lnTo>
                <a:lnTo>
                  <a:pt x="2158010" y="80772"/>
                </a:lnTo>
                <a:lnTo>
                  <a:pt x="2158010" y="143204"/>
                </a:lnTo>
                <a:lnTo>
                  <a:pt x="2159534" y="143256"/>
                </a:lnTo>
                <a:lnTo>
                  <a:pt x="2160169" y="166115"/>
                </a:lnTo>
                <a:lnTo>
                  <a:pt x="2196110" y="166115"/>
                </a:lnTo>
                <a:lnTo>
                  <a:pt x="2196110" y="143256"/>
                </a:lnTo>
                <a:lnTo>
                  <a:pt x="2205516" y="142136"/>
                </a:lnTo>
                <a:lnTo>
                  <a:pt x="2213064" y="141160"/>
                </a:lnTo>
                <a:lnTo>
                  <a:pt x="2218613" y="140469"/>
                </a:lnTo>
                <a:lnTo>
                  <a:pt x="2222018" y="140208"/>
                </a:lnTo>
                <a:lnTo>
                  <a:pt x="2234210" y="140208"/>
                </a:lnTo>
                <a:lnTo>
                  <a:pt x="2237258" y="141732"/>
                </a:lnTo>
                <a:lnTo>
                  <a:pt x="2244878" y="141732"/>
                </a:lnTo>
                <a:lnTo>
                  <a:pt x="2249450" y="138684"/>
                </a:lnTo>
                <a:lnTo>
                  <a:pt x="2252498" y="135636"/>
                </a:lnTo>
                <a:lnTo>
                  <a:pt x="2257070" y="132588"/>
                </a:lnTo>
                <a:lnTo>
                  <a:pt x="2258594" y="128016"/>
                </a:lnTo>
                <a:close/>
              </a:path>
              <a:path w="2258695" h="166369">
                <a:moveTo>
                  <a:pt x="2196110" y="83820"/>
                </a:moveTo>
                <a:lnTo>
                  <a:pt x="2196110" y="76200"/>
                </a:lnTo>
                <a:lnTo>
                  <a:pt x="2194586" y="71628"/>
                </a:lnTo>
                <a:lnTo>
                  <a:pt x="2194586" y="94488"/>
                </a:lnTo>
                <a:lnTo>
                  <a:pt x="2196110" y="83820"/>
                </a:lnTo>
                <a:close/>
              </a:path>
              <a:path w="2258695" h="166369">
                <a:moveTo>
                  <a:pt x="2196745" y="166115"/>
                </a:moveTo>
                <a:lnTo>
                  <a:pt x="2196110" y="143256"/>
                </a:lnTo>
                <a:lnTo>
                  <a:pt x="2196110" y="166115"/>
                </a:lnTo>
                <a:lnTo>
                  <a:pt x="2196745" y="166115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1013" y="2103120"/>
            <a:ext cx="2623185" cy="166370"/>
          </a:xfrm>
          <a:custGeom>
            <a:avLst/>
            <a:gdLst/>
            <a:ahLst/>
            <a:cxnLst/>
            <a:rect l="l" t="t" r="r" b="b"/>
            <a:pathLst>
              <a:path w="2623184" h="166369">
                <a:moveTo>
                  <a:pt x="39650" y="18288"/>
                </a:moveTo>
                <a:lnTo>
                  <a:pt x="38507" y="10287"/>
                </a:lnTo>
                <a:lnTo>
                  <a:pt x="35078" y="4572"/>
                </a:lnTo>
                <a:lnTo>
                  <a:pt x="29363" y="1143"/>
                </a:lnTo>
                <a:lnTo>
                  <a:pt x="21362" y="0"/>
                </a:lnTo>
                <a:lnTo>
                  <a:pt x="13361" y="1143"/>
                </a:lnTo>
                <a:lnTo>
                  <a:pt x="7646" y="4572"/>
                </a:lnTo>
                <a:lnTo>
                  <a:pt x="4217" y="10287"/>
                </a:lnTo>
                <a:lnTo>
                  <a:pt x="3074" y="18288"/>
                </a:lnTo>
                <a:lnTo>
                  <a:pt x="2883" y="50101"/>
                </a:lnTo>
                <a:lnTo>
                  <a:pt x="2431" y="67365"/>
                </a:lnTo>
                <a:lnTo>
                  <a:pt x="1550" y="85344"/>
                </a:lnTo>
                <a:lnTo>
                  <a:pt x="1312" y="104203"/>
                </a:lnTo>
                <a:lnTo>
                  <a:pt x="264" y="138493"/>
                </a:lnTo>
                <a:lnTo>
                  <a:pt x="26" y="153924"/>
                </a:lnTo>
                <a:lnTo>
                  <a:pt x="0" y="166115"/>
                </a:lnTo>
                <a:lnTo>
                  <a:pt x="37719" y="166115"/>
                </a:lnTo>
                <a:lnTo>
                  <a:pt x="38126" y="153924"/>
                </a:lnTo>
                <a:lnTo>
                  <a:pt x="38126" y="85344"/>
                </a:lnTo>
                <a:lnTo>
                  <a:pt x="39007" y="67365"/>
                </a:lnTo>
                <a:lnTo>
                  <a:pt x="39459" y="50101"/>
                </a:lnTo>
                <a:lnTo>
                  <a:pt x="39650" y="18288"/>
                </a:lnTo>
                <a:close/>
              </a:path>
              <a:path w="2623184" h="166369">
                <a:moveTo>
                  <a:pt x="152426" y="48768"/>
                </a:moveTo>
                <a:lnTo>
                  <a:pt x="152426" y="36576"/>
                </a:lnTo>
                <a:lnTo>
                  <a:pt x="149378" y="30480"/>
                </a:lnTo>
                <a:lnTo>
                  <a:pt x="141758" y="22860"/>
                </a:lnTo>
                <a:lnTo>
                  <a:pt x="135662" y="19812"/>
                </a:lnTo>
                <a:lnTo>
                  <a:pt x="124994" y="19812"/>
                </a:lnTo>
                <a:lnTo>
                  <a:pt x="118898" y="22860"/>
                </a:lnTo>
                <a:lnTo>
                  <a:pt x="111278" y="30480"/>
                </a:lnTo>
                <a:lnTo>
                  <a:pt x="108230" y="36576"/>
                </a:lnTo>
                <a:lnTo>
                  <a:pt x="108230" y="48768"/>
                </a:lnTo>
                <a:lnTo>
                  <a:pt x="114326" y="57912"/>
                </a:lnTo>
                <a:lnTo>
                  <a:pt x="118898" y="60960"/>
                </a:lnTo>
                <a:lnTo>
                  <a:pt x="124994" y="64008"/>
                </a:lnTo>
                <a:lnTo>
                  <a:pt x="135662" y="64008"/>
                </a:lnTo>
                <a:lnTo>
                  <a:pt x="141758" y="60960"/>
                </a:lnTo>
                <a:lnTo>
                  <a:pt x="146330" y="57912"/>
                </a:lnTo>
                <a:lnTo>
                  <a:pt x="152426" y="48768"/>
                </a:lnTo>
                <a:close/>
              </a:path>
              <a:path w="2623184" h="166369">
                <a:moveTo>
                  <a:pt x="143282" y="128016"/>
                </a:moveTo>
                <a:lnTo>
                  <a:pt x="143282" y="121920"/>
                </a:lnTo>
                <a:lnTo>
                  <a:pt x="140234" y="117348"/>
                </a:lnTo>
                <a:lnTo>
                  <a:pt x="134138" y="111252"/>
                </a:lnTo>
                <a:lnTo>
                  <a:pt x="129566" y="108204"/>
                </a:lnTo>
                <a:lnTo>
                  <a:pt x="118898" y="108204"/>
                </a:lnTo>
                <a:lnTo>
                  <a:pt x="114326" y="111252"/>
                </a:lnTo>
                <a:lnTo>
                  <a:pt x="108230" y="117348"/>
                </a:lnTo>
                <a:lnTo>
                  <a:pt x="106706" y="121920"/>
                </a:lnTo>
                <a:lnTo>
                  <a:pt x="106706" y="128016"/>
                </a:lnTo>
                <a:lnTo>
                  <a:pt x="106444" y="137493"/>
                </a:lnTo>
                <a:lnTo>
                  <a:pt x="105753" y="147828"/>
                </a:lnTo>
                <a:lnTo>
                  <a:pt x="104186" y="166115"/>
                </a:lnTo>
                <a:lnTo>
                  <a:pt x="140762" y="166115"/>
                </a:lnTo>
                <a:lnTo>
                  <a:pt x="142329" y="147828"/>
                </a:lnTo>
                <a:lnTo>
                  <a:pt x="143020" y="137493"/>
                </a:lnTo>
                <a:lnTo>
                  <a:pt x="143282" y="128016"/>
                </a:lnTo>
                <a:close/>
              </a:path>
              <a:path w="2623184" h="166369">
                <a:moveTo>
                  <a:pt x="354701" y="166115"/>
                </a:moveTo>
                <a:lnTo>
                  <a:pt x="347498" y="126492"/>
                </a:lnTo>
                <a:lnTo>
                  <a:pt x="304826" y="100584"/>
                </a:lnTo>
                <a:lnTo>
                  <a:pt x="288824" y="103155"/>
                </a:lnTo>
                <a:lnTo>
                  <a:pt x="272822" y="110871"/>
                </a:lnTo>
                <a:lnTo>
                  <a:pt x="256820" y="123729"/>
                </a:lnTo>
                <a:lnTo>
                  <a:pt x="240818" y="141732"/>
                </a:lnTo>
                <a:lnTo>
                  <a:pt x="240818" y="120396"/>
                </a:lnTo>
                <a:lnTo>
                  <a:pt x="238794" y="109513"/>
                </a:lnTo>
                <a:lnTo>
                  <a:pt x="234912" y="101917"/>
                </a:lnTo>
                <a:lnTo>
                  <a:pt x="229030" y="97464"/>
                </a:lnTo>
                <a:lnTo>
                  <a:pt x="221006" y="96012"/>
                </a:lnTo>
                <a:lnTo>
                  <a:pt x="216434" y="96012"/>
                </a:lnTo>
                <a:lnTo>
                  <a:pt x="211862" y="97536"/>
                </a:lnTo>
                <a:lnTo>
                  <a:pt x="208814" y="102108"/>
                </a:lnTo>
                <a:lnTo>
                  <a:pt x="204242" y="105156"/>
                </a:lnTo>
                <a:lnTo>
                  <a:pt x="202718" y="109728"/>
                </a:lnTo>
                <a:lnTo>
                  <a:pt x="202718" y="124968"/>
                </a:lnTo>
                <a:lnTo>
                  <a:pt x="204242" y="132588"/>
                </a:lnTo>
                <a:lnTo>
                  <a:pt x="204242" y="166115"/>
                </a:lnTo>
                <a:lnTo>
                  <a:pt x="263246" y="166115"/>
                </a:lnTo>
                <a:lnTo>
                  <a:pt x="265202" y="163068"/>
                </a:lnTo>
                <a:lnTo>
                  <a:pt x="274608" y="152185"/>
                </a:lnTo>
                <a:lnTo>
                  <a:pt x="284442" y="144589"/>
                </a:lnTo>
                <a:lnTo>
                  <a:pt x="294562" y="140136"/>
                </a:lnTo>
                <a:lnTo>
                  <a:pt x="304826" y="138684"/>
                </a:lnTo>
                <a:lnTo>
                  <a:pt x="311707" y="141231"/>
                </a:lnTo>
                <a:lnTo>
                  <a:pt x="316446" y="148780"/>
                </a:lnTo>
                <a:lnTo>
                  <a:pt x="319185" y="161186"/>
                </a:lnTo>
                <a:lnTo>
                  <a:pt x="319438" y="166115"/>
                </a:lnTo>
                <a:lnTo>
                  <a:pt x="354701" y="166115"/>
                </a:lnTo>
                <a:close/>
              </a:path>
              <a:path w="2623184" h="166369">
                <a:moveTo>
                  <a:pt x="204242" y="166115"/>
                </a:moveTo>
                <a:lnTo>
                  <a:pt x="204242" y="149352"/>
                </a:lnTo>
                <a:lnTo>
                  <a:pt x="204194" y="160258"/>
                </a:lnTo>
                <a:lnTo>
                  <a:pt x="204036" y="166115"/>
                </a:lnTo>
                <a:lnTo>
                  <a:pt x="204242" y="166115"/>
                </a:lnTo>
                <a:close/>
              </a:path>
              <a:path w="2623184" h="166369">
                <a:moveTo>
                  <a:pt x="557810" y="155448"/>
                </a:moveTo>
                <a:lnTo>
                  <a:pt x="534950" y="115824"/>
                </a:lnTo>
                <a:lnTo>
                  <a:pt x="483134" y="105156"/>
                </a:lnTo>
                <a:lnTo>
                  <a:pt x="463441" y="107418"/>
                </a:lnTo>
                <a:lnTo>
                  <a:pt x="416078" y="140208"/>
                </a:lnTo>
                <a:lnTo>
                  <a:pt x="402150" y="166115"/>
                </a:lnTo>
                <a:lnTo>
                  <a:pt x="438652" y="166115"/>
                </a:lnTo>
                <a:lnTo>
                  <a:pt x="445034" y="156972"/>
                </a:lnTo>
                <a:lnTo>
                  <a:pt x="453344" y="148971"/>
                </a:lnTo>
                <a:lnTo>
                  <a:pt x="462369" y="143256"/>
                </a:lnTo>
                <a:lnTo>
                  <a:pt x="472251" y="139827"/>
                </a:lnTo>
                <a:lnTo>
                  <a:pt x="483134" y="138684"/>
                </a:lnTo>
                <a:lnTo>
                  <a:pt x="497135" y="139565"/>
                </a:lnTo>
                <a:lnTo>
                  <a:pt x="509423" y="142303"/>
                </a:lnTo>
                <a:lnTo>
                  <a:pt x="519995" y="147042"/>
                </a:lnTo>
                <a:lnTo>
                  <a:pt x="528854" y="153924"/>
                </a:lnTo>
                <a:lnTo>
                  <a:pt x="528854" y="166115"/>
                </a:lnTo>
                <a:lnTo>
                  <a:pt x="555824" y="166115"/>
                </a:lnTo>
                <a:lnTo>
                  <a:pt x="556619" y="164330"/>
                </a:lnTo>
                <a:lnTo>
                  <a:pt x="557810" y="155448"/>
                </a:lnTo>
                <a:close/>
              </a:path>
              <a:path w="2623184" h="166369">
                <a:moveTo>
                  <a:pt x="528854" y="166115"/>
                </a:moveTo>
                <a:lnTo>
                  <a:pt x="528854" y="153924"/>
                </a:lnTo>
                <a:lnTo>
                  <a:pt x="520591" y="159924"/>
                </a:lnTo>
                <a:lnTo>
                  <a:pt x="510250" y="166115"/>
                </a:lnTo>
                <a:lnTo>
                  <a:pt x="528854" y="166115"/>
                </a:lnTo>
                <a:close/>
              </a:path>
              <a:path w="2623184" h="166369">
                <a:moveTo>
                  <a:pt x="762026" y="141732"/>
                </a:moveTo>
                <a:lnTo>
                  <a:pt x="762026" y="138684"/>
                </a:lnTo>
                <a:lnTo>
                  <a:pt x="760335" y="131873"/>
                </a:lnTo>
                <a:lnTo>
                  <a:pt x="726116" y="110299"/>
                </a:lnTo>
                <a:lnTo>
                  <a:pt x="699542" y="105156"/>
                </a:lnTo>
                <a:lnTo>
                  <a:pt x="678658" y="107156"/>
                </a:lnTo>
                <a:lnTo>
                  <a:pt x="641463" y="123158"/>
                </a:lnTo>
                <a:lnTo>
                  <a:pt x="611745" y="154019"/>
                </a:lnTo>
                <a:lnTo>
                  <a:pt x="605526" y="166115"/>
                </a:lnTo>
                <a:lnTo>
                  <a:pt x="649000" y="166115"/>
                </a:lnTo>
                <a:lnTo>
                  <a:pt x="652298" y="161544"/>
                </a:lnTo>
                <a:lnTo>
                  <a:pt x="663156" y="151542"/>
                </a:lnTo>
                <a:lnTo>
                  <a:pt x="675158" y="144399"/>
                </a:lnTo>
                <a:lnTo>
                  <a:pt x="688302" y="140112"/>
                </a:lnTo>
                <a:lnTo>
                  <a:pt x="702590" y="138684"/>
                </a:lnTo>
                <a:lnTo>
                  <a:pt x="707162" y="138684"/>
                </a:lnTo>
                <a:lnTo>
                  <a:pt x="713258" y="141732"/>
                </a:lnTo>
                <a:lnTo>
                  <a:pt x="722402" y="144780"/>
                </a:lnTo>
                <a:lnTo>
                  <a:pt x="722402" y="166115"/>
                </a:lnTo>
                <a:lnTo>
                  <a:pt x="755059" y="166115"/>
                </a:lnTo>
                <a:lnTo>
                  <a:pt x="755930" y="160020"/>
                </a:lnTo>
                <a:lnTo>
                  <a:pt x="755930" y="152400"/>
                </a:lnTo>
                <a:lnTo>
                  <a:pt x="757454" y="147828"/>
                </a:lnTo>
                <a:lnTo>
                  <a:pt x="760502" y="144780"/>
                </a:lnTo>
                <a:lnTo>
                  <a:pt x="762026" y="141732"/>
                </a:lnTo>
                <a:close/>
              </a:path>
              <a:path w="2623184" h="166369">
                <a:moveTo>
                  <a:pt x="722402" y="166115"/>
                </a:moveTo>
                <a:lnTo>
                  <a:pt x="722402" y="144780"/>
                </a:lnTo>
                <a:lnTo>
                  <a:pt x="720878" y="152400"/>
                </a:lnTo>
                <a:lnTo>
                  <a:pt x="719354" y="158496"/>
                </a:lnTo>
                <a:lnTo>
                  <a:pt x="719354" y="164592"/>
                </a:lnTo>
                <a:lnTo>
                  <a:pt x="719049" y="166115"/>
                </a:lnTo>
                <a:lnTo>
                  <a:pt x="722402" y="166115"/>
                </a:lnTo>
                <a:close/>
              </a:path>
              <a:path w="2623184" h="166369">
                <a:moveTo>
                  <a:pt x="952526" y="160020"/>
                </a:moveTo>
                <a:lnTo>
                  <a:pt x="952526" y="149352"/>
                </a:lnTo>
                <a:lnTo>
                  <a:pt x="951978" y="138517"/>
                </a:lnTo>
                <a:lnTo>
                  <a:pt x="931190" y="103632"/>
                </a:lnTo>
                <a:lnTo>
                  <a:pt x="922046" y="103632"/>
                </a:lnTo>
                <a:lnTo>
                  <a:pt x="900662" y="105656"/>
                </a:lnTo>
                <a:lnTo>
                  <a:pt x="880136" y="111823"/>
                </a:lnTo>
                <a:lnTo>
                  <a:pt x="860752" y="122277"/>
                </a:lnTo>
                <a:lnTo>
                  <a:pt x="842798" y="137160"/>
                </a:lnTo>
                <a:lnTo>
                  <a:pt x="841655" y="124039"/>
                </a:lnTo>
                <a:lnTo>
                  <a:pt x="838226" y="114490"/>
                </a:lnTo>
                <a:lnTo>
                  <a:pt x="832511" y="108656"/>
                </a:lnTo>
                <a:lnTo>
                  <a:pt x="824510" y="106680"/>
                </a:lnTo>
                <a:lnTo>
                  <a:pt x="816747" y="107846"/>
                </a:lnTo>
                <a:lnTo>
                  <a:pt x="811556" y="111442"/>
                </a:lnTo>
                <a:lnTo>
                  <a:pt x="808651" y="117609"/>
                </a:lnTo>
                <a:lnTo>
                  <a:pt x="807746" y="126492"/>
                </a:lnTo>
                <a:lnTo>
                  <a:pt x="807746" y="144780"/>
                </a:lnTo>
                <a:lnTo>
                  <a:pt x="806222" y="152400"/>
                </a:lnTo>
                <a:lnTo>
                  <a:pt x="806222" y="166115"/>
                </a:lnTo>
                <a:lnTo>
                  <a:pt x="857460" y="166115"/>
                </a:lnTo>
                <a:lnTo>
                  <a:pt x="860990" y="162020"/>
                </a:lnTo>
                <a:lnTo>
                  <a:pt x="868706" y="155448"/>
                </a:lnTo>
                <a:lnTo>
                  <a:pt x="878445" y="149185"/>
                </a:lnTo>
                <a:lnTo>
                  <a:pt x="889470" y="144208"/>
                </a:lnTo>
                <a:lnTo>
                  <a:pt x="901924" y="140660"/>
                </a:lnTo>
                <a:lnTo>
                  <a:pt x="915950" y="138684"/>
                </a:lnTo>
                <a:lnTo>
                  <a:pt x="915950" y="153924"/>
                </a:lnTo>
                <a:lnTo>
                  <a:pt x="917474" y="160020"/>
                </a:lnTo>
                <a:lnTo>
                  <a:pt x="917474" y="166115"/>
                </a:lnTo>
                <a:lnTo>
                  <a:pt x="950521" y="166115"/>
                </a:lnTo>
                <a:lnTo>
                  <a:pt x="951002" y="161544"/>
                </a:lnTo>
                <a:lnTo>
                  <a:pt x="952526" y="160020"/>
                </a:lnTo>
                <a:close/>
              </a:path>
              <a:path w="2623184" h="166369">
                <a:moveTo>
                  <a:pt x="1269518" y="149352"/>
                </a:moveTo>
                <a:lnTo>
                  <a:pt x="1268137" y="139350"/>
                </a:lnTo>
                <a:lnTo>
                  <a:pt x="1264184" y="132207"/>
                </a:lnTo>
                <a:lnTo>
                  <a:pt x="1257945" y="127920"/>
                </a:lnTo>
                <a:lnTo>
                  <a:pt x="1249706" y="126492"/>
                </a:lnTo>
                <a:lnTo>
                  <a:pt x="1245134" y="120396"/>
                </a:lnTo>
                <a:lnTo>
                  <a:pt x="1205510" y="108313"/>
                </a:lnTo>
                <a:lnTo>
                  <a:pt x="1200938" y="108326"/>
                </a:lnTo>
                <a:lnTo>
                  <a:pt x="1155599" y="116205"/>
                </a:lnTo>
                <a:lnTo>
                  <a:pt x="1120166" y="140208"/>
                </a:lnTo>
                <a:lnTo>
                  <a:pt x="1103824" y="166115"/>
                </a:lnTo>
                <a:lnTo>
                  <a:pt x="1144046" y="166115"/>
                </a:lnTo>
                <a:lnTo>
                  <a:pt x="1146074" y="163068"/>
                </a:lnTo>
                <a:lnTo>
                  <a:pt x="1156361" y="152185"/>
                </a:lnTo>
                <a:lnTo>
                  <a:pt x="1168934" y="144589"/>
                </a:lnTo>
                <a:lnTo>
                  <a:pt x="1183793" y="140136"/>
                </a:lnTo>
                <a:lnTo>
                  <a:pt x="1200938" y="138684"/>
                </a:lnTo>
                <a:lnTo>
                  <a:pt x="1205510" y="138684"/>
                </a:lnTo>
                <a:lnTo>
                  <a:pt x="1211606" y="140208"/>
                </a:lnTo>
                <a:lnTo>
                  <a:pt x="1216178" y="141732"/>
                </a:lnTo>
                <a:lnTo>
                  <a:pt x="1222274" y="143256"/>
                </a:lnTo>
                <a:lnTo>
                  <a:pt x="1226846" y="146304"/>
                </a:lnTo>
                <a:lnTo>
                  <a:pt x="1232942" y="150876"/>
                </a:lnTo>
                <a:lnTo>
                  <a:pt x="1232942" y="166115"/>
                </a:lnTo>
                <a:lnTo>
                  <a:pt x="1268138" y="166115"/>
                </a:lnTo>
                <a:lnTo>
                  <a:pt x="1268375" y="164592"/>
                </a:lnTo>
                <a:lnTo>
                  <a:pt x="1269232" y="156543"/>
                </a:lnTo>
                <a:lnTo>
                  <a:pt x="1269518" y="149352"/>
                </a:lnTo>
                <a:close/>
              </a:path>
              <a:path w="2623184" h="166369">
                <a:moveTo>
                  <a:pt x="1232942" y="166115"/>
                </a:moveTo>
                <a:lnTo>
                  <a:pt x="1232942" y="150876"/>
                </a:lnTo>
                <a:lnTo>
                  <a:pt x="1231147" y="166115"/>
                </a:lnTo>
                <a:lnTo>
                  <a:pt x="1232942" y="166115"/>
                </a:lnTo>
                <a:close/>
              </a:path>
              <a:path w="2623184" h="166369">
                <a:moveTo>
                  <a:pt x="1455446" y="161544"/>
                </a:moveTo>
                <a:lnTo>
                  <a:pt x="1455446" y="149352"/>
                </a:lnTo>
                <a:lnTo>
                  <a:pt x="1454898" y="138517"/>
                </a:lnTo>
                <a:lnTo>
                  <a:pt x="1435634" y="103632"/>
                </a:lnTo>
                <a:lnTo>
                  <a:pt x="1424966" y="103632"/>
                </a:lnTo>
                <a:lnTo>
                  <a:pt x="1403582" y="105656"/>
                </a:lnTo>
                <a:lnTo>
                  <a:pt x="1383056" y="111823"/>
                </a:lnTo>
                <a:lnTo>
                  <a:pt x="1363672" y="122277"/>
                </a:lnTo>
                <a:lnTo>
                  <a:pt x="1345718" y="137160"/>
                </a:lnTo>
                <a:lnTo>
                  <a:pt x="1344575" y="124039"/>
                </a:lnTo>
                <a:lnTo>
                  <a:pt x="1341146" y="114490"/>
                </a:lnTo>
                <a:lnTo>
                  <a:pt x="1335431" y="108656"/>
                </a:lnTo>
                <a:lnTo>
                  <a:pt x="1327430" y="106680"/>
                </a:lnTo>
                <a:lnTo>
                  <a:pt x="1319667" y="107846"/>
                </a:lnTo>
                <a:lnTo>
                  <a:pt x="1314476" y="111442"/>
                </a:lnTo>
                <a:lnTo>
                  <a:pt x="1311571" y="117609"/>
                </a:lnTo>
                <a:lnTo>
                  <a:pt x="1310666" y="126492"/>
                </a:lnTo>
                <a:lnTo>
                  <a:pt x="1310666" y="144780"/>
                </a:lnTo>
                <a:lnTo>
                  <a:pt x="1309142" y="152400"/>
                </a:lnTo>
                <a:lnTo>
                  <a:pt x="1309142" y="166115"/>
                </a:lnTo>
                <a:lnTo>
                  <a:pt x="1360380" y="166115"/>
                </a:lnTo>
                <a:lnTo>
                  <a:pt x="1363910" y="162020"/>
                </a:lnTo>
                <a:lnTo>
                  <a:pt x="1371626" y="155448"/>
                </a:lnTo>
                <a:lnTo>
                  <a:pt x="1381365" y="149185"/>
                </a:lnTo>
                <a:lnTo>
                  <a:pt x="1392390" y="144208"/>
                </a:lnTo>
                <a:lnTo>
                  <a:pt x="1404844" y="140660"/>
                </a:lnTo>
                <a:lnTo>
                  <a:pt x="1418870" y="138684"/>
                </a:lnTo>
                <a:lnTo>
                  <a:pt x="1418870" y="153924"/>
                </a:lnTo>
                <a:lnTo>
                  <a:pt x="1420394" y="160020"/>
                </a:lnTo>
                <a:lnTo>
                  <a:pt x="1420394" y="166115"/>
                </a:lnTo>
                <a:lnTo>
                  <a:pt x="1454595" y="166115"/>
                </a:lnTo>
                <a:lnTo>
                  <a:pt x="1455446" y="161544"/>
                </a:lnTo>
                <a:close/>
              </a:path>
              <a:path w="2623184" h="166369">
                <a:moveTo>
                  <a:pt x="1642898" y="144780"/>
                </a:moveTo>
                <a:lnTo>
                  <a:pt x="1642898" y="138684"/>
                </a:lnTo>
                <a:lnTo>
                  <a:pt x="1641445" y="131873"/>
                </a:lnTo>
                <a:lnTo>
                  <a:pt x="1608512" y="110299"/>
                </a:lnTo>
                <a:lnTo>
                  <a:pt x="1581938" y="105156"/>
                </a:lnTo>
                <a:lnTo>
                  <a:pt x="1561054" y="107156"/>
                </a:lnTo>
                <a:lnTo>
                  <a:pt x="1523859" y="123158"/>
                </a:lnTo>
                <a:lnTo>
                  <a:pt x="1494141" y="154019"/>
                </a:lnTo>
                <a:lnTo>
                  <a:pt x="1487922" y="166115"/>
                </a:lnTo>
                <a:lnTo>
                  <a:pt x="1531396" y="166115"/>
                </a:lnTo>
                <a:lnTo>
                  <a:pt x="1534694" y="161544"/>
                </a:lnTo>
                <a:lnTo>
                  <a:pt x="1545528" y="151542"/>
                </a:lnTo>
                <a:lnTo>
                  <a:pt x="1557363" y="144399"/>
                </a:lnTo>
                <a:lnTo>
                  <a:pt x="1570055" y="140112"/>
                </a:lnTo>
                <a:lnTo>
                  <a:pt x="1583462" y="138684"/>
                </a:lnTo>
                <a:lnTo>
                  <a:pt x="1589558" y="138684"/>
                </a:lnTo>
                <a:lnTo>
                  <a:pt x="1598702" y="143256"/>
                </a:lnTo>
                <a:lnTo>
                  <a:pt x="1603274" y="144780"/>
                </a:lnTo>
                <a:lnTo>
                  <a:pt x="1603274" y="166115"/>
                </a:lnTo>
                <a:lnTo>
                  <a:pt x="1636802" y="166115"/>
                </a:lnTo>
                <a:lnTo>
                  <a:pt x="1636802" y="160020"/>
                </a:lnTo>
                <a:lnTo>
                  <a:pt x="1638326" y="152400"/>
                </a:lnTo>
                <a:lnTo>
                  <a:pt x="1639850" y="147828"/>
                </a:lnTo>
                <a:lnTo>
                  <a:pt x="1642898" y="144780"/>
                </a:lnTo>
                <a:close/>
              </a:path>
              <a:path w="2623184" h="166369">
                <a:moveTo>
                  <a:pt x="1603274" y="166115"/>
                </a:moveTo>
                <a:lnTo>
                  <a:pt x="1603274" y="152400"/>
                </a:lnTo>
                <a:lnTo>
                  <a:pt x="1600226" y="164592"/>
                </a:lnTo>
                <a:lnTo>
                  <a:pt x="1600226" y="166115"/>
                </a:lnTo>
                <a:lnTo>
                  <a:pt x="1603274" y="166115"/>
                </a:lnTo>
                <a:close/>
              </a:path>
              <a:path w="2623184" h="166369">
                <a:moveTo>
                  <a:pt x="1723670" y="123444"/>
                </a:moveTo>
                <a:lnTo>
                  <a:pt x="1723670" y="108204"/>
                </a:lnTo>
                <a:lnTo>
                  <a:pt x="1722146" y="103632"/>
                </a:lnTo>
                <a:lnTo>
                  <a:pt x="1717574" y="99060"/>
                </a:lnTo>
                <a:lnTo>
                  <a:pt x="1714526" y="94488"/>
                </a:lnTo>
                <a:lnTo>
                  <a:pt x="1709954" y="92964"/>
                </a:lnTo>
                <a:lnTo>
                  <a:pt x="1705382" y="92964"/>
                </a:lnTo>
                <a:lnTo>
                  <a:pt x="1696500" y="95559"/>
                </a:lnTo>
                <a:lnTo>
                  <a:pt x="1690332" y="103441"/>
                </a:lnTo>
                <a:lnTo>
                  <a:pt x="1686737" y="116752"/>
                </a:lnTo>
                <a:lnTo>
                  <a:pt x="1685570" y="135636"/>
                </a:lnTo>
                <a:lnTo>
                  <a:pt x="1685808" y="141017"/>
                </a:lnTo>
                <a:lnTo>
                  <a:pt x="1686332" y="147828"/>
                </a:lnTo>
                <a:lnTo>
                  <a:pt x="1686856" y="155781"/>
                </a:lnTo>
                <a:lnTo>
                  <a:pt x="1687094" y="164592"/>
                </a:lnTo>
                <a:lnTo>
                  <a:pt x="1687235" y="166115"/>
                </a:lnTo>
                <a:lnTo>
                  <a:pt x="1722146" y="166115"/>
                </a:lnTo>
                <a:lnTo>
                  <a:pt x="1722146" y="129540"/>
                </a:lnTo>
                <a:lnTo>
                  <a:pt x="1723670" y="123444"/>
                </a:lnTo>
                <a:close/>
              </a:path>
              <a:path w="2623184" h="166369">
                <a:moveTo>
                  <a:pt x="1927484" y="166115"/>
                </a:moveTo>
                <a:lnTo>
                  <a:pt x="1916432" y="123801"/>
                </a:lnTo>
                <a:lnTo>
                  <a:pt x="1880642" y="105156"/>
                </a:lnTo>
                <a:lnTo>
                  <a:pt x="1871783" y="105465"/>
                </a:lnTo>
                <a:lnTo>
                  <a:pt x="1834731" y="120205"/>
                </a:lnTo>
                <a:lnTo>
                  <a:pt x="1824254" y="132588"/>
                </a:lnTo>
                <a:lnTo>
                  <a:pt x="1817396" y="119467"/>
                </a:lnTo>
                <a:lnTo>
                  <a:pt x="1808252" y="109918"/>
                </a:lnTo>
                <a:lnTo>
                  <a:pt x="1796822" y="104084"/>
                </a:lnTo>
                <a:lnTo>
                  <a:pt x="1783106" y="102108"/>
                </a:lnTo>
                <a:lnTo>
                  <a:pt x="1775962" y="103227"/>
                </a:lnTo>
                <a:lnTo>
                  <a:pt x="1742505" y="127158"/>
                </a:lnTo>
                <a:lnTo>
                  <a:pt x="1722146" y="155448"/>
                </a:lnTo>
                <a:lnTo>
                  <a:pt x="1722146" y="166115"/>
                </a:lnTo>
                <a:lnTo>
                  <a:pt x="1751864" y="166115"/>
                </a:lnTo>
                <a:lnTo>
                  <a:pt x="1757198" y="160020"/>
                </a:lnTo>
                <a:lnTo>
                  <a:pt x="1764056" y="153709"/>
                </a:lnTo>
                <a:lnTo>
                  <a:pt x="1770914" y="148399"/>
                </a:lnTo>
                <a:lnTo>
                  <a:pt x="1777772" y="143946"/>
                </a:lnTo>
                <a:lnTo>
                  <a:pt x="1784630" y="140208"/>
                </a:lnTo>
                <a:lnTo>
                  <a:pt x="1786630" y="146256"/>
                </a:lnTo>
                <a:lnTo>
                  <a:pt x="1788059" y="153162"/>
                </a:lnTo>
                <a:lnTo>
                  <a:pt x="1788916" y="161210"/>
                </a:lnTo>
                <a:lnTo>
                  <a:pt x="1789064" y="166115"/>
                </a:lnTo>
                <a:lnTo>
                  <a:pt x="1829960" y="166115"/>
                </a:lnTo>
                <a:lnTo>
                  <a:pt x="1833779" y="162877"/>
                </a:lnTo>
                <a:lnTo>
                  <a:pt x="1840351" y="158472"/>
                </a:lnTo>
                <a:lnTo>
                  <a:pt x="1848638" y="153924"/>
                </a:lnTo>
                <a:lnTo>
                  <a:pt x="1857186" y="148161"/>
                </a:lnTo>
                <a:lnTo>
                  <a:pt x="1864449" y="144399"/>
                </a:lnTo>
                <a:lnTo>
                  <a:pt x="1870283" y="142351"/>
                </a:lnTo>
                <a:lnTo>
                  <a:pt x="1874546" y="141732"/>
                </a:lnTo>
                <a:lnTo>
                  <a:pt x="1879118" y="141732"/>
                </a:lnTo>
                <a:lnTo>
                  <a:pt x="1883690" y="147828"/>
                </a:lnTo>
                <a:lnTo>
                  <a:pt x="1888262" y="158496"/>
                </a:lnTo>
                <a:lnTo>
                  <a:pt x="1891310" y="166115"/>
                </a:lnTo>
                <a:lnTo>
                  <a:pt x="1927484" y="166115"/>
                </a:lnTo>
                <a:close/>
              </a:path>
              <a:path w="2623184" h="166369">
                <a:moveTo>
                  <a:pt x="2020850" y="123444"/>
                </a:moveTo>
                <a:lnTo>
                  <a:pt x="2020850" y="108204"/>
                </a:lnTo>
                <a:lnTo>
                  <a:pt x="2019326" y="103632"/>
                </a:lnTo>
                <a:lnTo>
                  <a:pt x="2010182" y="94488"/>
                </a:lnTo>
                <a:lnTo>
                  <a:pt x="2007134" y="92964"/>
                </a:lnTo>
                <a:lnTo>
                  <a:pt x="2001038" y="92964"/>
                </a:lnTo>
                <a:lnTo>
                  <a:pt x="1993037" y="95559"/>
                </a:lnTo>
                <a:lnTo>
                  <a:pt x="1987322" y="103441"/>
                </a:lnTo>
                <a:lnTo>
                  <a:pt x="1983893" y="116752"/>
                </a:lnTo>
                <a:lnTo>
                  <a:pt x="1982750" y="135636"/>
                </a:lnTo>
                <a:lnTo>
                  <a:pt x="1982774" y="141017"/>
                </a:lnTo>
                <a:lnTo>
                  <a:pt x="1982940" y="147828"/>
                </a:lnTo>
                <a:lnTo>
                  <a:pt x="1983393" y="155781"/>
                </a:lnTo>
                <a:lnTo>
                  <a:pt x="1984415" y="166115"/>
                </a:lnTo>
                <a:lnTo>
                  <a:pt x="2019326" y="166115"/>
                </a:lnTo>
                <a:lnTo>
                  <a:pt x="2019326" y="129540"/>
                </a:lnTo>
                <a:lnTo>
                  <a:pt x="2020850" y="123444"/>
                </a:lnTo>
                <a:close/>
              </a:path>
              <a:path w="2623184" h="166369">
                <a:moveTo>
                  <a:pt x="2224664" y="166115"/>
                </a:moveTo>
                <a:lnTo>
                  <a:pt x="2213398" y="123801"/>
                </a:lnTo>
                <a:lnTo>
                  <a:pt x="2177822" y="105156"/>
                </a:lnTo>
                <a:lnTo>
                  <a:pt x="2168940" y="105465"/>
                </a:lnTo>
                <a:lnTo>
                  <a:pt x="2131530" y="120205"/>
                </a:lnTo>
                <a:lnTo>
                  <a:pt x="2119910" y="132588"/>
                </a:lnTo>
                <a:lnTo>
                  <a:pt x="2113933" y="119467"/>
                </a:lnTo>
                <a:lnTo>
                  <a:pt x="2105241" y="109918"/>
                </a:lnTo>
                <a:lnTo>
                  <a:pt x="2093978" y="104084"/>
                </a:lnTo>
                <a:lnTo>
                  <a:pt x="2080286" y="102108"/>
                </a:lnTo>
                <a:lnTo>
                  <a:pt x="2073142" y="103227"/>
                </a:lnTo>
                <a:lnTo>
                  <a:pt x="2039471" y="127158"/>
                </a:lnTo>
                <a:lnTo>
                  <a:pt x="2019326" y="155448"/>
                </a:lnTo>
                <a:lnTo>
                  <a:pt x="2019326" y="166115"/>
                </a:lnTo>
                <a:lnTo>
                  <a:pt x="2048663" y="166115"/>
                </a:lnTo>
                <a:lnTo>
                  <a:pt x="2054378" y="160020"/>
                </a:lnTo>
                <a:lnTo>
                  <a:pt x="2061212" y="153709"/>
                </a:lnTo>
                <a:lnTo>
                  <a:pt x="2067903" y="148399"/>
                </a:lnTo>
                <a:lnTo>
                  <a:pt x="2074309" y="143946"/>
                </a:lnTo>
                <a:lnTo>
                  <a:pt x="2080286" y="140208"/>
                </a:lnTo>
                <a:lnTo>
                  <a:pt x="2083167" y="146256"/>
                </a:lnTo>
                <a:lnTo>
                  <a:pt x="2085048" y="153162"/>
                </a:lnTo>
                <a:lnTo>
                  <a:pt x="2086072" y="161210"/>
                </a:lnTo>
                <a:lnTo>
                  <a:pt x="2086232" y="166115"/>
                </a:lnTo>
                <a:lnTo>
                  <a:pt x="2126594" y="166115"/>
                </a:lnTo>
                <a:lnTo>
                  <a:pt x="2130768" y="162877"/>
                </a:lnTo>
                <a:lnTo>
                  <a:pt x="2137507" y="158472"/>
                </a:lnTo>
                <a:lnTo>
                  <a:pt x="2145818" y="153924"/>
                </a:lnTo>
                <a:lnTo>
                  <a:pt x="2154366" y="148161"/>
                </a:lnTo>
                <a:lnTo>
                  <a:pt x="2161629" y="144399"/>
                </a:lnTo>
                <a:lnTo>
                  <a:pt x="2167463" y="142351"/>
                </a:lnTo>
                <a:lnTo>
                  <a:pt x="2171726" y="141732"/>
                </a:lnTo>
                <a:lnTo>
                  <a:pt x="2176298" y="141732"/>
                </a:lnTo>
                <a:lnTo>
                  <a:pt x="2180870" y="147828"/>
                </a:lnTo>
                <a:lnTo>
                  <a:pt x="2185442" y="158496"/>
                </a:lnTo>
                <a:lnTo>
                  <a:pt x="2188490" y="166115"/>
                </a:lnTo>
                <a:lnTo>
                  <a:pt x="2224664" y="166115"/>
                </a:lnTo>
                <a:close/>
              </a:path>
              <a:path w="2623184" h="166369">
                <a:moveTo>
                  <a:pt x="2432330" y="141732"/>
                </a:moveTo>
                <a:lnTo>
                  <a:pt x="2432330" y="138684"/>
                </a:lnTo>
                <a:lnTo>
                  <a:pt x="2430877" y="131873"/>
                </a:lnTo>
                <a:lnTo>
                  <a:pt x="2397944" y="110299"/>
                </a:lnTo>
                <a:lnTo>
                  <a:pt x="2371370" y="105156"/>
                </a:lnTo>
                <a:lnTo>
                  <a:pt x="2350486" y="107156"/>
                </a:lnTo>
                <a:lnTo>
                  <a:pt x="2313291" y="123158"/>
                </a:lnTo>
                <a:lnTo>
                  <a:pt x="2283573" y="154019"/>
                </a:lnTo>
                <a:lnTo>
                  <a:pt x="2277354" y="166115"/>
                </a:lnTo>
                <a:lnTo>
                  <a:pt x="2320596" y="166115"/>
                </a:lnTo>
                <a:lnTo>
                  <a:pt x="2324126" y="161544"/>
                </a:lnTo>
                <a:lnTo>
                  <a:pt x="2334960" y="151542"/>
                </a:lnTo>
                <a:lnTo>
                  <a:pt x="2346795" y="144399"/>
                </a:lnTo>
                <a:lnTo>
                  <a:pt x="2359487" y="140112"/>
                </a:lnTo>
                <a:lnTo>
                  <a:pt x="2372894" y="138684"/>
                </a:lnTo>
                <a:lnTo>
                  <a:pt x="2377466" y="138684"/>
                </a:lnTo>
                <a:lnTo>
                  <a:pt x="2382038" y="140208"/>
                </a:lnTo>
                <a:lnTo>
                  <a:pt x="2388134" y="143256"/>
                </a:lnTo>
                <a:lnTo>
                  <a:pt x="2392706" y="144780"/>
                </a:lnTo>
                <a:lnTo>
                  <a:pt x="2392706" y="166115"/>
                </a:lnTo>
                <a:lnTo>
                  <a:pt x="2426234" y="166115"/>
                </a:lnTo>
                <a:lnTo>
                  <a:pt x="2426234" y="160020"/>
                </a:lnTo>
                <a:lnTo>
                  <a:pt x="2427758" y="152400"/>
                </a:lnTo>
                <a:lnTo>
                  <a:pt x="2429282" y="147828"/>
                </a:lnTo>
                <a:lnTo>
                  <a:pt x="2432330" y="141732"/>
                </a:lnTo>
                <a:close/>
              </a:path>
              <a:path w="2623184" h="166369">
                <a:moveTo>
                  <a:pt x="2392706" y="166115"/>
                </a:moveTo>
                <a:lnTo>
                  <a:pt x="2392706" y="144780"/>
                </a:lnTo>
                <a:lnTo>
                  <a:pt x="2391182" y="152400"/>
                </a:lnTo>
                <a:lnTo>
                  <a:pt x="2391182" y="158496"/>
                </a:lnTo>
                <a:lnTo>
                  <a:pt x="2389658" y="164592"/>
                </a:lnTo>
                <a:lnTo>
                  <a:pt x="2389658" y="166115"/>
                </a:lnTo>
                <a:lnTo>
                  <a:pt x="2392706" y="166115"/>
                </a:lnTo>
                <a:close/>
              </a:path>
              <a:path w="2623184" h="166369">
                <a:moveTo>
                  <a:pt x="2622830" y="161544"/>
                </a:moveTo>
                <a:lnTo>
                  <a:pt x="2622830" y="149352"/>
                </a:lnTo>
                <a:lnTo>
                  <a:pt x="2622496" y="138517"/>
                </a:lnTo>
                <a:lnTo>
                  <a:pt x="2603018" y="103632"/>
                </a:lnTo>
                <a:lnTo>
                  <a:pt x="2592350" y="103632"/>
                </a:lnTo>
                <a:lnTo>
                  <a:pt x="2571180" y="105656"/>
                </a:lnTo>
                <a:lnTo>
                  <a:pt x="2551011" y="111823"/>
                </a:lnTo>
                <a:lnTo>
                  <a:pt x="2531699" y="122277"/>
                </a:lnTo>
                <a:lnTo>
                  <a:pt x="2513102" y="137160"/>
                </a:lnTo>
                <a:lnTo>
                  <a:pt x="2511959" y="124039"/>
                </a:lnTo>
                <a:lnTo>
                  <a:pt x="2508530" y="114490"/>
                </a:lnTo>
                <a:lnTo>
                  <a:pt x="2502815" y="108656"/>
                </a:lnTo>
                <a:lnTo>
                  <a:pt x="2494814" y="106680"/>
                </a:lnTo>
                <a:lnTo>
                  <a:pt x="2487694" y="107846"/>
                </a:lnTo>
                <a:lnTo>
                  <a:pt x="2482431" y="111442"/>
                </a:lnTo>
                <a:lnTo>
                  <a:pt x="2479169" y="117609"/>
                </a:lnTo>
                <a:lnTo>
                  <a:pt x="2478050" y="126492"/>
                </a:lnTo>
                <a:lnTo>
                  <a:pt x="2478050" y="166115"/>
                </a:lnTo>
                <a:lnTo>
                  <a:pt x="2528183" y="166115"/>
                </a:lnTo>
                <a:lnTo>
                  <a:pt x="2531937" y="162020"/>
                </a:lnTo>
                <a:lnTo>
                  <a:pt x="2540534" y="155448"/>
                </a:lnTo>
                <a:lnTo>
                  <a:pt x="2549630" y="149185"/>
                </a:lnTo>
                <a:lnTo>
                  <a:pt x="2560727" y="144208"/>
                </a:lnTo>
                <a:lnTo>
                  <a:pt x="2573538" y="140660"/>
                </a:lnTo>
                <a:lnTo>
                  <a:pt x="2587778" y="138684"/>
                </a:lnTo>
                <a:lnTo>
                  <a:pt x="2587778" y="166115"/>
                </a:lnTo>
                <a:lnTo>
                  <a:pt x="2622260" y="166115"/>
                </a:lnTo>
                <a:lnTo>
                  <a:pt x="2622830" y="161544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2980" y="2269235"/>
            <a:ext cx="798830" cy="239395"/>
          </a:xfrm>
          <a:custGeom>
            <a:avLst/>
            <a:gdLst/>
            <a:ahLst/>
            <a:cxnLst/>
            <a:rect l="l" t="t" r="r" b="b"/>
            <a:pathLst>
              <a:path w="798830" h="239394">
                <a:moveTo>
                  <a:pt x="144299" y="0"/>
                </a:moveTo>
                <a:lnTo>
                  <a:pt x="111252" y="0"/>
                </a:lnTo>
                <a:lnTo>
                  <a:pt x="111252" y="13716"/>
                </a:lnTo>
                <a:lnTo>
                  <a:pt x="115824" y="19812"/>
                </a:lnTo>
                <a:lnTo>
                  <a:pt x="126492" y="19812"/>
                </a:lnTo>
                <a:lnTo>
                  <a:pt x="134493" y="18359"/>
                </a:lnTo>
                <a:lnTo>
                  <a:pt x="140208" y="13906"/>
                </a:lnTo>
                <a:lnTo>
                  <a:pt x="143637" y="6310"/>
                </a:lnTo>
                <a:lnTo>
                  <a:pt x="144299" y="0"/>
                </a:lnTo>
                <a:close/>
              </a:path>
              <a:path w="798830" h="239394">
                <a:moveTo>
                  <a:pt x="51238" y="0"/>
                </a:moveTo>
                <a:lnTo>
                  <a:pt x="0" y="0"/>
                </a:lnTo>
                <a:lnTo>
                  <a:pt x="0" y="140208"/>
                </a:lnTo>
                <a:lnTo>
                  <a:pt x="6096" y="146304"/>
                </a:lnTo>
                <a:lnTo>
                  <a:pt x="16764" y="146304"/>
                </a:lnTo>
                <a:lnTo>
                  <a:pt x="35052" y="25908"/>
                </a:lnTo>
                <a:lnTo>
                  <a:pt x="41052" y="14192"/>
                </a:lnTo>
                <a:lnTo>
                  <a:pt x="47625" y="4191"/>
                </a:lnTo>
                <a:lnTo>
                  <a:pt x="51238" y="0"/>
                </a:lnTo>
                <a:close/>
              </a:path>
              <a:path w="798830" h="239394">
                <a:moveTo>
                  <a:pt x="230236" y="0"/>
                </a:moveTo>
                <a:lnTo>
                  <a:pt x="193660" y="0"/>
                </a:lnTo>
                <a:lnTo>
                  <a:pt x="193548" y="6096"/>
                </a:lnTo>
                <a:lnTo>
                  <a:pt x="191452" y="29718"/>
                </a:lnTo>
                <a:lnTo>
                  <a:pt x="190761" y="39957"/>
                </a:lnTo>
                <a:lnTo>
                  <a:pt x="190500" y="48768"/>
                </a:lnTo>
                <a:lnTo>
                  <a:pt x="190738" y="55078"/>
                </a:lnTo>
                <a:lnTo>
                  <a:pt x="191262" y="62674"/>
                </a:lnTo>
                <a:lnTo>
                  <a:pt x="191785" y="71699"/>
                </a:lnTo>
                <a:lnTo>
                  <a:pt x="192024" y="82296"/>
                </a:lnTo>
                <a:lnTo>
                  <a:pt x="192024" y="121920"/>
                </a:lnTo>
                <a:lnTo>
                  <a:pt x="193548" y="126492"/>
                </a:lnTo>
                <a:lnTo>
                  <a:pt x="198120" y="129540"/>
                </a:lnTo>
                <a:lnTo>
                  <a:pt x="201168" y="132588"/>
                </a:lnTo>
                <a:lnTo>
                  <a:pt x="205740" y="134112"/>
                </a:lnTo>
                <a:lnTo>
                  <a:pt x="216408" y="134112"/>
                </a:lnTo>
                <a:lnTo>
                  <a:pt x="220980" y="132588"/>
                </a:lnTo>
                <a:lnTo>
                  <a:pt x="227076" y="126492"/>
                </a:lnTo>
                <a:lnTo>
                  <a:pt x="227076" y="48768"/>
                </a:lnTo>
                <a:lnTo>
                  <a:pt x="227337" y="39957"/>
                </a:lnTo>
                <a:lnTo>
                  <a:pt x="228028" y="29718"/>
                </a:lnTo>
                <a:lnTo>
                  <a:pt x="230124" y="6096"/>
                </a:lnTo>
                <a:lnTo>
                  <a:pt x="230236" y="0"/>
                </a:lnTo>
                <a:close/>
              </a:path>
              <a:path w="798830" h="239394">
                <a:moveTo>
                  <a:pt x="228600" y="121920"/>
                </a:moveTo>
                <a:lnTo>
                  <a:pt x="228600" y="82296"/>
                </a:lnTo>
                <a:lnTo>
                  <a:pt x="228361" y="71699"/>
                </a:lnTo>
                <a:lnTo>
                  <a:pt x="227838" y="62674"/>
                </a:lnTo>
                <a:lnTo>
                  <a:pt x="227314" y="55078"/>
                </a:lnTo>
                <a:lnTo>
                  <a:pt x="227076" y="48768"/>
                </a:lnTo>
                <a:lnTo>
                  <a:pt x="227076" y="126492"/>
                </a:lnTo>
                <a:lnTo>
                  <a:pt x="228600" y="121920"/>
                </a:lnTo>
                <a:close/>
              </a:path>
              <a:path w="798830" h="239394">
                <a:moveTo>
                  <a:pt x="327379" y="0"/>
                </a:moveTo>
                <a:lnTo>
                  <a:pt x="287847" y="0"/>
                </a:lnTo>
                <a:lnTo>
                  <a:pt x="282892" y="10668"/>
                </a:lnTo>
                <a:lnTo>
                  <a:pt x="277582" y="32385"/>
                </a:lnTo>
                <a:lnTo>
                  <a:pt x="275844" y="56388"/>
                </a:lnTo>
                <a:lnTo>
                  <a:pt x="277248" y="73819"/>
                </a:lnTo>
                <a:lnTo>
                  <a:pt x="297180" y="115824"/>
                </a:lnTo>
                <a:lnTo>
                  <a:pt x="312420" y="128100"/>
                </a:lnTo>
                <a:lnTo>
                  <a:pt x="312420" y="53340"/>
                </a:lnTo>
                <a:lnTo>
                  <a:pt x="313539" y="37028"/>
                </a:lnTo>
                <a:lnTo>
                  <a:pt x="316801" y="22288"/>
                </a:lnTo>
                <a:lnTo>
                  <a:pt x="322064" y="8977"/>
                </a:lnTo>
                <a:lnTo>
                  <a:pt x="327379" y="0"/>
                </a:lnTo>
                <a:close/>
              </a:path>
              <a:path w="798830" h="239394">
                <a:moveTo>
                  <a:pt x="408432" y="218143"/>
                </a:moveTo>
                <a:lnTo>
                  <a:pt x="408432" y="100584"/>
                </a:lnTo>
                <a:lnTo>
                  <a:pt x="406979" y="122896"/>
                </a:lnTo>
                <a:lnTo>
                  <a:pt x="404812" y="141922"/>
                </a:lnTo>
                <a:lnTo>
                  <a:pt x="389715" y="185809"/>
                </a:lnTo>
                <a:lnTo>
                  <a:pt x="348996" y="205740"/>
                </a:lnTo>
                <a:lnTo>
                  <a:pt x="339875" y="205692"/>
                </a:lnTo>
                <a:lnTo>
                  <a:pt x="330898" y="205359"/>
                </a:lnTo>
                <a:lnTo>
                  <a:pt x="323088" y="204546"/>
                </a:lnTo>
                <a:lnTo>
                  <a:pt x="322064" y="204423"/>
                </a:lnTo>
                <a:lnTo>
                  <a:pt x="313944" y="202692"/>
                </a:lnTo>
                <a:lnTo>
                  <a:pt x="303276" y="201168"/>
                </a:lnTo>
                <a:lnTo>
                  <a:pt x="295656" y="199644"/>
                </a:lnTo>
                <a:lnTo>
                  <a:pt x="280416" y="199644"/>
                </a:lnTo>
                <a:lnTo>
                  <a:pt x="275844" y="205740"/>
                </a:lnTo>
                <a:lnTo>
                  <a:pt x="275844" y="216408"/>
                </a:lnTo>
                <a:lnTo>
                  <a:pt x="308324" y="237355"/>
                </a:lnTo>
                <a:lnTo>
                  <a:pt x="341376" y="239268"/>
                </a:lnTo>
                <a:lnTo>
                  <a:pt x="360807" y="238125"/>
                </a:lnTo>
                <a:lnTo>
                  <a:pt x="377952" y="234696"/>
                </a:lnTo>
                <a:lnTo>
                  <a:pt x="392811" y="228981"/>
                </a:lnTo>
                <a:lnTo>
                  <a:pt x="405384" y="220980"/>
                </a:lnTo>
                <a:lnTo>
                  <a:pt x="408432" y="218143"/>
                </a:lnTo>
                <a:close/>
              </a:path>
              <a:path w="798830" h="239394">
                <a:moveTo>
                  <a:pt x="451513" y="0"/>
                </a:moveTo>
                <a:lnTo>
                  <a:pt x="414275" y="0"/>
                </a:lnTo>
                <a:lnTo>
                  <a:pt x="408432" y="47244"/>
                </a:lnTo>
                <a:lnTo>
                  <a:pt x="406431" y="56626"/>
                </a:lnTo>
                <a:lnTo>
                  <a:pt x="381000" y="95107"/>
                </a:lnTo>
                <a:lnTo>
                  <a:pt x="353568" y="106680"/>
                </a:lnTo>
                <a:lnTo>
                  <a:pt x="343876" y="105846"/>
                </a:lnTo>
                <a:lnTo>
                  <a:pt x="314896" y="77343"/>
                </a:lnTo>
                <a:lnTo>
                  <a:pt x="312420" y="53340"/>
                </a:lnTo>
                <a:lnTo>
                  <a:pt x="312420" y="128100"/>
                </a:lnTo>
                <a:lnTo>
                  <a:pt x="321183" y="132969"/>
                </a:lnTo>
                <a:lnTo>
                  <a:pt x="335756" y="137255"/>
                </a:lnTo>
                <a:lnTo>
                  <a:pt x="352044" y="138684"/>
                </a:lnTo>
                <a:lnTo>
                  <a:pt x="360902" y="138112"/>
                </a:lnTo>
                <a:lnTo>
                  <a:pt x="396811" y="117919"/>
                </a:lnTo>
                <a:lnTo>
                  <a:pt x="408432" y="100584"/>
                </a:lnTo>
                <a:lnTo>
                  <a:pt x="408432" y="218143"/>
                </a:lnTo>
                <a:lnTo>
                  <a:pt x="432816" y="176784"/>
                </a:lnTo>
                <a:lnTo>
                  <a:pt x="439031" y="134136"/>
                </a:lnTo>
                <a:lnTo>
                  <a:pt x="443484" y="53340"/>
                </a:lnTo>
                <a:lnTo>
                  <a:pt x="444650" y="47649"/>
                </a:lnTo>
                <a:lnTo>
                  <a:pt x="449580" y="18288"/>
                </a:lnTo>
                <a:lnTo>
                  <a:pt x="451513" y="0"/>
                </a:lnTo>
                <a:close/>
              </a:path>
              <a:path w="798830" h="239394">
                <a:moveTo>
                  <a:pt x="669036" y="132588"/>
                </a:moveTo>
                <a:lnTo>
                  <a:pt x="669036" y="123444"/>
                </a:lnTo>
                <a:lnTo>
                  <a:pt x="667512" y="121920"/>
                </a:lnTo>
                <a:lnTo>
                  <a:pt x="666130" y="113395"/>
                </a:lnTo>
                <a:lnTo>
                  <a:pt x="658368" y="44196"/>
                </a:lnTo>
                <a:lnTo>
                  <a:pt x="656844" y="9144"/>
                </a:lnTo>
                <a:lnTo>
                  <a:pt x="656013" y="0"/>
                </a:lnTo>
                <a:lnTo>
                  <a:pt x="620776" y="0"/>
                </a:lnTo>
                <a:lnTo>
                  <a:pt x="621792" y="13716"/>
                </a:lnTo>
                <a:lnTo>
                  <a:pt x="621792" y="42672"/>
                </a:lnTo>
                <a:lnTo>
                  <a:pt x="621839" y="52387"/>
                </a:lnTo>
                <a:lnTo>
                  <a:pt x="622173" y="63246"/>
                </a:lnTo>
                <a:lnTo>
                  <a:pt x="623077" y="75247"/>
                </a:lnTo>
                <a:lnTo>
                  <a:pt x="624840" y="88392"/>
                </a:lnTo>
                <a:lnTo>
                  <a:pt x="626244" y="101274"/>
                </a:lnTo>
                <a:lnTo>
                  <a:pt x="635508" y="140208"/>
                </a:lnTo>
                <a:lnTo>
                  <a:pt x="640080" y="144780"/>
                </a:lnTo>
                <a:lnTo>
                  <a:pt x="655320" y="144780"/>
                </a:lnTo>
                <a:lnTo>
                  <a:pt x="659892" y="143256"/>
                </a:lnTo>
                <a:lnTo>
                  <a:pt x="665988" y="137160"/>
                </a:lnTo>
                <a:lnTo>
                  <a:pt x="669036" y="132588"/>
                </a:lnTo>
                <a:close/>
              </a:path>
              <a:path w="798830" h="239394">
                <a:moveTo>
                  <a:pt x="562356" y="0"/>
                </a:moveTo>
                <a:lnTo>
                  <a:pt x="498974" y="0"/>
                </a:lnTo>
                <a:lnTo>
                  <a:pt x="498348" y="56388"/>
                </a:lnTo>
                <a:lnTo>
                  <a:pt x="498348" y="85344"/>
                </a:lnTo>
                <a:lnTo>
                  <a:pt x="498109" y="94750"/>
                </a:lnTo>
                <a:lnTo>
                  <a:pt x="497586" y="102298"/>
                </a:lnTo>
                <a:lnTo>
                  <a:pt x="497062" y="107847"/>
                </a:lnTo>
                <a:lnTo>
                  <a:pt x="496824" y="111252"/>
                </a:lnTo>
                <a:lnTo>
                  <a:pt x="495300" y="115824"/>
                </a:lnTo>
                <a:lnTo>
                  <a:pt x="495300" y="124968"/>
                </a:lnTo>
                <a:lnTo>
                  <a:pt x="496824" y="129540"/>
                </a:lnTo>
                <a:lnTo>
                  <a:pt x="499872" y="132588"/>
                </a:lnTo>
                <a:lnTo>
                  <a:pt x="509016" y="138684"/>
                </a:lnTo>
                <a:lnTo>
                  <a:pt x="521208" y="138684"/>
                </a:lnTo>
                <a:lnTo>
                  <a:pt x="534543" y="98869"/>
                </a:lnTo>
                <a:lnTo>
                  <a:pt x="536448" y="42672"/>
                </a:lnTo>
                <a:lnTo>
                  <a:pt x="544139" y="28075"/>
                </a:lnTo>
                <a:lnTo>
                  <a:pt x="551116" y="16192"/>
                </a:lnTo>
                <a:lnTo>
                  <a:pt x="557236" y="6882"/>
                </a:lnTo>
                <a:lnTo>
                  <a:pt x="562356" y="0"/>
                </a:lnTo>
                <a:close/>
              </a:path>
              <a:path w="798830" h="239394">
                <a:moveTo>
                  <a:pt x="798576" y="105156"/>
                </a:moveTo>
                <a:lnTo>
                  <a:pt x="798576" y="86868"/>
                </a:lnTo>
                <a:lnTo>
                  <a:pt x="796163" y="0"/>
                </a:lnTo>
                <a:lnTo>
                  <a:pt x="759587" y="0"/>
                </a:lnTo>
                <a:lnTo>
                  <a:pt x="762000" y="86868"/>
                </a:lnTo>
                <a:lnTo>
                  <a:pt x="762000" y="135636"/>
                </a:lnTo>
                <a:lnTo>
                  <a:pt x="766572" y="140208"/>
                </a:lnTo>
                <a:lnTo>
                  <a:pt x="769620" y="144780"/>
                </a:lnTo>
                <a:lnTo>
                  <a:pt x="774192" y="146304"/>
                </a:lnTo>
                <a:lnTo>
                  <a:pt x="778764" y="146304"/>
                </a:lnTo>
                <a:lnTo>
                  <a:pt x="787860" y="143732"/>
                </a:lnTo>
                <a:lnTo>
                  <a:pt x="794385" y="136017"/>
                </a:lnTo>
                <a:lnTo>
                  <a:pt x="798052" y="123158"/>
                </a:lnTo>
                <a:lnTo>
                  <a:pt x="798576" y="105156"/>
                </a:lnTo>
                <a:close/>
              </a:path>
              <a:path w="798830" h="239394">
                <a:moveTo>
                  <a:pt x="762000" y="135636"/>
                </a:moveTo>
                <a:lnTo>
                  <a:pt x="762000" y="108204"/>
                </a:lnTo>
                <a:lnTo>
                  <a:pt x="760476" y="117348"/>
                </a:lnTo>
                <a:lnTo>
                  <a:pt x="760476" y="134112"/>
                </a:lnTo>
                <a:lnTo>
                  <a:pt x="762000" y="13563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1472" y="2286000"/>
            <a:ext cx="120650" cy="30480"/>
          </a:xfrm>
          <a:custGeom>
            <a:avLst/>
            <a:gdLst/>
            <a:ahLst/>
            <a:cxnLst/>
            <a:rect l="l" t="t" r="r" b="b"/>
            <a:pathLst>
              <a:path w="120650" h="30480">
                <a:moveTo>
                  <a:pt x="120396" y="22860"/>
                </a:moveTo>
                <a:lnTo>
                  <a:pt x="120396" y="4572"/>
                </a:lnTo>
                <a:lnTo>
                  <a:pt x="115824" y="0"/>
                </a:lnTo>
                <a:lnTo>
                  <a:pt x="60960" y="0"/>
                </a:lnTo>
                <a:lnTo>
                  <a:pt x="46982" y="881"/>
                </a:lnTo>
                <a:lnTo>
                  <a:pt x="34861" y="1333"/>
                </a:lnTo>
                <a:lnTo>
                  <a:pt x="24741" y="1500"/>
                </a:lnTo>
                <a:lnTo>
                  <a:pt x="6096" y="1524"/>
                </a:lnTo>
                <a:lnTo>
                  <a:pt x="0" y="6096"/>
                </a:lnTo>
                <a:lnTo>
                  <a:pt x="0" y="25908"/>
                </a:lnTo>
                <a:lnTo>
                  <a:pt x="6096" y="30480"/>
                </a:lnTo>
                <a:lnTo>
                  <a:pt x="60960" y="30359"/>
                </a:lnTo>
                <a:lnTo>
                  <a:pt x="106680" y="28956"/>
                </a:lnTo>
                <a:lnTo>
                  <a:pt x="115824" y="27432"/>
                </a:lnTo>
                <a:lnTo>
                  <a:pt x="120396" y="2286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2160" y="2269235"/>
            <a:ext cx="955040" cy="147955"/>
          </a:xfrm>
          <a:custGeom>
            <a:avLst/>
            <a:gdLst/>
            <a:ahLst/>
            <a:cxnLst/>
            <a:rect l="l" t="t" r="r" b="b"/>
            <a:pathLst>
              <a:path w="955039" h="147955">
                <a:moveTo>
                  <a:pt x="40741" y="0"/>
                </a:moveTo>
                <a:lnTo>
                  <a:pt x="4545" y="0"/>
                </a:lnTo>
                <a:lnTo>
                  <a:pt x="4381" y="15049"/>
                </a:lnTo>
                <a:lnTo>
                  <a:pt x="3929" y="33456"/>
                </a:lnTo>
                <a:lnTo>
                  <a:pt x="261" y="110585"/>
                </a:lnTo>
                <a:lnTo>
                  <a:pt x="0" y="123444"/>
                </a:lnTo>
                <a:lnTo>
                  <a:pt x="1143" y="131445"/>
                </a:lnTo>
                <a:lnTo>
                  <a:pt x="4572" y="137160"/>
                </a:lnTo>
                <a:lnTo>
                  <a:pt x="10287" y="140589"/>
                </a:lnTo>
                <a:lnTo>
                  <a:pt x="18288" y="141732"/>
                </a:lnTo>
                <a:lnTo>
                  <a:pt x="26289" y="140589"/>
                </a:lnTo>
                <a:lnTo>
                  <a:pt x="37909" y="97917"/>
                </a:lnTo>
                <a:lnTo>
                  <a:pt x="38100" y="79248"/>
                </a:lnTo>
                <a:lnTo>
                  <a:pt x="40741" y="0"/>
                </a:lnTo>
                <a:close/>
              </a:path>
              <a:path w="955039" h="147955">
                <a:moveTo>
                  <a:pt x="145196" y="0"/>
                </a:moveTo>
                <a:lnTo>
                  <a:pt x="108620" y="0"/>
                </a:lnTo>
                <a:lnTo>
                  <a:pt x="107322" y="18335"/>
                </a:lnTo>
                <a:lnTo>
                  <a:pt x="106870" y="29718"/>
                </a:lnTo>
                <a:lnTo>
                  <a:pt x="106703" y="39957"/>
                </a:lnTo>
                <a:lnTo>
                  <a:pt x="106680" y="48768"/>
                </a:lnTo>
                <a:lnTo>
                  <a:pt x="106680" y="82296"/>
                </a:lnTo>
                <a:lnTo>
                  <a:pt x="106918" y="92892"/>
                </a:lnTo>
                <a:lnTo>
                  <a:pt x="107442" y="101917"/>
                </a:lnTo>
                <a:lnTo>
                  <a:pt x="107965" y="109513"/>
                </a:lnTo>
                <a:lnTo>
                  <a:pt x="108204" y="115824"/>
                </a:lnTo>
                <a:lnTo>
                  <a:pt x="108204" y="121920"/>
                </a:lnTo>
                <a:lnTo>
                  <a:pt x="109728" y="126492"/>
                </a:lnTo>
                <a:lnTo>
                  <a:pt x="115824" y="132588"/>
                </a:lnTo>
                <a:lnTo>
                  <a:pt x="120396" y="134112"/>
                </a:lnTo>
                <a:lnTo>
                  <a:pt x="131064" y="134112"/>
                </a:lnTo>
                <a:lnTo>
                  <a:pt x="135636" y="132588"/>
                </a:lnTo>
                <a:lnTo>
                  <a:pt x="141732" y="126492"/>
                </a:lnTo>
                <a:lnTo>
                  <a:pt x="143256" y="124206"/>
                </a:lnTo>
                <a:lnTo>
                  <a:pt x="143256" y="48768"/>
                </a:lnTo>
                <a:lnTo>
                  <a:pt x="143279" y="39957"/>
                </a:lnTo>
                <a:lnTo>
                  <a:pt x="143446" y="29718"/>
                </a:lnTo>
                <a:lnTo>
                  <a:pt x="143898" y="18335"/>
                </a:lnTo>
                <a:lnTo>
                  <a:pt x="145196" y="0"/>
                </a:lnTo>
                <a:close/>
              </a:path>
              <a:path w="955039" h="147955">
                <a:moveTo>
                  <a:pt x="144780" y="121920"/>
                </a:moveTo>
                <a:lnTo>
                  <a:pt x="144780" y="115824"/>
                </a:lnTo>
                <a:lnTo>
                  <a:pt x="144541" y="109513"/>
                </a:lnTo>
                <a:lnTo>
                  <a:pt x="144018" y="101917"/>
                </a:lnTo>
                <a:lnTo>
                  <a:pt x="143494" y="92892"/>
                </a:lnTo>
                <a:lnTo>
                  <a:pt x="143256" y="82296"/>
                </a:lnTo>
                <a:lnTo>
                  <a:pt x="143256" y="124206"/>
                </a:lnTo>
                <a:lnTo>
                  <a:pt x="144780" y="121920"/>
                </a:lnTo>
                <a:close/>
              </a:path>
              <a:path w="955039" h="147955">
                <a:moveTo>
                  <a:pt x="324612" y="79495"/>
                </a:moveTo>
                <a:lnTo>
                  <a:pt x="324612" y="21336"/>
                </a:lnTo>
                <a:lnTo>
                  <a:pt x="323088" y="30480"/>
                </a:lnTo>
                <a:lnTo>
                  <a:pt x="323088" y="47244"/>
                </a:lnTo>
                <a:lnTo>
                  <a:pt x="323135" y="57531"/>
                </a:lnTo>
                <a:lnTo>
                  <a:pt x="323469" y="67818"/>
                </a:lnTo>
                <a:lnTo>
                  <a:pt x="324373" y="78105"/>
                </a:lnTo>
                <a:lnTo>
                  <a:pt x="324612" y="79495"/>
                </a:lnTo>
                <a:close/>
              </a:path>
              <a:path w="955039" h="147955">
                <a:moveTo>
                  <a:pt x="367284" y="134112"/>
                </a:moveTo>
                <a:lnTo>
                  <a:pt x="367284" y="128016"/>
                </a:lnTo>
                <a:lnTo>
                  <a:pt x="366998" y="120324"/>
                </a:lnTo>
                <a:lnTo>
                  <a:pt x="366141" y="111061"/>
                </a:lnTo>
                <a:lnTo>
                  <a:pt x="364712" y="100369"/>
                </a:lnTo>
                <a:lnTo>
                  <a:pt x="362712" y="88392"/>
                </a:lnTo>
                <a:lnTo>
                  <a:pt x="360616" y="66865"/>
                </a:lnTo>
                <a:lnTo>
                  <a:pt x="359925" y="57316"/>
                </a:lnTo>
                <a:lnTo>
                  <a:pt x="359664" y="48768"/>
                </a:lnTo>
                <a:lnTo>
                  <a:pt x="359664" y="12192"/>
                </a:lnTo>
                <a:lnTo>
                  <a:pt x="359229" y="0"/>
                </a:lnTo>
                <a:lnTo>
                  <a:pt x="323831" y="0"/>
                </a:lnTo>
                <a:lnTo>
                  <a:pt x="324612" y="12192"/>
                </a:lnTo>
                <a:lnTo>
                  <a:pt x="324612" y="79495"/>
                </a:lnTo>
                <a:lnTo>
                  <a:pt x="326136" y="88392"/>
                </a:lnTo>
                <a:lnTo>
                  <a:pt x="330708" y="129540"/>
                </a:lnTo>
                <a:lnTo>
                  <a:pt x="332708" y="137541"/>
                </a:lnTo>
                <a:lnTo>
                  <a:pt x="336423" y="143256"/>
                </a:lnTo>
                <a:lnTo>
                  <a:pt x="341852" y="146685"/>
                </a:lnTo>
                <a:lnTo>
                  <a:pt x="348996" y="147828"/>
                </a:lnTo>
                <a:lnTo>
                  <a:pt x="353568" y="147828"/>
                </a:lnTo>
                <a:lnTo>
                  <a:pt x="362712" y="141732"/>
                </a:lnTo>
                <a:lnTo>
                  <a:pt x="365760" y="138684"/>
                </a:lnTo>
                <a:lnTo>
                  <a:pt x="367284" y="134112"/>
                </a:lnTo>
                <a:close/>
              </a:path>
              <a:path w="955039" h="147955">
                <a:moveTo>
                  <a:pt x="267575" y="0"/>
                </a:moveTo>
                <a:lnTo>
                  <a:pt x="208198" y="0"/>
                </a:lnTo>
                <a:lnTo>
                  <a:pt x="207835" y="6477"/>
                </a:lnTo>
                <a:lnTo>
                  <a:pt x="203644" y="67246"/>
                </a:lnTo>
                <a:lnTo>
                  <a:pt x="202953" y="79653"/>
                </a:lnTo>
                <a:lnTo>
                  <a:pt x="202692" y="89916"/>
                </a:lnTo>
                <a:lnTo>
                  <a:pt x="202692" y="99060"/>
                </a:lnTo>
                <a:lnTo>
                  <a:pt x="204216" y="106680"/>
                </a:lnTo>
                <a:lnTo>
                  <a:pt x="204216" y="114300"/>
                </a:lnTo>
                <a:lnTo>
                  <a:pt x="205740" y="120396"/>
                </a:lnTo>
                <a:lnTo>
                  <a:pt x="205740" y="129540"/>
                </a:lnTo>
                <a:lnTo>
                  <a:pt x="207264" y="134112"/>
                </a:lnTo>
                <a:lnTo>
                  <a:pt x="210312" y="137160"/>
                </a:lnTo>
                <a:lnTo>
                  <a:pt x="213360" y="141732"/>
                </a:lnTo>
                <a:lnTo>
                  <a:pt x="217932" y="143256"/>
                </a:lnTo>
                <a:lnTo>
                  <a:pt x="228600" y="143256"/>
                </a:lnTo>
                <a:lnTo>
                  <a:pt x="233172" y="141732"/>
                </a:lnTo>
                <a:lnTo>
                  <a:pt x="236220" y="137160"/>
                </a:lnTo>
                <a:lnTo>
                  <a:pt x="239268" y="135128"/>
                </a:lnTo>
                <a:lnTo>
                  <a:pt x="239268" y="83820"/>
                </a:lnTo>
                <a:lnTo>
                  <a:pt x="240792" y="79248"/>
                </a:lnTo>
                <a:lnTo>
                  <a:pt x="240792" y="71628"/>
                </a:lnTo>
                <a:lnTo>
                  <a:pt x="242316" y="65532"/>
                </a:lnTo>
                <a:lnTo>
                  <a:pt x="242316" y="53340"/>
                </a:lnTo>
                <a:lnTo>
                  <a:pt x="247459" y="37028"/>
                </a:lnTo>
                <a:lnTo>
                  <a:pt x="253746" y="22288"/>
                </a:lnTo>
                <a:lnTo>
                  <a:pt x="261175" y="8977"/>
                </a:lnTo>
                <a:lnTo>
                  <a:pt x="267575" y="0"/>
                </a:lnTo>
                <a:close/>
              </a:path>
              <a:path w="955039" h="147955">
                <a:moveTo>
                  <a:pt x="242316" y="129540"/>
                </a:moveTo>
                <a:lnTo>
                  <a:pt x="242316" y="120396"/>
                </a:lnTo>
                <a:lnTo>
                  <a:pt x="240792" y="114300"/>
                </a:lnTo>
                <a:lnTo>
                  <a:pt x="240792" y="99060"/>
                </a:lnTo>
                <a:lnTo>
                  <a:pt x="239268" y="94488"/>
                </a:lnTo>
                <a:lnTo>
                  <a:pt x="239268" y="135128"/>
                </a:lnTo>
                <a:lnTo>
                  <a:pt x="240792" y="134112"/>
                </a:lnTo>
                <a:lnTo>
                  <a:pt x="242316" y="129540"/>
                </a:lnTo>
                <a:close/>
              </a:path>
              <a:path w="955039" h="147955">
                <a:moveTo>
                  <a:pt x="443174" y="0"/>
                </a:moveTo>
                <a:lnTo>
                  <a:pt x="406234" y="0"/>
                </a:lnTo>
                <a:lnTo>
                  <a:pt x="401955" y="11811"/>
                </a:lnTo>
                <a:lnTo>
                  <a:pt x="397668" y="33242"/>
                </a:lnTo>
                <a:lnTo>
                  <a:pt x="396240" y="56388"/>
                </a:lnTo>
                <a:lnTo>
                  <a:pt x="397954" y="75843"/>
                </a:lnTo>
                <a:lnTo>
                  <a:pt x="403098" y="93154"/>
                </a:lnTo>
                <a:lnTo>
                  <a:pt x="411670" y="108466"/>
                </a:lnTo>
                <a:lnTo>
                  <a:pt x="423672" y="121920"/>
                </a:lnTo>
                <a:lnTo>
                  <a:pt x="426720" y="123777"/>
                </a:lnTo>
                <a:lnTo>
                  <a:pt x="426720" y="42672"/>
                </a:lnTo>
                <a:lnTo>
                  <a:pt x="431577" y="26432"/>
                </a:lnTo>
                <a:lnTo>
                  <a:pt x="437007" y="12192"/>
                </a:lnTo>
                <a:lnTo>
                  <a:pt x="443007" y="238"/>
                </a:lnTo>
                <a:lnTo>
                  <a:pt x="443174" y="0"/>
                </a:lnTo>
                <a:close/>
              </a:path>
              <a:path w="955039" h="147955">
                <a:moveTo>
                  <a:pt x="560080" y="0"/>
                </a:moveTo>
                <a:lnTo>
                  <a:pt x="514003" y="0"/>
                </a:lnTo>
                <a:lnTo>
                  <a:pt x="513397" y="381"/>
                </a:lnTo>
                <a:lnTo>
                  <a:pt x="500372" y="7525"/>
                </a:lnTo>
                <a:lnTo>
                  <a:pt x="484632" y="15240"/>
                </a:lnTo>
                <a:lnTo>
                  <a:pt x="426720" y="42672"/>
                </a:lnTo>
                <a:lnTo>
                  <a:pt x="426720" y="123777"/>
                </a:lnTo>
                <a:lnTo>
                  <a:pt x="429768" y="125635"/>
                </a:lnTo>
                <a:lnTo>
                  <a:pt x="429768" y="77724"/>
                </a:lnTo>
                <a:lnTo>
                  <a:pt x="501396" y="44196"/>
                </a:lnTo>
                <a:lnTo>
                  <a:pt x="541020" y="22860"/>
                </a:lnTo>
                <a:lnTo>
                  <a:pt x="556831" y="6667"/>
                </a:lnTo>
                <a:lnTo>
                  <a:pt x="560080" y="0"/>
                </a:lnTo>
                <a:close/>
              </a:path>
              <a:path w="955039" h="147955">
                <a:moveTo>
                  <a:pt x="582168" y="94488"/>
                </a:moveTo>
                <a:lnTo>
                  <a:pt x="582168" y="89916"/>
                </a:lnTo>
                <a:lnTo>
                  <a:pt x="580644" y="85344"/>
                </a:lnTo>
                <a:lnTo>
                  <a:pt x="576072" y="82296"/>
                </a:lnTo>
                <a:lnTo>
                  <a:pt x="573024" y="79248"/>
                </a:lnTo>
                <a:lnTo>
                  <a:pt x="568452" y="77724"/>
                </a:lnTo>
                <a:lnTo>
                  <a:pt x="559308" y="77724"/>
                </a:lnTo>
                <a:lnTo>
                  <a:pt x="554736" y="80772"/>
                </a:lnTo>
                <a:lnTo>
                  <a:pt x="551688" y="88392"/>
                </a:lnTo>
                <a:lnTo>
                  <a:pt x="547377" y="92702"/>
                </a:lnTo>
                <a:lnTo>
                  <a:pt x="506920" y="107061"/>
                </a:lnTo>
                <a:lnTo>
                  <a:pt x="492252" y="108204"/>
                </a:lnTo>
                <a:lnTo>
                  <a:pt x="482250" y="107870"/>
                </a:lnTo>
                <a:lnTo>
                  <a:pt x="442150" y="91440"/>
                </a:lnTo>
                <a:lnTo>
                  <a:pt x="429768" y="77724"/>
                </a:lnTo>
                <a:lnTo>
                  <a:pt x="429768" y="125635"/>
                </a:lnTo>
                <a:lnTo>
                  <a:pt x="438245" y="130802"/>
                </a:lnTo>
                <a:lnTo>
                  <a:pt x="454533" y="136969"/>
                </a:lnTo>
                <a:lnTo>
                  <a:pt x="472535" y="140565"/>
                </a:lnTo>
                <a:lnTo>
                  <a:pt x="492252" y="141732"/>
                </a:lnTo>
                <a:lnTo>
                  <a:pt x="505991" y="141113"/>
                </a:lnTo>
                <a:lnTo>
                  <a:pt x="548640" y="129540"/>
                </a:lnTo>
                <a:lnTo>
                  <a:pt x="579929" y="104465"/>
                </a:lnTo>
                <a:lnTo>
                  <a:pt x="582168" y="94488"/>
                </a:lnTo>
                <a:close/>
              </a:path>
              <a:path w="955039" h="147955">
                <a:moveTo>
                  <a:pt x="653314" y="0"/>
                </a:moveTo>
                <a:lnTo>
                  <a:pt x="609476" y="0"/>
                </a:lnTo>
                <a:lnTo>
                  <a:pt x="606171" y="6477"/>
                </a:lnTo>
                <a:lnTo>
                  <a:pt x="600694" y="26765"/>
                </a:lnTo>
                <a:lnTo>
                  <a:pt x="598932" y="48768"/>
                </a:lnTo>
                <a:lnTo>
                  <a:pt x="600075" y="71080"/>
                </a:lnTo>
                <a:lnTo>
                  <a:pt x="617220" y="118872"/>
                </a:lnTo>
                <a:lnTo>
                  <a:pt x="635508" y="133180"/>
                </a:lnTo>
                <a:lnTo>
                  <a:pt x="635508" y="50292"/>
                </a:lnTo>
                <a:lnTo>
                  <a:pt x="636698" y="35076"/>
                </a:lnTo>
                <a:lnTo>
                  <a:pt x="640461" y="21145"/>
                </a:lnTo>
                <a:lnTo>
                  <a:pt x="647080" y="8072"/>
                </a:lnTo>
                <a:lnTo>
                  <a:pt x="653314" y="0"/>
                </a:lnTo>
                <a:close/>
              </a:path>
              <a:path w="955039" h="147955">
                <a:moveTo>
                  <a:pt x="728472" y="128243"/>
                </a:moveTo>
                <a:lnTo>
                  <a:pt x="728472" y="89916"/>
                </a:lnTo>
                <a:lnTo>
                  <a:pt x="719328" y="97536"/>
                </a:lnTo>
                <a:lnTo>
                  <a:pt x="713232" y="102108"/>
                </a:lnTo>
                <a:lnTo>
                  <a:pt x="678180" y="111252"/>
                </a:lnTo>
                <a:lnTo>
                  <a:pt x="668464" y="110371"/>
                </a:lnTo>
                <a:lnTo>
                  <a:pt x="637984" y="76581"/>
                </a:lnTo>
                <a:lnTo>
                  <a:pt x="635508" y="50292"/>
                </a:lnTo>
                <a:lnTo>
                  <a:pt x="635508" y="133180"/>
                </a:lnTo>
                <a:lnTo>
                  <a:pt x="643509" y="137350"/>
                </a:lnTo>
                <a:lnTo>
                  <a:pt x="660939" y="141803"/>
                </a:lnTo>
                <a:lnTo>
                  <a:pt x="681228" y="143256"/>
                </a:lnTo>
                <a:lnTo>
                  <a:pt x="687324" y="143256"/>
                </a:lnTo>
                <a:lnTo>
                  <a:pt x="726590" y="129254"/>
                </a:lnTo>
                <a:lnTo>
                  <a:pt x="728472" y="128243"/>
                </a:lnTo>
                <a:close/>
              </a:path>
              <a:path w="955039" h="147955">
                <a:moveTo>
                  <a:pt x="758952" y="4572"/>
                </a:moveTo>
                <a:lnTo>
                  <a:pt x="758952" y="0"/>
                </a:lnTo>
                <a:lnTo>
                  <a:pt x="722376" y="0"/>
                </a:lnTo>
                <a:lnTo>
                  <a:pt x="722376" y="16764"/>
                </a:lnTo>
                <a:lnTo>
                  <a:pt x="722685" y="30766"/>
                </a:lnTo>
                <a:lnTo>
                  <a:pt x="723709" y="47625"/>
                </a:lnTo>
                <a:lnTo>
                  <a:pt x="725590" y="67342"/>
                </a:lnTo>
                <a:lnTo>
                  <a:pt x="728472" y="89916"/>
                </a:lnTo>
                <a:lnTo>
                  <a:pt x="728472" y="128243"/>
                </a:lnTo>
                <a:lnTo>
                  <a:pt x="734568" y="124968"/>
                </a:lnTo>
                <a:lnTo>
                  <a:pt x="748284" y="138684"/>
                </a:lnTo>
                <a:lnTo>
                  <a:pt x="754380" y="143256"/>
                </a:lnTo>
                <a:lnTo>
                  <a:pt x="757428" y="145288"/>
                </a:lnTo>
                <a:lnTo>
                  <a:pt x="757428" y="47244"/>
                </a:lnTo>
                <a:lnTo>
                  <a:pt x="757451" y="34361"/>
                </a:lnTo>
                <a:lnTo>
                  <a:pt x="757618" y="23050"/>
                </a:lnTo>
                <a:lnTo>
                  <a:pt x="758070" y="13168"/>
                </a:lnTo>
                <a:lnTo>
                  <a:pt x="758952" y="4572"/>
                </a:lnTo>
                <a:close/>
              </a:path>
              <a:path w="955039" h="147955">
                <a:moveTo>
                  <a:pt x="777240" y="134112"/>
                </a:moveTo>
                <a:lnTo>
                  <a:pt x="777240" y="126492"/>
                </a:lnTo>
                <a:lnTo>
                  <a:pt x="774192" y="121920"/>
                </a:lnTo>
                <a:lnTo>
                  <a:pt x="772668" y="118872"/>
                </a:lnTo>
                <a:lnTo>
                  <a:pt x="772668" y="115824"/>
                </a:lnTo>
                <a:lnTo>
                  <a:pt x="768405" y="104394"/>
                </a:lnTo>
                <a:lnTo>
                  <a:pt x="762166" y="88392"/>
                </a:lnTo>
                <a:lnTo>
                  <a:pt x="760476" y="83820"/>
                </a:lnTo>
                <a:lnTo>
                  <a:pt x="759356" y="76390"/>
                </a:lnTo>
                <a:lnTo>
                  <a:pt x="758380" y="67818"/>
                </a:lnTo>
                <a:lnTo>
                  <a:pt x="757689" y="58102"/>
                </a:lnTo>
                <a:lnTo>
                  <a:pt x="757428" y="47244"/>
                </a:lnTo>
                <a:lnTo>
                  <a:pt x="757428" y="145288"/>
                </a:lnTo>
                <a:lnTo>
                  <a:pt x="758952" y="146304"/>
                </a:lnTo>
                <a:lnTo>
                  <a:pt x="765048" y="146304"/>
                </a:lnTo>
                <a:lnTo>
                  <a:pt x="769620" y="144780"/>
                </a:lnTo>
                <a:lnTo>
                  <a:pt x="775716" y="138684"/>
                </a:lnTo>
                <a:lnTo>
                  <a:pt x="777240" y="134112"/>
                </a:lnTo>
                <a:close/>
              </a:path>
              <a:path w="955039" h="147955">
                <a:moveTo>
                  <a:pt x="954707" y="0"/>
                </a:moveTo>
                <a:lnTo>
                  <a:pt x="920496" y="0"/>
                </a:lnTo>
                <a:lnTo>
                  <a:pt x="920496" y="13716"/>
                </a:lnTo>
                <a:lnTo>
                  <a:pt x="926592" y="19812"/>
                </a:lnTo>
                <a:lnTo>
                  <a:pt x="937260" y="19812"/>
                </a:lnTo>
                <a:lnTo>
                  <a:pt x="944403" y="18359"/>
                </a:lnTo>
                <a:lnTo>
                  <a:pt x="949833" y="13906"/>
                </a:lnTo>
                <a:lnTo>
                  <a:pt x="953547" y="6310"/>
                </a:lnTo>
                <a:lnTo>
                  <a:pt x="954707" y="0"/>
                </a:lnTo>
                <a:close/>
              </a:path>
              <a:path w="955039" h="147955">
                <a:moveTo>
                  <a:pt x="860901" y="0"/>
                </a:moveTo>
                <a:lnTo>
                  <a:pt x="810768" y="0"/>
                </a:lnTo>
                <a:lnTo>
                  <a:pt x="810768" y="140208"/>
                </a:lnTo>
                <a:lnTo>
                  <a:pt x="815340" y="146304"/>
                </a:lnTo>
                <a:lnTo>
                  <a:pt x="827532" y="146304"/>
                </a:lnTo>
                <a:lnTo>
                  <a:pt x="835533" y="145161"/>
                </a:lnTo>
                <a:lnTo>
                  <a:pt x="841248" y="141732"/>
                </a:lnTo>
                <a:lnTo>
                  <a:pt x="844296" y="136652"/>
                </a:lnTo>
                <a:lnTo>
                  <a:pt x="844296" y="25908"/>
                </a:lnTo>
                <a:lnTo>
                  <a:pt x="850320" y="14192"/>
                </a:lnTo>
                <a:lnTo>
                  <a:pt x="857059" y="4191"/>
                </a:lnTo>
                <a:lnTo>
                  <a:pt x="860901" y="0"/>
                </a:lnTo>
                <a:close/>
              </a:path>
              <a:path w="955039" h="147955">
                <a:moveTo>
                  <a:pt x="845820" y="128016"/>
                </a:moveTo>
                <a:lnTo>
                  <a:pt x="844296" y="25908"/>
                </a:lnTo>
                <a:lnTo>
                  <a:pt x="844296" y="136652"/>
                </a:lnTo>
                <a:lnTo>
                  <a:pt x="844677" y="136017"/>
                </a:lnTo>
                <a:lnTo>
                  <a:pt x="845820" y="12801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2488" y="2269235"/>
            <a:ext cx="356235" cy="146685"/>
          </a:xfrm>
          <a:custGeom>
            <a:avLst/>
            <a:gdLst/>
            <a:ahLst/>
            <a:cxnLst/>
            <a:rect l="l" t="t" r="r" b="b"/>
            <a:pathLst>
              <a:path w="356235" h="146685">
                <a:moveTo>
                  <a:pt x="53383" y="0"/>
                </a:moveTo>
                <a:lnTo>
                  <a:pt x="10417" y="0"/>
                </a:lnTo>
                <a:lnTo>
                  <a:pt x="5524" y="12954"/>
                </a:lnTo>
                <a:lnTo>
                  <a:pt x="1404" y="31813"/>
                </a:lnTo>
                <a:lnTo>
                  <a:pt x="0" y="51816"/>
                </a:lnTo>
                <a:lnTo>
                  <a:pt x="2571" y="72628"/>
                </a:lnTo>
                <a:lnTo>
                  <a:pt x="8001" y="91440"/>
                </a:lnTo>
                <a:lnTo>
                  <a:pt x="16287" y="107966"/>
                </a:lnTo>
                <a:lnTo>
                  <a:pt x="27432" y="121920"/>
                </a:lnTo>
                <a:lnTo>
                  <a:pt x="38100" y="130827"/>
                </a:lnTo>
                <a:lnTo>
                  <a:pt x="38100" y="51816"/>
                </a:lnTo>
                <a:lnTo>
                  <a:pt x="38719" y="39290"/>
                </a:lnTo>
                <a:lnTo>
                  <a:pt x="40767" y="27051"/>
                </a:lnTo>
                <a:lnTo>
                  <a:pt x="44529" y="15383"/>
                </a:lnTo>
                <a:lnTo>
                  <a:pt x="50292" y="4572"/>
                </a:lnTo>
                <a:lnTo>
                  <a:pt x="53383" y="0"/>
                </a:lnTo>
                <a:close/>
              </a:path>
              <a:path w="356235" h="146685">
                <a:moveTo>
                  <a:pt x="131064" y="126332"/>
                </a:moveTo>
                <a:lnTo>
                  <a:pt x="131064" y="50292"/>
                </a:lnTo>
                <a:lnTo>
                  <a:pt x="129944" y="63174"/>
                </a:lnTo>
                <a:lnTo>
                  <a:pt x="126682" y="74485"/>
                </a:lnTo>
                <a:lnTo>
                  <a:pt x="99250" y="103251"/>
                </a:lnTo>
                <a:lnTo>
                  <a:pt x="80772" y="106680"/>
                </a:lnTo>
                <a:lnTo>
                  <a:pt x="73032" y="106061"/>
                </a:lnTo>
                <a:lnTo>
                  <a:pt x="41529" y="76581"/>
                </a:lnTo>
                <a:lnTo>
                  <a:pt x="38100" y="51816"/>
                </a:lnTo>
                <a:lnTo>
                  <a:pt x="38100" y="130827"/>
                </a:lnTo>
                <a:lnTo>
                  <a:pt x="39409" y="131921"/>
                </a:lnTo>
                <a:lnTo>
                  <a:pt x="52387" y="139065"/>
                </a:lnTo>
                <a:lnTo>
                  <a:pt x="66222" y="143351"/>
                </a:lnTo>
                <a:lnTo>
                  <a:pt x="80772" y="144780"/>
                </a:lnTo>
                <a:lnTo>
                  <a:pt x="99345" y="142756"/>
                </a:lnTo>
                <a:lnTo>
                  <a:pt x="116205" y="136588"/>
                </a:lnTo>
                <a:lnTo>
                  <a:pt x="131064" y="126332"/>
                </a:lnTo>
                <a:close/>
              </a:path>
              <a:path w="356235" h="146685">
                <a:moveTo>
                  <a:pt x="166116" y="41148"/>
                </a:moveTo>
                <a:lnTo>
                  <a:pt x="165234" y="22312"/>
                </a:lnTo>
                <a:lnTo>
                  <a:pt x="162496" y="4762"/>
                </a:lnTo>
                <a:lnTo>
                  <a:pt x="161096" y="0"/>
                </a:lnTo>
                <a:lnTo>
                  <a:pt x="123846" y="0"/>
                </a:lnTo>
                <a:lnTo>
                  <a:pt x="129611" y="19169"/>
                </a:lnTo>
                <a:lnTo>
                  <a:pt x="131064" y="50292"/>
                </a:lnTo>
                <a:lnTo>
                  <a:pt x="131064" y="126332"/>
                </a:lnTo>
                <a:lnTo>
                  <a:pt x="131349" y="126135"/>
                </a:lnTo>
                <a:lnTo>
                  <a:pt x="144780" y="111252"/>
                </a:lnTo>
                <a:lnTo>
                  <a:pt x="153900" y="95797"/>
                </a:lnTo>
                <a:lnTo>
                  <a:pt x="160591" y="79057"/>
                </a:lnTo>
                <a:lnTo>
                  <a:pt x="164711" y="60888"/>
                </a:lnTo>
                <a:lnTo>
                  <a:pt x="166116" y="41148"/>
                </a:lnTo>
                <a:close/>
              </a:path>
              <a:path w="356235" h="146685">
                <a:moveTo>
                  <a:pt x="356135" y="0"/>
                </a:moveTo>
                <a:lnTo>
                  <a:pt x="321564" y="0"/>
                </a:lnTo>
                <a:lnTo>
                  <a:pt x="321564" y="13716"/>
                </a:lnTo>
                <a:lnTo>
                  <a:pt x="327660" y="19812"/>
                </a:lnTo>
                <a:lnTo>
                  <a:pt x="338328" y="19812"/>
                </a:lnTo>
                <a:lnTo>
                  <a:pt x="346329" y="18359"/>
                </a:lnTo>
                <a:lnTo>
                  <a:pt x="352044" y="13906"/>
                </a:lnTo>
                <a:lnTo>
                  <a:pt x="355473" y="6310"/>
                </a:lnTo>
                <a:lnTo>
                  <a:pt x="356135" y="0"/>
                </a:lnTo>
                <a:close/>
              </a:path>
              <a:path w="356235" h="146685">
                <a:moveTo>
                  <a:pt x="262683" y="0"/>
                </a:moveTo>
                <a:lnTo>
                  <a:pt x="211836" y="0"/>
                </a:lnTo>
                <a:lnTo>
                  <a:pt x="211836" y="140208"/>
                </a:lnTo>
                <a:lnTo>
                  <a:pt x="217932" y="146304"/>
                </a:lnTo>
                <a:lnTo>
                  <a:pt x="228600" y="146304"/>
                </a:lnTo>
                <a:lnTo>
                  <a:pt x="246888" y="25908"/>
                </a:lnTo>
                <a:lnTo>
                  <a:pt x="252245" y="14192"/>
                </a:lnTo>
                <a:lnTo>
                  <a:pt x="258889" y="4191"/>
                </a:lnTo>
                <a:lnTo>
                  <a:pt x="262683" y="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0648" y="2269235"/>
            <a:ext cx="586740" cy="163195"/>
          </a:xfrm>
          <a:custGeom>
            <a:avLst/>
            <a:gdLst/>
            <a:ahLst/>
            <a:cxnLst/>
            <a:rect l="l" t="t" r="r" b="b"/>
            <a:pathLst>
              <a:path w="586739" h="163194">
                <a:moveTo>
                  <a:pt x="40741" y="0"/>
                </a:moveTo>
                <a:lnTo>
                  <a:pt x="4300" y="0"/>
                </a:lnTo>
                <a:lnTo>
                  <a:pt x="1524" y="54864"/>
                </a:lnTo>
                <a:lnTo>
                  <a:pt x="642" y="76295"/>
                </a:lnTo>
                <a:lnTo>
                  <a:pt x="190" y="94869"/>
                </a:lnTo>
                <a:lnTo>
                  <a:pt x="0" y="123444"/>
                </a:lnTo>
                <a:lnTo>
                  <a:pt x="1143" y="131445"/>
                </a:lnTo>
                <a:lnTo>
                  <a:pt x="4572" y="137160"/>
                </a:lnTo>
                <a:lnTo>
                  <a:pt x="10287" y="140589"/>
                </a:lnTo>
                <a:lnTo>
                  <a:pt x="18288" y="141732"/>
                </a:lnTo>
                <a:lnTo>
                  <a:pt x="25431" y="140589"/>
                </a:lnTo>
                <a:lnTo>
                  <a:pt x="37909" y="97917"/>
                </a:lnTo>
                <a:lnTo>
                  <a:pt x="38100" y="79248"/>
                </a:lnTo>
                <a:lnTo>
                  <a:pt x="40741" y="0"/>
                </a:lnTo>
                <a:close/>
              </a:path>
              <a:path w="586739" h="163194">
                <a:moveTo>
                  <a:pt x="135326" y="0"/>
                </a:moveTo>
                <a:lnTo>
                  <a:pt x="98386" y="0"/>
                </a:lnTo>
                <a:lnTo>
                  <a:pt x="94107" y="11811"/>
                </a:lnTo>
                <a:lnTo>
                  <a:pt x="89820" y="33242"/>
                </a:lnTo>
                <a:lnTo>
                  <a:pt x="88392" y="56388"/>
                </a:lnTo>
                <a:lnTo>
                  <a:pt x="90130" y="75843"/>
                </a:lnTo>
                <a:lnTo>
                  <a:pt x="95440" y="93154"/>
                </a:lnTo>
                <a:lnTo>
                  <a:pt x="104465" y="108466"/>
                </a:lnTo>
                <a:lnTo>
                  <a:pt x="117348" y="121920"/>
                </a:lnTo>
                <a:lnTo>
                  <a:pt x="118872" y="122908"/>
                </a:lnTo>
                <a:lnTo>
                  <a:pt x="118872" y="42672"/>
                </a:lnTo>
                <a:lnTo>
                  <a:pt x="123729" y="26432"/>
                </a:lnTo>
                <a:lnTo>
                  <a:pt x="129159" y="12192"/>
                </a:lnTo>
                <a:lnTo>
                  <a:pt x="135159" y="238"/>
                </a:lnTo>
                <a:lnTo>
                  <a:pt x="135326" y="0"/>
                </a:lnTo>
                <a:close/>
              </a:path>
              <a:path w="586739" h="163194">
                <a:moveTo>
                  <a:pt x="252522" y="0"/>
                </a:moveTo>
                <a:lnTo>
                  <a:pt x="206372" y="0"/>
                </a:lnTo>
                <a:lnTo>
                  <a:pt x="205740" y="381"/>
                </a:lnTo>
                <a:lnTo>
                  <a:pt x="192547" y="7525"/>
                </a:lnTo>
                <a:lnTo>
                  <a:pt x="176784" y="15240"/>
                </a:lnTo>
                <a:lnTo>
                  <a:pt x="118872" y="42672"/>
                </a:lnTo>
                <a:lnTo>
                  <a:pt x="118872" y="122908"/>
                </a:lnTo>
                <a:lnTo>
                  <a:pt x="123444" y="125874"/>
                </a:lnTo>
                <a:lnTo>
                  <a:pt x="123444" y="77724"/>
                </a:lnTo>
                <a:lnTo>
                  <a:pt x="193548" y="44196"/>
                </a:lnTo>
                <a:lnTo>
                  <a:pt x="233172" y="22860"/>
                </a:lnTo>
                <a:lnTo>
                  <a:pt x="249555" y="6667"/>
                </a:lnTo>
                <a:lnTo>
                  <a:pt x="252522" y="0"/>
                </a:lnTo>
                <a:close/>
              </a:path>
              <a:path w="586739" h="163194">
                <a:moveTo>
                  <a:pt x="274320" y="94488"/>
                </a:moveTo>
                <a:lnTo>
                  <a:pt x="274320" y="89916"/>
                </a:lnTo>
                <a:lnTo>
                  <a:pt x="272796" y="85344"/>
                </a:lnTo>
                <a:lnTo>
                  <a:pt x="268224" y="82296"/>
                </a:lnTo>
                <a:lnTo>
                  <a:pt x="265176" y="79248"/>
                </a:lnTo>
                <a:lnTo>
                  <a:pt x="262128" y="77724"/>
                </a:lnTo>
                <a:lnTo>
                  <a:pt x="252984" y="77724"/>
                </a:lnTo>
                <a:lnTo>
                  <a:pt x="248412" y="80772"/>
                </a:lnTo>
                <a:lnTo>
                  <a:pt x="243840" y="88392"/>
                </a:lnTo>
                <a:lnTo>
                  <a:pt x="239529" y="92702"/>
                </a:lnTo>
                <a:lnTo>
                  <a:pt x="199072" y="107061"/>
                </a:lnTo>
                <a:lnTo>
                  <a:pt x="184404" y="108204"/>
                </a:lnTo>
                <a:lnTo>
                  <a:pt x="174426" y="107870"/>
                </a:lnTo>
                <a:lnTo>
                  <a:pt x="134683" y="91440"/>
                </a:lnTo>
                <a:lnTo>
                  <a:pt x="123444" y="77724"/>
                </a:lnTo>
                <a:lnTo>
                  <a:pt x="123444" y="125874"/>
                </a:lnTo>
                <a:lnTo>
                  <a:pt x="131040" y="130802"/>
                </a:lnTo>
                <a:lnTo>
                  <a:pt x="146875" y="136969"/>
                </a:lnTo>
                <a:lnTo>
                  <a:pt x="164711" y="140565"/>
                </a:lnTo>
                <a:lnTo>
                  <a:pt x="184404" y="141732"/>
                </a:lnTo>
                <a:lnTo>
                  <a:pt x="198143" y="141113"/>
                </a:lnTo>
                <a:lnTo>
                  <a:pt x="240792" y="129540"/>
                </a:lnTo>
                <a:lnTo>
                  <a:pt x="272295" y="104465"/>
                </a:lnTo>
                <a:lnTo>
                  <a:pt x="274320" y="94488"/>
                </a:lnTo>
                <a:close/>
              </a:path>
              <a:path w="586739" h="163194">
                <a:moveTo>
                  <a:pt x="378822" y="0"/>
                </a:moveTo>
                <a:lnTo>
                  <a:pt x="344424" y="0"/>
                </a:lnTo>
                <a:lnTo>
                  <a:pt x="344424" y="89916"/>
                </a:lnTo>
                <a:lnTo>
                  <a:pt x="344138" y="103608"/>
                </a:lnTo>
                <a:lnTo>
                  <a:pt x="343281" y="117157"/>
                </a:lnTo>
                <a:lnTo>
                  <a:pt x="341852" y="130421"/>
                </a:lnTo>
                <a:lnTo>
                  <a:pt x="339852" y="143256"/>
                </a:lnTo>
                <a:lnTo>
                  <a:pt x="339852" y="150876"/>
                </a:lnTo>
                <a:lnTo>
                  <a:pt x="341376" y="155448"/>
                </a:lnTo>
                <a:lnTo>
                  <a:pt x="345948" y="158496"/>
                </a:lnTo>
                <a:lnTo>
                  <a:pt x="348996" y="161544"/>
                </a:lnTo>
                <a:lnTo>
                  <a:pt x="353568" y="163068"/>
                </a:lnTo>
                <a:lnTo>
                  <a:pt x="367284" y="163068"/>
                </a:lnTo>
                <a:lnTo>
                  <a:pt x="373380" y="158496"/>
                </a:lnTo>
                <a:lnTo>
                  <a:pt x="376428" y="149352"/>
                </a:lnTo>
                <a:lnTo>
                  <a:pt x="377547" y="138184"/>
                </a:lnTo>
                <a:lnTo>
                  <a:pt x="377952" y="132783"/>
                </a:lnTo>
                <a:lnTo>
                  <a:pt x="377952" y="24384"/>
                </a:lnTo>
                <a:lnTo>
                  <a:pt x="378822" y="0"/>
                </a:lnTo>
                <a:close/>
              </a:path>
              <a:path w="586739" h="163194">
                <a:moveTo>
                  <a:pt x="379476" y="92964"/>
                </a:moveTo>
                <a:lnTo>
                  <a:pt x="379476" y="59436"/>
                </a:lnTo>
                <a:lnTo>
                  <a:pt x="378594" y="48601"/>
                </a:lnTo>
                <a:lnTo>
                  <a:pt x="378142" y="39052"/>
                </a:lnTo>
                <a:lnTo>
                  <a:pt x="377975" y="30932"/>
                </a:lnTo>
                <a:lnTo>
                  <a:pt x="377952" y="24384"/>
                </a:lnTo>
                <a:lnTo>
                  <a:pt x="377952" y="132783"/>
                </a:lnTo>
                <a:lnTo>
                  <a:pt x="378523" y="125158"/>
                </a:lnTo>
                <a:lnTo>
                  <a:pt x="379214" y="110133"/>
                </a:lnTo>
                <a:lnTo>
                  <a:pt x="379476" y="92964"/>
                </a:lnTo>
                <a:close/>
              </a:path>
              <a:path w="586739" h="163194">
                <a:moveTo>
                  <a:pt x="586740" y="105156"/>
                </a:moveTo>
                <a:lnTo>
                  <a:pt x="586740" y="96012"/>
                </a:lnTo>
                <a:lnTo>
                  <a:pt x="585216" y="86868"/>
                </a:lnTo>
                <a:lnTo>
                  <a:pt x="582803" y="0"/>
                </a:lnTo>
                <a:lnTo>
                  <a:pt x="546227" y="0"/>
                </a:lnTo>
                <a:lnTo>
                  <a:pt x="548640" y="86868"/>
                </a:lnTo>
                <a:lnTo>
                  <a:pt x="548640" y="134112"/>
                </a:lnTo>
                <a:lnTo>
                  <a:pt x="550164" y="137160"/>
                </a:lnTo>
                <a:lnTo>
                  <a:pt x="557784" y="144780"/>
                </a:lnTo>
                <a:lnTo>
                  <a:pt x="562356" y="146304"/>
                </a:lnTo>
                <a:lnTo>
                  <a:pt x="566928" y="146304"/>
                </a:lnTo>
                <a:lnTo>
                  <a:pt x="575810" y="143732"/>
                </a:lnTo>
                <a:lnTo>
                  <a:pt x="581977" y="136017"/>
                </a:lnTo>
                <a:lnTo>
                  <a:pt x="585573" y="123158"/>
                </a:lnTo>
                <a:lnTo>
                  <a:pt x="586740" y="10515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7304" y="2286000"/>
            <a:ext cx="120650" cy="30480"/>
          </a:xfrm>
          <a:custGeom>
            <a:avLst/>
            <a:gdLst/>
            <a:ahLst/>
            <a:cxnLst/>
            <a:rect l="l" t="t" r="r" b="b"/>
            <a:pathLst>
              <a:path w="120650" h="30480">
                <a:moveTo>
                  <a:pt x="120396" y="22860"/>
                </a:moveTo>
                <a:lnTo>
                  <a:pt x="120396" y="4572"/>
                </a:lnTo>
                <a:lnTo>
                  <a:pt x="114300" y="0"/>
                </a:lnTo>
                <a:lnTo>
                  <a:pt x="59436" y="0"/>
                </a:lnTo>
                <a:lnTo>
                  <a:pt x="45458" y="881"/>
                </a:lnTo>
                <a:lnTo>
                  <a:pt x="33337" y="1333"/>
                </a:lnTo>
                <a:lnTo>
                  <a:pt x="23217" y="1500"/>
                </a:lnTo>
                <a:lnTo>
                  <a:pt x="4572" y="1524"/>
                </a:lnTo>
                <a:lnTo>
                  <a:pt x="0" y="6096"/>
                </a:lnTo>
                <a:lnTo>
                  <a:pt x="0" y="25908"/>
                </a:lnTo>
                <a:lnTo>
                  <a:pt x="4572" y="30480"/>
                </a:lnTo>
                <a:lnTo>
                  <a:pt x="59436" y="30359"/>
                </a:lnTo>
                <a:lnTo>
                  <a:pt x="105156" y="28956"/>
                </a:lnTo>
                <a:lnTo>
                  <a:pt x="115824" y="27432"/>
                </a:lnTo>
                <a:lnTo>
                  <a:pt x="120396" y="2286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7992" y="2269235"/>
            <a:ext cx="953769" cy="147955"/>
          </a:xfrm>
          <a:custGeom>
            <a:avLst/>
            <a:gdLst/>
            <a:ahLst/>
            <a:cxnLst/>
            <a:rect l="l" t="t" r="r" b="b"/>
            <a:pathLst>
              <a:path w="953770" h="147955">
                <a:moveTo>
                  <a:pt x="40741" y="0"/>
                </a:moveTo>
                <a:lnTo>
                  <a:pt x="3021" y="0"/>
                </a:lnTo>
                <a:lnTo>
                  <a:pt x="2857" y="15049"/>
                </a:lnTo>
                <a:lnTo>
                  <a:pt x="2405" y="33456"/>
                </a:lnTo>
                <a:lnTo>
                  <a:pt x="642" y="76295"/>
                </a:lnTo>
                <a:lnTo>
                  <a:pt x="190" y="94869"/>
                </a:lnTo>
                <a:lnTo>
                  <a:pt x="0" y="123444"/>
                </a:lnTo>
                <a:lnTo>
                  <a:pt x="1143" y="131445"/>
                </a:lnTo>
                <a:lnTo>
                  <a:pt x="4572" y="137160"/>
                </a:lnTo>
                <a:lnTo>
                  <a:pt x="10287" y="140589"/>
                </a:lnTo>
                <a:lnTo>
                  <a:pt x="18288" y="141732"/>
                </a:lnTo>
                <a:lnTo>
                  <a:pt x="25431" y="140589"/>
                </a:lnTo>
                <a:lnTo>
                  <a:pt x="30861" y="137160"/>
                </a:lnTo>
                <a:lnTo>
                  <a:pt x="34575" y="131445"/>
                </a:lnTo>
                <a:lnTo>
                  <a:pt x="36576" y="123444"/>
                </a:lnTo>
                <a:lnTo>
                  <a:pt x="36814" y="109680"/>
                </a:lnTo>
                <a:lnTo>
                  <a:pt x="37861" y="87868"/>
                </a:lnTo>
                <a:lnTo>
                  <a:pt x="40741" y="0"/>
                </a:lnTo>
                <a:close/>
              </a:path>
              <a:path w="953770" h="147955">
                <a:moveTo>
                  <a:pt x="143784" y="0"/>
                </a:moveTo>
                <a:lnTo>
                  <a:pt x="107208" y="0"/>
                </a:lnTo>
                <a:lnTo>
                  <a:pt x="106680" y="6096"/>
                </a:lnTo>
                <a:lnTo>
                  <a:pt x="106441" y="18335"/>
                </a:lnTo>
                <a:lnTo>
                  <a:pt x="105394" y="39957"/>
                </a:lnTo>
                <a:lnTo>
                  <a:pt x="105156" y="48768"/>
                </a:lnTo>
                <a:lnTo>
                  <a:pt x="105179" y="55078"/>
                </a:lnTo>
                <a:lnTo>
                  <a:pt x="105346" y="62674"/>
                </a:lnTo>
                <a:lnTo>
                  <a:pt x="105798" y="71699"/>
                </a:lnTo>
                <a:lnTo>
                  <a:pt x="106680" y="82296"/>
                </a:lnTo>
                <a:lnTo>
                  <a:pt x="106680" y="121920"/>
                </a:lnTo>
                <a:lnTo>
                  <a:pt x="108204" y="126492"/>
                </a:lnTo>
                <a:lnTo>
                  <a:pt x="111252" y="129540"/>
                </a:lnTo>
                <a:lnTo>
                  <a:pt x="115824" y="132588"/>
                </a:lnTo>
                <a:lnTo>
                  <a:pt x="118872" y="134112"/>
                </a:lnTo>
                <a:lnTo>
                  <a:pt x="131064" y="134112"/>
                </a:lnTo>
                <a:lnTo>
                  <a:pt x="134112" y="132588"/>
                </a:lnTo>
                <a:lnTo>
                  <a:pt x="138684" y="129540"/>
                </a:lnTo>
                <a:lnTo>
                  <a:pt x="141732" y="126492"/>
                </a:lnTo>
                <a:lnTo>
                  <a:pt x="141732" y="48768"/>
                </a:lnTo>
                <a:lnTo>
                  <a:pt x="141755" y="39957"/>
                </a:lnTo>
                <a:lnTo>
                  <a:pt x="141922" y="29718"/>
                </a:lnTo>
                <a:lnTo>
                  <a:pt x="142374" y="18335"/>
                </a:lnTo>
                <a:lnTo>
                  <a:pt x="143256" y="6096"/>
                </a:lnTo>
                <a:lnTo>
                  <a:pt x="143784" y="0"/>
                </a:lnTo>
                <a:close/>
              </a:path>
              <a:path w="953770" h="147955">
                <a:moveTo>
                  <a:pt x="143256" y="121920"/>
                </a:moveTo>
                <a:lnTo>
                  <a:pt x="143256" y="82296"/>
                </a:lnTo>
                <a:lnTo>
                  <a:pt x="142374" y="71699"/>
                </a:lnTo>
                <a:lnTo>
                  <a:pt x="141922" y="62674"/>
                </a:lnTo>
                <a:lnTo>
                  <a:pt x="141755" y="55078"/>
                </a:lnTo>
                <a:lnTo>
                  <a:pt x="141732" y="48768"/>
                </a:lnTo>
                <a:lnTo>
                  <a:pt x="141732" y="126492"/>
                </a:lnTo>
                <a:lnTo>
                  <a:pt x="143256" y="121920"/>
                </a:lnTo>
                <a:close/>
              </a:path>
              <a:path w="953770" h="147955">
                <a:moveTo>
                  <a:pt x="323088" y="73839"/>
                </a:moveTo>
                <a:lnTo>
                  <a:pt x="323088" y="30480"/>
                </a:lnTo>
                <a:lnTo>
                  <a:pt x="321564" y="38100"/>
                </a:lnTo>
                <a:lnTo>
                  <a:pt x="321564" y="47244"/>
                </a:lnTo>
                <a:lnTo>
                  <a:pt x="321825" y="57531"/>
                </a:lnTo>
                <a:lnTo>
                  <a:pt x="322516" y="67818"/>
                </a:lnTo>
                <a:lnTo>
                  <a:pt x="323088" y="73839"/>
                </a:lnTo>
                <a:close/>
              </a:path>
              <a:path w="953770" h="147955">
                <a:moveTo>
                  <a:pt x="367284" y="134112"/>
                </a:moveTo>
                <a:lnTo>
                  <a:pt x="367284" y="128016"/>
                </a:lnTo>
                <a:lnTo>
                  <a:pt x="366998" y="120324"/>
                </a:lnTo>
                <a:lnTo>
                  <a:pt x="366141" y="111061"/>
                </a:lnTo>
                <a:lnTo>
                  <a:pt x="364712" y="100369"/>
                </a:lnTo>
                <a:lnTo>
                  <a:pt x="362712" y="88392"/>
                </a:lnTo>
                <a:lnTo>
                  <a:pt x="360711" y="77271"/>
                </a:lnTo>
                <a:lnTo>
                  <a:pt x="359283" y="66865"/>
                </a:lnTo>
                <a:lnTo>
                  <a:pt x="358425" y="57316"/>
                </a:lnTo>
                <a:lnTo>
                  <a:pt x="358140" y="48768"/>
                </a:lnTo>
                <a:lnTo>
                  <a:pt x="358140" y="12192"/>
                </a:lnTo>
                <a:lnTo>
                  <a:pt x="357723" y="0"/>
                </a:lnTo>
                <a:lnTo>
                  <a:pt x="322460" y="0"/>
                </a:lnTo>
                <a:lnTo>
                  <a:pt x="323088" y="12192"/>
                </a:lnTo>
                <a:lnTo>
                  <a:pt x="323088" y="73839"/>
                </a:lnTo>
                <a:lnTo>
                  <a:pt x="329184" y="129540"/>
                </a:lnTo>
                <a:lnTo>
                  <a:pt x="347472" y="147828"/>
                </a:lnTo>
                <a:lnTo>
                  <a:pt x="353568" y="147828"/>
                </a:lnTo>
                <a:lnTo>
                  <a:pt x="358140" y="144780"/>
                </a:lnTo>
                <a:lnTo>
                  <a:pt x="364236" y="138684"/>
                </a:lnTo>
                <a:lnTo>
                  <a:pt x="367284" y="134112"/>
                </a:lnTo>
                <a:close/>
              </a:path>
              <a:path w="953770" h="147955">
                <a:moveTo>
                  <a:pt x="266268" y="0"/>
                </a:moveTo>
                <a:lnTo>
                  <a:pt x="207058" y="0"/>
                </a:lnTo>
                <a:lnTo>
                  <a:pt x="206883" y="6477"/>
                </a:lnTo>
                <a:lnTo>
                  <a:pt x="205978" y="20526"/>
                </a:lnTo>
                <a:lnTo>
                  <a:pt x="202882" y="67246"/>
                </a:lnTo>
                <a:lnTo>
                  <a:pt x="202692" y="89916"/>
                </a:lnTo>
                <a:lnTo>
                  <a:pt x="202692" y="106680"/>
                </a:lnTo>
                <a:lnTo>
                  <a:pt x="204216" y="114300"/>
                </a:lnTo>
                <a:lnTo>
                  <a:pt x="204216" y="129540"/>
                </a:lnTo>
                <a:lnTo>
                  <a:pt x="205740" y="134112"/>
                </a:lnTo>
                <a:lnTo>
                  <a:pt x="213360" y="141732"/>
                </a:lnTo>
                <a:lnTo>
                  <a:pt x="217932" y="143256"/>
                </a:lnTo>
                <a:lnTo>
                  <a:pt x="228600" y="143256"/>
                </a:lnTo>
                <a:lnTo>
                  <a:pt x="233172" y="141732"/>
                </a:lnTo>
                <a:lnTo>
                  <a:pt x="236220" y="137160"/>
                </a:lnTo>
                <a:lnTo>
                  <a:pt x="239268" y="134112"/>
                </a:lnTo>
                <a:lnTo>
                  <a:pt x="239268" y="71628"/>
                </a:lnTo>
                <a:lnTo>
                  <a:pt x="240792" y="65532"/>
                </a:lnTo>
                <a:lnTo>
                  <a:pt x="240792" y="53340"/>
                </a:lnTo>
                <a:lnTo>
                  <a:pt x="246792" y="37028"/>
                </a:lnTo>
                <a:lnTo>
                  <a:pt x="253365" y="22288"/>
                </a:lnTo>
                <a:lnTo>
                  <a:pt x="260508" y="8977"/>
                </a:lnTo>
                <a:lnTo>
                  <a:pt x="266268" y="0"/>
                </a:lnTo>
                <a:close/>
              </a:path>
              <a:path w="953770" h="147955">
                <a:moveTo>
                  <a:pt x="240792" y="129540"/>
                </a:moveTo>
                <a:lnTo>
                  <a:pt x="240792" y="114300"/>
                </a:lnTo>
                <a:lnTo>
                  <a:pt x="239268" y="106680"/>
                </a:lnTo>
                <a:lnTo>
                  <a:pt x="239268" y="134112"/>
                </a:lnTo>
                <a:lnTo>
                  <a:pt x="240792" y="129540"/>
                </a:lnTo>
                <a:close/>
              </a:path>
              <a:path w="953770" h="147955">
                <a:moveTo>
                  <a:pt x="441673" y="0"/>
                </a:moveTo>
                <a:lnTo>
                  <a:pt x="405171" y="0"/>
                </a:lnTo>
                <a:lnTo>
                  <a:pt x="400621" y="11811"/>
                </a:lnTo>
                <a:lnTo>
                  <a:pt x="396168" y="33242"/>
                </a:lnTo>
                <a:lnTo>
                  <a:pt x="394716" y="56388"/>
                </a:lnTo>
                <a:lnTo>
                  <a:pt x="396454" y="75843"/>
                </a:lnTo>
                <a:lnTo>
                  <a:pt x="401764" y="93154"/>
                </a:lnTo>
                <a:lnTo>
                  <a:pt x="410789" y="108466"/>
                </a:lnTo>
                <a:lnTo>
                  <a:pt x="423672" y="121920"/>
                </a:lnTo>
                <a:lnTo>
                  <a:pt x="426720" y="123894"/>
                </a:lnTo>
                <a:lnTo>
                  <a:pt x="426720" y="42672"/>
                </a:lnTo>
                <a:lnTo>
                  <a:pt x="430696" y="26432"/>
                </a:lnTo>
                <a:lnTo>
                  <a:pt x="435673" y="12192"/>
                </a:lnTo>
                <a:lnTo>
                  <a:pt x="441507" y="238"/>
                </a:lnTo>
                <a:lnTo>
                  <a:pt x="441673" y="0"/>
                </a:lnTo>
                <a:close/>
              </a:path>
              <a:path w="953770" h="147955">
                <a:moveTo>
                  <a:pt x="558846" y="0"/>
                </a:moveTo>
                <a:lnTo>
                  <a:pt x="513254" y="10"/>
                </a:lnTo>
                <a:lnTo>
                  <a:pt x="512635" y="381"/>
                </a:lnTo>
                <a:lnTo>
                  <a:pt x="499086" y="7525"/>
                </a:lnTo>
                <a:lnTo>
                  <a:pt x="483108" y="15240"/>
                </a:lnTo>
                <a:lnTo>
                  <a:pt x="426720" y="42672"/>
                </a:lnTo>
                <a:lnTo>
                  <a:pt x="426720" y="123894"/>
                </a:lnTo>
                <a:lnTo>
                  <a:pt x="429768" y="125867"/>
                </a:lnTo>
                <a:lnTo>
                  <a:pt x="429768" y="77724"/>
                </a:lnTo>
                <a:lnTo>
                  <a:pt x="501396" y="44196"/>
                </a:lnTo>
                <a:lnTo>
                  <a:pt x="539496" y="22860"/>
                </a:lnTo>
                <a:lnTo>
                  <a:pt x="555879" y="6667"/>
                </a:lnTo>
                <a:lnTo>
                  <a:pt x="558846" y="0"/>
                </a:lnTo>
                <a:close/>
              </a:path>
              <a:path w="953770" h="147955">
                <a:moveTo>
                  <a:pt x="580644" y="94488"/>
                </a:moveTo>
                <a:lnTo>
                  <a:pt x="580644" y="89916"/>
                </a:lnTo>
                <a:lnTo>
                  <a:pt x="579120" y="85344"/>
                </a:lnTo>
                <a:lnTo>
                  <a:pt x="576072" y="82296"/>
                </a:lnTo>
                <a:lnTo>
                  <a:pt x="571500" y="79248"/>
                </a:lnTo>
                <a:lnTo>
                  <a:pt x="568452" y="77724"/>
                </a:lnTo>
                <a:lnTo>
                  <a:pt x="559308" y="77724"/>
                </a:lnTo>
                <a:lnTo>
                  <a:pt x="554736" y="80772"/>
                </a:lnTo>
                <a:lnTo>
                  <a:pt x="550164" y="88392"/>
                </a:lnTo>
                <a:lnTo>
                  <a:pt x="545853" y="92702"/>
                </a:lnTo>
                <a:lnTo>
                  <a:pt x="505587" y="107061"/>
                </a:lnTo>
                <a:lnTo>
                  <a:pt x="492252" y="108204"/>
                </a:lnTo>
                <a:lnTo>
                  <a:pt x="482250" y="107870"/>
                </a:lnTo>
                <a:lnTo>
                  <a:pt x="441007" y="91440"/>
                </a:lnTo>
                <a:lnTo>
                  <a:pt x="429768" y="77724"/>
                </a:lnTo>
                <a:lnTo>
                  <a:pt x="429768" y="125867"/>
                </a:lnTo>
                <a:lnTo>
                  <a:pt x="437388" y="130802"/>
                </a:lnTo>
                <a:lnTo>
                  <a:pt x="453390" y="136969"/>
                </a:lnTo>
                <a:lnTo>
                  <a:pt x="471678" y="140565"/>
                </a:lnTo>
                <a:lnTo>
                  <a:pt x="492252" y="141732"/>
                </a:lnTo>
                <a:lnTo>
                  <a:pt x="505325" y="141113"/>
                </a:lnTo>
                <a:lnTo>
                  <a:pt x="547116" y="129540"/>
                </a:lnTo>
                <a:lnTo>
                  <a:pt x="578619" y="104465"/>
                </a:lnTo>
                <a:lnTo>
                  <a:pt x="580644" y="94488"/>
                </a:lnTo>
                <a:close/>
              </a:path>
              <a:path w="953770" h="147955">
                <a:moveTo>
                  <a:pt x="652022" y="0"/>
                </a:moveTo>
                <a:lnTo>
                  <a:pt x="608548" y="0"/>
                </a:lnTo>
                <a:lnTo>
                  <a:pt x="605218" y="6477"/>
                </a:lnTo>
                <a:lnTo>
                  <a:pt x="599384" y="26765"/>
                </a:lnTo>
                <a:lnTo>
                  <a:pt x="597408" y="48768"/>
                </a:lnTo>
                <a:lnTo>
                  <a:pt x="598551" y="71080"/>
                </a:lnTo>
                <a:lnTo>
                  <a:pt x="615696" y="118872"/>
                </a:lnTo>
                <a:lnTo>
                  <a:pt x="633984" y="133180"/>
                </a:lnTo>
                <a:lnTo>
                  <a:pt x="633984" y="50292"/>
                </a:lnTo>
                <a:lnTo>
                  <a:pt x="635388" y="35076"/>
                </a:lnTo>
                <a:lnTo>
                  <a:pt x="639508" y="21145"/>
                </a:lnTo>
                <a:lnTo>
                  <a:pt x="646199" y="8072"/>
                </a:lnTo>
                <a:lnTo>
                  <a:pt x="652022" y="0"/>
                </a:lnTo>
                <a:close/>
              </a:path>
              <a:path w="953770" h="147955">
                <a:moveTo>
                  <a:pt x="726948" y="128655"/>
                </a:moveTo>
                <a:lnTo>
                  <a:pt x="726948" y="89916"/>
                </a:lnTo>
                <a:lnTo>
                  <a:pt x="719328" y="97536"/>
                </a:lnTo>
                <a:lnTo>
                  <a:pt x="711708" y="102108"/>
                </a:lnTo>
                <a:lnTo>
                  <a:pt x="678180" y="111252"/>
                </a:lnTo>
                <a:lnTo>
                  <a:pt x="667583" y="110371"/>
                </a:lnTo>
                <a:lnTo>
                  <a:pt x="637032" y="76581"/>
                </a:lnTo>
                <a:lnTo>
                  <a:pt x="633984" y="50292"/>
                </a:lnTo>
                <a:lnTo>
                  <a:pt x="633984" y="133180"/>
                </a:lnTo>
                <a:lnTo>
                  <a:pt x="641985" y="137350"/>
                </a:lnTo>
                <a:lnTo>
                  <a:pt x="659415" y="141803"/>
                </a:lnTo>
                <a:lnTo>
                  <a:pt x="678180" y="143147"/>
                </a:lnTo>
                <a:lnTo>
                  <a:pt x="686157" y="143184"/>
                </a:lnTo>
                <a:lnTo>
                  <a:pt x="693420" y="141732"/>
                </a:lnTo>
                <a:lnTo>
                  <a:pt x="702564" y="138684"/>
                </a:lnTo>
                <a:lnTo>
                  <a:pt x="709707" y="136112"/>
                </a:lnTo>
                <a:lnTo>
                  <a:pt x="717423" y="132969"/>
                </a:lnTo>
                <a:lnTo>
                  <a:pt x="725709" y="129254"/>
                </a:lnTo>
                <a:lnTo>
                  <a:pt x="726948" y="128655"/>
                </a:lnTo>
                <a:close/>
              </a:path>
              <a:path w="953770" h="147955">
                <a:moveTo>
                  <a:pt x="758081" y="0"/>
                </a:moveTo>
                <a:lnTo>
                  <a:pt x="722071" y="0"/>
                </a:lnTo>
                <a:lnTo>
                  <a:pt x="720852" y="6096"/>
                </a:lnTo>
                <a:lnTo>
                  <a:pt x="720852" y="16764"/>
                </a:lnTo>
                <a:lnTo>
                  <a:pt x="721161" y="30766"/>
                </a:lnTo>
                <a:lnTo>
                  <a:pt x="722185" y="47625"/>
                </a:lnTo>
                <a:lnTo>
                  <a:pt x="724066" y="67342"/>
                </a:lnTo>
                <a:lnTo>
                  <a:pt x="726948" y="89916"/>
                </a:lnTo>
                <a:lnTo>
                  <a:pt x="726948" y="128655"/>
                </a:lnTo>
                <a:lnTo>
                  <a:pt x="734568" y="124968"/>
                </a:lnTo>
                <a:lnTo>
                  <a:pt x="737616" y="128016"/>
                </a:lnTo>
                <a:lnTo>
                  <a:pt x="740664" y="132588"/>
                </a:lnTo>
                <a:lnTo>
                  <a:pt x="746760" y="138684"/>
                </a:lnTo>
                <a:lnTo>
                  <a:pt x="752856" y="143256"/>
                </a:lnTo>
                <a:lnTo>
                  <a:pt x="755904" y="145288"/>
                </a:lnTo>
                <a:lnTo>
                  <a:pt x="755904" y="47244"/>
                </a:lnTo>
                <a:lnTo>
                  <a:pt x="756785" y="34361"/>
                </a:lnTo>
                <a:lnTo>
                  <a:pt x="757237" y="23050"/>
                </a:lnTo>
                <a:lnTo>
                  <a:pt x="757404" y="13168"/>
                </a:lnTo>
                <a:lnTo>
                  <a:pt x="757428" y="4572"/>
                </a:lnTo>
                <a:lnTo>
                  <a:pt x="758081" y="0"/>
                </a:lnTo>
                <a:close/>
              </a:path>
              <a:path w="953770" h="147955">
                <a:moveTo>
                  <a:pt x="777240" y="134112"/>
                </a:moveTo>
                <a:lnTo>
                  <a:pt x="777240" y="129540"/>
                </a:lnTo>
                <a:lnTo>
                  <a:pt x="775716" y="126492"/>
                </a:lnTo>
                <a:lnTo>
                  <a:pt x="774192" y="121920"/>
                </a:lnTo>
                <a:lnTo>
                  <a:pt x="771144" y="115824"/>
                </a:lnTo>
                <a:lnTo>
                  <a:pt x="763524" y="95250"/>
                </a:lnTo>
                <a:lnTo>
                  <a:pt x="761285" y="88392"/>
                </a:lnTo>
                <a:lnTo>
                  <a:pt x="760476" y="83820"/>
                </a:lnTo>
                <a:lnTo>
                  <a:pt x="758475" y="76390"/>
                </a:lnTo>
                <a:lnTo>
                  <a:pt x="757047" y="67818"/>
                </a:lnTo>
                <a:lnTo>
                  <a:pt x="756189" y="58102"/>
                </a:lnTo>
                <a:lnTo>
                  <a:pt x="755904" y="47244"/>
                </a:lnTo>
                <a:lnTo>
                  <a:pt x="755904" y="145288"/>
                </a:lnTo>
                <a:lnTo>
                  <a:pt x="757237" y="146177"/>
                </a:lnTo>
                <a:lnTo>
                  <a:pt x="763524" y="146304"/>
                </a:lnTo>
                <a:lnTo>
                  <a:pt x="768096" y="144780"/>
                </a:lnTo>
                <a:lnTo>
                  <a:pt x="771144" y="141732"/>
                </a:lnTo>
                <a:lnTo>
                  <a:pt x="775716" y="138684"/>
                </a:lnTo>
                <a:lnTo>
                  <a:pt x="777240" y="134112"/>
                </a:lnTo>
                <a:close/>
              </a:path>
              <a:path w="953770" h="147955">
                <a:moveTo>
                  <a:pt x="953543" y="0"/>
                </a:moveTo>
                <a:lnTo>
                  <a:pt x="920496" y="0"/>
                </a:lnTo>
                <a:lnTo>
                  <a:pt x="920496" y="13716"/>
                </a:lnTo>
                <a:lnTo>
                  <a:pt x="925068" y="19812"/>
                </a:lnTo>
                <a:lnTo>
                  <a:pt x="935736" y="19812"/>
                </a:lnTo>
                <a:lnTo>
                  <a:pt x="943737" y="18359"/>
                </a:lnTo>
                <a:lnTo>
                  <a:pt x="949452" y="13906"/>
                </a:lnTo>
                <a:lnTo>
                  <a:pt x="952881" y="6310"/>
                </a:lnTo>
                <a:lnTo>
                  <a:pt x="953543" y="0"/>
                </a:lnTo>
                <a:close/>
              </a:path>
              <a:path w="953770" h="147955">
                <a:moveTo>
                  <a:pt x="860482" y="0"/>
                </a:moveTo>
                <a:lnTo>
                  <a:pt x="809244" y="0"/>
                </a:lnTo>
                <a:lnTo>
                  <a:pt x="809244" y="140208"/>
                </a:lnTo>
                <a:lnTo>
                  <a:pt x="815340" y="146304"/>
                </a:lnTo>
                <a:lnTo>
                  <a:pt x="826008" y="146304"/>
                </a:lnTo>
                <a:lnTo>
                  <a:pt x="844296" y="25908"/>
                </a:lnTo>
                <a:lnTo>
                  <a:pt x="850296" y="14192"/>
                </a:lnTo>
                <a:lnTo>
                  <a:pt x="856869" y="4191"/>
                </a:lnTo>
                <a:lnTo>
                  <a:pt x="860482" y="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2224" y="2269235"/>
            <a:ext cx="1531620" cy="239395"/>
          </a:xfrm>
          <a:custGeom>
            <a:avLst/>
            <a:gdLst/>
            <a:ahLst/>
            <a:cxnLst/>
            <a:rect l="l" t="t" r="r" b="b"/>
            <a:pathLst>
              <a:path w="1531620" h="239394">
                <a:moveTo>
                  <a:pt x="132588" y="219521"/>
                </a:moveTo>
                <a:lnTo>
                  <a:pt x="132588" y="100584"/>
                </a:lnTo>
                <a:lnTo>
                  <a:pt x="132016" y="122896"/>
                </a:lnTo>
                <a:lnTo>
                  <a:pt x="130302" y="141922"/>
                </a:lnTo>
                <a:lnTo>
                  <a:pt x="115157" y="185809"/>
                </a:lnTo>
                <a:lnTo>
                  <a:pt x="73152" y="205740"/>
                </a:lnTo>
                <a:lnTo>
                  <a:pt x="65532" y="205699"/>
                </a:lnTo>
                <a:lnTo>
                  <a:pt x="60198" y="205532"/>
                </a:lnTo>
                <a:lnTo>
                  <a:pt x="55816" y="205359"/>
                </a:lnTo>
                <a:lnTo>
                  <a:pt x="47648" y="204454"/>
                </a:lnTo>
                <a:lnTo>
                  <a:pt x="39624" y="202692"/>
                </a:lnTo>
                <a:lnTo>
                  <a:pt x="28956" y="201168"/>
                </a:lnTo>
                <a:lnTo>
                  <a:pt x="21336" y="199644"/>
                </a:lnTo>
                <a:lnTo>
                  <a:pt x="6096" y="199644"/>
                </a:lnTo>
                <a:lnTo>
                  <a:pt x="0" y="205740"/>
                </a:lnTo>
                <a:lnTo>
                  <a:pt x="0" y="216408"/>
                </a:lnTo>
                <a:lnTo>
                  <a:pt x="33361" y="237380"/>
                </a:lnTo>
                <a:lnTo>
                  <a:pt x="65532" y="239268"/>
                </a:lnTo>
                <a:lnTo>
                  <a:pt x="85844" y="238125"/>
                </a:lnTo>
                <a:lnTo>
                  <a:pt x="103441" y="234696"/>
                </a:lnTo>
                <a:lnTo>
                  <a:pt x="118467" y="228981"/>
                </a:lnTo>
                <a:lnTo>
                  <a:pt x="131064" y="220980"/>
                </a:lnTo>
                <a:lnTo>
                  <a:pt x="132588" y="219521"/>
                </a:lnTo>
                <a:close/>
              </a:path>
              <a:path w="1531620" h="239394">
                <a:moveTo>
                  <a:pt x="52836" y="0"/>
                </a:moveTo>
                <a:lnTo>
                  <a:pt x="13501" y="55"/>
                </a:lnTo>
                <a:lnTo>
                  <a:pt x="8572" y="10668"/>
                </a:lnTo>
                <a:lnTo>
                  <a:pt x="3262" y="32385"/>
                </a:lnTo>
                <a:lnTo>
                  <a:pt x="1524" y="56388"/>
                </a:lnTo>
                <a:lnTo>
                  <a:pt x="2690" y="73819"/>
                </a:lnTo>
                <a:lnTo>
                  <a:pt x="21336" y="115824"/>
                </a:lnTo>
                <a:lnTo>
                  <a:pt x="36576" y="127550"/>
                </a:lnTo>
                <a:lnTo>
                  <a:pt x="36576" y="53340"/>
                </a:lnTo>
                <a:lnTo>
                  <a:pt x="37719" y="37028"/>
                </a:lnTo>
                <a:lnTo>
                  <a:pt x="41148" y="22288"/>
                </a:lnTo>
                <a:lnTo>
                  <a:pt x="46863" y="8977"/>
                </a:lnTo>
                <a:lnTo>
                  <a:pt x="52836" y="0"/>
                </a:lnTo>
                <a:close/>
              </a:path>
              <a:path w="1531620" h="239394">
                <a:moveTo>
                  <a:pt x="176928" y="0"/>
                </a:moveTo>
                <a:lnTo>
                  <a:pt x="139936" y="0"/>
                </a:lnTo>
                <a:lnTo>
                  <a:pt x="139446" y="4167"/>
                </a:lnTo>
                <a:lnTo>
                  <a:pt x="137160" y="21145"/>
                </a:lnTo>
                <a:lnTo>
                  <a:pt x="126873" y="66294"/>
                </a:lnTo>
                <a:lnTo>
                  <a:pt x="96012" y="101727"/>
                </a:lnTo>
                <a:lnTo>
                  <a:pt x="77724" y="106680"/>
                </a:lnTo>
                <a:lnTo>
                  <a:pt x="68246" y="105846"/>
                </a:lnTo>
                <a:lnTo>
                  <a:pt x="39624" y="77343"/>
                </a:lnTo>
                <a:lnTo>
                  <a:pt x="36576" y="53340"/>
                </a:lnTo>
                <a:lnTo>
                  <a:pt x="36576" y="127550"/>
                </a:lnTo>
                <a:lnTo>
                  <a:pt x="46672" y="132969"/>
                </a:lnTo>
                <a:lnTo>
                  <a:pt x="61412" y="137255"/>
                </a:lnTo>
                <a:lnTo>
                  <a:pt x="77724" y="138684"/>
                </a:lnTo>
                <a:lnTo>
                  <a:pt x="85701" y="138112"/>
                </a:lnTo>
                <a:lnTo>
                  <a:pt x="121539" y="117919"/>
                </a:lnTo>
                <a:lnTo>
                  <a:pt x="132588" y="100584"/>
                </a:lnTo>
                <a:lnTo>
                  <a:pt x="132588" y="219521"/>
                </a:lnTo>
                <a:lnTo>
                  <a:pt x="156972" y="176784"/>
                </a:lnTo>
                <a:lnTo>
                  <a:pt x="164044" y="134136"/>
                </a:lnTo>
                <a:lnTo>
                  <a:pt x="164592" y="115824"/>
                </a:lnTo>
                <a:lnTo>
                  <a:pt x="169164" y="53340"/>
                </a:lnTo>
                <a:lnTo>
                  <a:pt x="175736" y="7667"/>
                </a:lnTo>
                <a:lnTo>
                  <a:pt x="176928" y="0"/>
                </a:lnTo>
                <a:close/>
              </a:path>
              <a:path w="1531620" h="239394">
                <a:moveTo>
                  <a:pt x="363385" y="0"/>
                </a:moveTo>
                <a:lnTo>
                  <a:pt x="329184" y="0"/>
                </a:lnTo>
                <a:lnTo>
                  <a:pt x="329184" y="13716"/>
                </a:lnTo>
                <a:lnTo>
                  <a:pt x="333756" y="19812"/>
                </a:lnTo>
                <a:lnTo>
                  <a:pt x="344424" y="19812"/>
                </a:lnTo>
                <a:lnTo>
                  <a:pt x="352448" y="18359"/>
                </a:lnTo>
                <a:lnTo>
                  <a:pt x="358330" y="13906"/>
                </a:lnTo>
                <a:lnTo>
                  <a:pt x="362211" y="6310"/>
                </a:lnTo>
                <a:lnTo>
                  <a:pt x="363385" y="0"/>
                </a:lnTo>
                <a:close/>
              </a:path>
              <a:path w="1531620" h="239394">
                <a:moveTo>
                  <a:pt x="269170" y="0"/>
                </a:moveTo>
                <a:lnTo>
                  <a:pt x="217932" y="0"/>
                </a:lnTo>
                <a:lnTo>
                  <a:pt x="217932" y="140208"/>
                </a:lnTo>
                <a:lnTo>
                  <a:pt x="224028" y="146304"/>
                </a:lnTo>
                <a:lnTo>
                  <a:pt x="234696" y="146304"/>
                </a:lnTo>
                <a:lnTo>
                  <a:pt x="252984" y="25908"/>
                </a:lnTo>
                <a:lnTo>
                  <a:pt x="258984" y="14192"/>
                </a:lnTo>
                <a:lnTo>
                  <a:pt x="265557" y="4191"/>
                </a:lnTo>
                <a:lnTo>
                  <a:pt x="269170" y="0"/>
                </a:lnTo>
                <a:close/>
              </a:path>
              <a:path w="1531620" h="239394">
                <a:moveTo>
                  <a:pt x="440186" y="0"/>
                </a:moveTo>
                <a:lnTo>
                  <a:pt x="396712" y="0"/>
                </a:lnTo>
                <a:lnTo>
                  <a:pt x="393382" y="6477"/>
                </a:lnTo>
                <a:lnTo>
                  <a:pt x="387548" y="26765"/>
                </a:lnTo>
                <a:lnTo>
                  <a:pt x="385572" y="48768"/>
                </a:lnTo>
                <a:lnTo>
                  <a:pt x="386715" y="71080"/>
                </a:lnTo>
                <a:lnTo>
                  <a:pt x="403860" y="118872"/>
                </a:lnTo>
                <a:lnTo>
                  <a:pt x="422148" y="133180"/>
                </a:lnTo>
                <a:lnTo>
                  <a:pt x="422148" y="50292"/>
                </a:lnTo>
                <a:lnTo>
                  <a:pt x="423552" y="35076"/>
                </a:lnTo>
                <a:lnTo>
                  <a:pt x="427672" y="21145"/>
                </a:lnTo>
                <a:lnTo>
                  <a:pt x="434363" y="8072"/>
                </a:lnTo>
                <a:lnTo>
                  <a:pt x="440186" y="0"/>
                </a:lnTo>
                <a:close/>
              </a:path>
              <a:path w="1531620" h="239394">
                <a:moveTo>
                  <a:pt x="515112" y="128655"/>
                </a:moveTo>
                <a:lnTo>
                  <a:pt x="515112" y="89916"/>
                </a:lnTo>
                <a:lnTo>
                  <a:pt x="505968" y="97536"/>
                </a:lnTo>
                <a:lnTo>
                  <a:pt x="499872" y="102108"/>
                </a:lnTo>
                <a:lnTo>
                  <a:pt x="464820" y="111252"/>
                </a:lnTo>
                <a:lnTo>
                  <a:pt x="455104" y="110371"/>
                </a:lnTo>
                <a:lnTo>
                  <a:pt x="424624" y="76581"/>
                </a:lnTo>
                <a:lnTo>
                  <a:pt x="422148" y="50292"/>
                </a:lnTo>
                <a:lnTo>
                  <a:pt x="422148" y="133180"/>
                </a:lnTo>
                <a:lnTo>
                  <a:pt x="430149" y="137350"/>
                </a:lnTo>
                <a:lnTo>
                  <a:pt x="447579" y="141803"/>
                </a:lnTo>
                <a:lnTo>
                  <a:pt x="467868" y="143256"/>
                </a:lnTo>
                <a:lnTo>
                  <a:pt x="473964" y="143256"/>
                </a:lnTo>
                <a:lnTo>
                  <a:pt x="513873" y="129254"/>
                </a:lnTo>
                <a:lnTo>
                  <a:pt x="515112" y="128655"/>
                </a:lnTo>
                <a:close/>
              </a:path>
              <a:path w="1531620" h="239394">
                <a:moveTo>
                  <a:pt x="546245" y="0"/>
                </a:moveTo>
                <a:lnTo>
                  <a:pt x="510235" y="0"/>
                </a:lnTo>
                <a:lnTo>
                  <a:pt x="509016" y="6096"/>
                </a:lnTo>
                <a:lnTo>
                  <a:pt x="509016" y="16764"/>
                </a:lnTo>
                <a:lnTo>
                  <a:pt x="509325" y="30766"/>
                </a:lnTo>
                <a:lnTo>
                  <a:pt x="510349" y="47625"/>
                </a:lnTo>
                <a:lnTo>
                  <a:pt x="512230" y="67342"/>
                </a:lnTo>
                <a:lnTo>
                  <a:pt x="515112" y="89916"/>
                </a:lnTo>
                <a:lnTo>
                  <a:pt x="515112" y="128655"/>
                </a:lnTo>
                <a:lnTo>
                  <a:pt x="522732" y="124968"/>
                </a:lnTo>
                <a:lnTo>
                  <a:pt x="524256" y="128016"/>
                </a:lnTo>
                <a:lnTo>
                  <a:pt x="534924" y="138684"/>
                </a:lnTo>
                <a:lnTo>
                  <a:pt x="541020" y="143256"/>
                </a:lnTo>
                <a:lnTo>
                  <a:pt x="544068" y="145288"/>
                </a:lnTo>
                <a:lnTo>
                  <a:pt x="544068" y="47244"/>
                </a:lnTo>
                <a:lnTo>
                  <a:pt x="544306" y="34361"/>
                </a:lnTo>
                <a:lnTo>
                  <a:pt x="545353" y="13168"/>
                </a:lnTo>
                <a:lnTo>
                  <a:pt x="545592" y="4572"/>
                </a:lnTo>
                <a:lnTo>
                  <a:pt x="546245" y="0"/>
                </a:lnTo>
                <a:close/>
              </a:path>
              <a:path w="1531620" h="239394">
                <a:moveTo>
                  <a:pt x="565404" y="134112"/>
                </a:moveTo>
                <a:lnTo>
                  <a:pt x="565404" y="129540"/>
                </a:lnTo>
                <a:lnTo>
                  <a:pt x="563880" y="126492"/>
                </a:lnTo>
                <a:lnTo>
                  <a:pt x="562356" y="121920"/>
                </a:lnTo>
                <a:lnTo>
                  <a:pt x="559308" y="115824"/>
                </a:lnTo>
                <a:lnTo>
                  <a:pt x="555045" y="104394"/>
                </a:lnTo>
                <a:lnTo>
                  <a:pt x="548806" y="88392"/>
                </a:lnTo>
                <a:lnTo>
                  <a:pt x="544068" y="47244"/>
                </a:lnTo>
                <a:lnTo>
                  <a:pt x="544068" y="145288"/>
                </a:lnTo>
                <a:lnTo>
                  <a:pt x="545592" y="146304"/>
                </a:lnTo>
                <a:lnTo>
                  <a:pt x="551688" y="146304"/>
                </a:lnTo>
                <a:lnTo>
                  <a:pt x="556260" y="144780"/>
                </a:lnTo>
                <a:lnTo>
                  <a:pt x="559308" y="141732"/>
                </a:lnTo>
                <a:lnTo>
                  <a:pt x="563880" y="138684"/>
                </a:lnTo>
                <a:lnTo>
                  <a:pt x="565404" y="134112"/>
                </a:lnTo>
                <a:close/>
              </a:path>
              <a:path w="1531620" h="239394">
                <a:moveTo>
                  <a:pt x="853440" y="135636"/>
                </a:moveTo>
                <a:lnTo>
                  <a:pt x="853440" y="131064"/>
                </a:lnTo>
                <a:lnTo>
                  <a:pt x="839724" y="24384"/>
                </a:lnTo>
                <a:lnTo>
                  <a:pt x="837461" y="4072"/>
                </a:lnTo>
                <a:lnTo>
                  <a:pt x="836898" y="0"/>
                </a:lnTo>
                <a:lnTo>
                  <a:pt x="800099" y="0"/>
                </a:lnTo>
                <a:lnTo>
                  <a:pt x="801624" y="9144"/>
                </a:lnTo>
                <a:lnTo>
                  <a:pt x="803148" y="16764"/>
                </a:lnTo>
                <a:lnTo>
                  <a:pt x="813054" y="108204"/>
                </a:lnTo>
                <a:lnTo>
                  <a:pt x="814816" y="121396"/>
                </a:lnTo>
                <a:lnTo>
                  <a:pt x="816864" y="132588"/>
                </a:lnTo>
                <a:lnTo>
                  <a:pt x="818388" y="143256"/>
                </a:lnTo>
                <a:lnTo>
                  <a:pt x="824484" y="149352"/>
                </a:lnTo>
                <a:lnTo>
                  <a:pt x="839724" y="149352"/>
                </a:lnTo>
                <a:lnTo>
                  <a:pt x="844296" y="147828"/>
                </a:lnTo>
                <a:lnTo>
                  <a:pt x="851916" y="140208"/>
                </a:lnTo>
                <a:lnTo>
                  <a:pt x="853440" y="135636"/>
                </a:lnTo>
                <a:close/>
              </a:path>
              <a:path w="1531620" h="239394">
                <a:moveTo>
                  <a:pt x="738750" y="0"/>
                </a:moveTo>
                <a:lnTo>
                  <a:pt x="697854" y="0"/>
                </a:lnTo>
                <a:lnTo>
                  <a:pt x="698277" y="17407"/>
                </a:lnTo>
                <a:lnTo>
                  <a:pt x="699135" y="32956"/>
                </a:lnTo>
                <a:lnTo>
                  <a:pt x="700563" y="51078"/>
                </a:lnTo>
                <a:lnTo>
                  <a:pt x="704564" y="92178"/>
                </a:lnTo>
                <a:lnTo>
                  <a:pt x="705993" y="110299"/>
                </a:lnTo>
                <a:lnTo>
                  <a:pt x="706850" y="125849"/>
                </a:lnTo>
                <a:lnTo>
                  <a:pt x="707136" y="138684"/>
                </a:lnTo>
                <a:lnTo>
                  <a:pt x="707136" y="143256"/>
                </a:lnTo>
                <a:lnTo>
                  <a:pt x="708660" y="147828"/>
                </a:lnTo>
                <a:lnTo>
                  <a:pt x="716280" y="155448"/>
                </a:lnTo>
                <a:lnTo>
                  <a:pt x="720852" y="156972"/>
                </a:lnTo>
                <a:lnTo>
                  <a:pt x="731520" y="156972"/>
                </a:lnTo>
                <a:lnTo>
                  <a:pt x="734568" y="155956"/>
                </a:lnTo>
                <a:lnTo>
                  <a:pt x="734568" y="4572"/>
                </a:lnTo>
                <a:lnTo>
                  <a:pt x="737711" y="881"/>
                </a:lnTo>
                <a:lnTo>
                  <a:pt x="738750" y="0"/>
                </a:lnTo>
                <a:close/>
              </a:path>
              <a:path w="1531620" h="239394">
                <a:moveTo>
                  <a:pt x="743712" y="143256"/>
                </a:moveTo>
                <a:lnTo>
                  <a:pt x="743712" y="138684"/>
                </a:lnTo>
                <a:lnTo>
                  <a:pt x="743664" y="128063"/>
                </a:lnTo>
                <a:lnTo>
                  <a:pt x="743331" y="116586"/>
                </a:lnTo>
                <a:lnTo>
                  <a:pt x="742426" y="103965"/>
                </a:lnTo>
                <a:lnTo>
                  <a:pt x="734568" y="39624"/>
                </a:lnTo>
                <a:lnTo>
                  <a:pt x="734568" y="155956"/>
                </a:lnTo>
                <a:lnTo>
                  <a:pt x="736092" y="155448"/>
                </a:lnTo>
                <a:lnTo>
                  <a:pt x="739140" y="152400"/>
                </a:lnTo>
                <a:lnTo>
                  <a:pt x="742188" y="147828"/>
                </a:lnTo>
                <a:lnTo>
                  <a:pt x="743712" y="143256"/>
                </a:lnTo>
                <a:close/>
              </a:path>
              <a:path w="1531620" h="239394">
                <a:moveTo>
                  <a:pt x="598932" y="128227"/>
                </a:moveTo>
                <a:lnTo>
                  <a:pt x="598932" y="28956"/>
                </a:lnTo>
                <a:lnTo>
                  <a:pt x="598670" y="35266"/>
                </a:lnTo>
                <a:lnTo>
                  <a:pt x="597979" y="42862"/>
                </a:lnTo>
                <a:lnTo>
                  <a:pt x="594550" y="81534"/>
                </a:lnTo>
                <a:lnTo>
                  <a:pt x="594360" y="96012"/>
                </a:lnTo>
                <a:lnTo>
                  <a:pt x="595764" y="116895"/>
                </a:lnTo>
                <a:lnTo>
                  <a:pt x="598932" y="128227"/>
                </a:lnTo>
                <a:close/>
              </a:path>
              <a:path w="1531620" h="239394">
                <a:moveTo>
                  <a:pt x="660654" y="0"/>
                </a:moveTo>
                <a:lnTo>
                  <a:pt x="596063" y="0"/>
                </a:lnTo>
                <a:lnTo>
                  <a:pt x="597979" y="16002"/>
                </a:lnTo>
                <a:lnTo>
                  <a:pt x="598670" y="22907"/>
                </a:lnTo>
                <a:lnTo>
                  <a:pt x="598932" y="28956"/>
                </a:lnTo>
                <a:lnTo>
                  <a:pt x="598932" y="128227"/>
                </a:lnTo>
                <a:lnTo>
                  <a:pt x="599884" y="131635"/>
                </a:lnTo>
                <a:lnTo>
                  <a:pt x="606575" y="140374"/>
                </a:lnTo>
                <a:lnTo>
                  <a:pt x="615696" y="143256"/>
                </a:lnTo>
                <a:lnTo>
                  <a:pt x="620268" y="143256"/>
                </a:lnTo>
                <a:lnTo>
                  <a:pt x="624840" y="141732"/>
                </a:lnTo>
                <a:lnTo>
                  <a:pt x="630936" y="135636"/>
                </a:lnTo>
                <a:lnTo>
                  <a:pt x="630936" y="94488"/>
                </a:lnTo>
                <a:lnTo>
                  <a:pt x="630959" y="89059"/>
                </a:lnTo>
                <a:lnTo>
                  <a:pt x="631126" y="81915"/>
                </a:lnTo>
                <a:lnTo>
                  <a:pt x="631578" y="73057"/>
                </a:lnTo>
                <a:lnTo>
                  <a:pt x="632460" y="62484"/>
                </a:lnTo>
                <a:lnTo>
                  <a:pt x="634555" y="43624"/>
                </a:lnTo>
                <a:lnTo>
                  <a:pt x="635246" y="36123"/>
                </a:lnTo>
                <a:lnTo>
                  <a:pt x="635508" y="30480"/>
                </a:lnTo>
                <a:lnTo>
                  <a:pt x="638556" y="24384"/>
                </a:lnTo>
                <a:lnTo>
                  <a:pt x="643128" y="21336"/>
                </a:lnTo>
                <a:lnTo>
                  <a:pt x="644652" y="18288"/>
                </a:lnTo>
                <a:lnTo>
                  <a:pt x="660654" y="0"/>
                </a:lnTo>
                <a:close/>
              </a:path>
              <a:path w="1531620" h="239394">
                <a:moveTo>
                  <a:pt x="633984" y="131064"/>
                </a:moveTo>
                <a:lnTo>
                  <a:pt x="633984" y="117348"/>
                </a:lnTo>
                <a:lnTo>
                  <a:pt x="632460" y="111252"/>
                </a:lnTo>
                <a:lnTo>
                  <a:pt x="630936" y="103632"/>
                </a:lnTo>
                <a:lnTo>
                  <a:pt x="630936" y="135636"/>
                </a:lnTo>
                <a:lnTo>
                  <a:pt x="632460" y="134112"/>
                </a:lnTo>
                <a:lnTo>
                  <a:pt x="633984" y="131064"/>
                </a:lnTo>
                <a:close/>
              </a:path>
              <a:path w="1531620" h="239394">
                <a:moveTo>
                  <a:pt x="1150620" y="135636"/>
                </a:moveTo>
                <a:lnTo>
                  <a:pt x="1150620" y="131064"/>
                </a:lnTo>
                <a:lnTo>
                  <a:pt x="1133454" y="0"/>
                </a:lnTo>
                <a:lnTo>
                  <a:pt x="1097279" y="0"/>
                </a:lnTo>
                <a:lnTo>
                  <a:pt x="1098804" y="9144"/>
                </a:lnTo>
                <a:lnTo>
                  <a:pt x="1100328" y="16764"/>
                </a:lnTo>
                <a:lnTo>
                  <a:pt x="1110234" y="108204"/>
                </a:lnTo>
                <a:lnTo>
                  <a:pt x="1111996" y="121396"/>
                </a:lnTo>
                <a:lnTo>
                  <a:pt x="1114044" y="132588"/>
                </a:lnTo>
                <a:lnTo>
                  <a:pt x="1115568" y="143256"/>
                </a:lnTo>
                <a:lnTo>
                  <a:pt x="1121664" y="149352"/>
                </a:lnTo>
                <a:lnTo>
                  <a:pt x="1136904" y="149352"/>
                </a:lnTo>
                <a:lnTo>
                  <a:pt x="1141476" y="147828"/>
                </a:lnTo>
                <a:lnTo>
                  <a:pt x="1149096" y="140208"/>
                </a:lnTo>
                <a:lnTo>
                  <a:pt x="1150620" y="135636"/>
                </a:lnTo>
                <a:close/>
              </a:path>
              <a:path w="1531620" h="239394">
                <a:moveTo>
                  <a:pt x="1035930" y="0"/>
                </a:moveTo>
                <a:lnTo>
                  <a:pt x="995022" y="0"/>
                </a:lnTo>
                <a:lnTo>
                  <a:pt x="995172" y="4572"/>
                </a:lnTo>
                <a:lnTo>
                  <a:pt x="995457" y="17407"/>
                </a:lnTo>
                <a:lnTo>
                  <a:pt x="996315" y="32956"/>
                </a:lnTo>
                <a:lnTo>
                  <a:pt x="997743" y="51078"/>
                </a:lnTo>
                <a:lnTo>
                  <a:pt x="1001744" y="92178"/>
                </a:lnTo>
                <a:lnTo>
                  <a:pt x="1003173" y="110299"/>
                </a:lnTo>
                <a:lnTo>
                  <a:pt x="1004030" y="125849"/>
                </a:lnTo>
                <a:lnTo>
                  <a:pt x="1004316" y="138684"/>
                </a:lnTo>
                <a:lnTo>
                  <a:pt x="1004316" y="143256"/>
                </a:lnTo>
                <a:lnTo>
                  <a:pt x="1005840" y="147828"/>
                </a:lnTo>
                <a:lnTo>
                  <a:pt x="1008888" y="152400"/>
                </a:lnTo>
                <a:lnTo>
                  <a:pt x="1013460" y="155448"/>
                </a:lnTo>
                <a:lnTo>
                  <a:pt x="1018032" y="156972"/>
                </a:lnTo>
                <a:lnTo>
                  <a:pt x="1028700" y="156972"/>
                </a:lnTo>
                <a:lnTo>
                  <a:pt x="1031105" y="156170"/>
                </a:lnTo>
                <a:lnTo>
                  <a:pt x="1031105" y="13478"/>
                </a:lnTo>
                <a:lnTo>
                  <a:pt x="1031748" y="4572"/>
                </a:lnTo>
                <a:lnTo>
                  <a:pt x="1034891" y="881"/>
                </a:lnTo>
                <a:lnTo>
                  <a:pt x="1035930" y="0"/>
                </a:lnTo>
                <a:close/>
              </a:path>
              <a:path w="1531620" h="239394">
                <a:moveTo>
                  <a:pt x="1040892" y="143256"/>
                </a:moveTo>
                <a:lnTo>
                  <a:pt x="1040892" y="138684"/>
                </a:lnTo>
                <a:lnTo>
                  <a:pt x="1040630" y="128063"/>
                </a:lnTo>
                <a:lnTo>
                  <a:pt x="1039939" y="116586"/>
                </a:lnTo>
                <a:lnTo>
                  <a:pt x="1037844" y="89916"/>
                </a:lnTo>
                <a:lnTo>
                  <a:pt x="1031748" y="39624"/>
                </a:lnTo>
                <a:lnTo>
                  <a:pt x="1031533" y="30718"/>
                </a:lnTo>
                <a:lnTo>
                  <a:pt x="1031176" y="22098"/>
                </a:lnTo>
                <a:lnTo>
                  <a:pt x="1031105" y="13478"/>
                </a:lnTo>
                <a:lnTo>
                  <a:pt x="1031105" y="156170"/>
                </a:lnTo>
                <a:lnTo>
                  <a:pt x="1033272" y="155448"/>
                </a:lnTo>
                <a:lnTo>
                  <a:pt x="1036320" y="152400"/>
                </a:lnTo>
                <a:lnTo>
                  <a:pt x="1039368" y="147828"/>
                </a:lnTo>
                <a:lnTo>
                  <a:pt x="1040892" y="143256"/>
                </a:lnTo>
                <a:close/>
              </a:path>
              <a:path w="1531620" h="239394">
                <a:moveTo>
                  <a:pt x="894588" y="124172"/>
                </a:moveTo>
                <a:lnTo>
                  <a:pt x="894588" y="28956"/>
                </a:lnTo>
                <a:lnTo>
                  <a:pt x="894564" y="35266"/>
                </a:lnTo>
                <a:lnTo>
                  <a:pt x="894397" y="42862"/>
                </a:lnTo>
                <a:lnTo>
                  <a:pt x="893945" y="51887"/>
                </a:lnTo>
                <a:lnTo>
                  <a:pt x="892182" y="72437"/>
                </a:lnTo>
                <a:lnTo>
                  <a:pt x="891730" y="81534"/>
                </a:lnTo>
                <a:lnTo>
                  <a:pt x="891563" y="89487"/>
                </a:lnTo>
                <a:lnTo>
                  <a:pt x="891540" y="96012"/>
                </a:lnTo>
                <a:lnTo>
                  <a:pt x="892730" y="116895"/>
                </a:lnTo>
                <a:lnTo>
                  <a:pt x="894588" y="124172"/>
                </a:lnTo>
                <a:close/>
              </a:path>
              <a:path w="1531620" h="239394">
                <a:moveTo>
                  <a:pt x="957834" y="0"/>
                </a:moveTo>
                <a:lnTo>
                  <a:pt x="893205" y="0"/>
                </a:lnTo>
                <a:lnTo>
                  <a:pt x="893945" y="7953"/>
                </a:lnTo>
                <a:lnTo>
                  <a:pt x="894397" y="16002"/>
                </a:lnTo>
                <a:lnTo>
                  <a:pt x="894564" y="22907"/>
                </a:lnTo>
                <a:lnTo>
                  <a:pt x="894588" y="124172"/>
                </a:lnTo>
                <a:lnTo>
                  <a:pt x="896493" y="131635"/>
                </a:lnTo>
                <a:lnTo>
                  <a:pt x="903112" y="140374"/>
                </a:lnTo>
                <a:lnTo>
                  <a:pt x="912876" y="143256"/>
                </a:lnTo>
                <a:lnTo>
                  <a:pt x="917448" y="143256"/>
                </a:lnTo>
                <a:lnTo>
                  <a:pt x="922020" y="141732"/>
                </a:lnTo>
                <a:lnTo>
                  <a:pt x="928116" y="135636"/>
                </a:lnTo>
                <a:lnTo>
                  <a:pt x="928116" y="94488"/>
                </a:lnTo>
                <a:lnTo>
                  <a:pt x="928139" y="89059"/>
                </a:lnTo>
                <a:lnTo>
                  <a:pt x="928306" y="81915"/>
                </a:lnTo>
                <a:lnTo>
                  <a:pt x="928758" y="73057"/>
                </a:lnTo>
                <a:lnTo>
                  <a:pt x="930521" y="52554"/>
                </a:lnTo>
                <a:lnTo>
                  <a:pt x="930973" y="43624"/>
                </a:lnTo>
                <a:lnTo>
                  <a:pt x="931140" y="36123"/>
                </a:lnTo>
                <a:lnTo>
                  <a:pt x="931164" y="30480"/>
                </a:lnTo>
                <a:lnTo>
                  <a:pt x="935736" y="24384"/>
                </a:lnTo>
                <a:lnTo>
                  <a:pt x="941832" y="18288"/>
                </a:lnTo>
                <a:lnTo>
                  <a:pt x="957834" y="0"/>
                </a:lnTo>
                <a:close/>
              </a:path>
              <a:path w="1531620" h="239394">
                <a:moveTo>
                  <a:pt x="931164" y="131064"/>
                </a:moveTo>
                <a:lnTo>
                  <a:pt x="931164" y="117348"/>
                </a:lnTo>
                <a:lnTo>
                  <a:pt x="929640" y="111252"/>
                </a:lnTo>
                <a:lnTo>
                  <a:pt x="928116" y="103632"/>
                </a:lnTo>
                <a:lnTo>
                  <a:pt x="928116" y="135636"/>
                </a:lnTo>
                <a:lnTo>
                  <a:pt x="929640" y="134112"/>
                </a:lnTo>
                <a:lnTo>
                  <a:pt x="931164" y="131064"/>
                </a:lnTo>
                <a:close/>
              </a:path>
              <a:path w="1531620" h="239394">
                <a:moveTo>
                  <a:pt x="1229618" y="0"/>
                </a:moveTo>
                <a:lnTo>
                  <a:pt x="1186144" y="0"/>
                </a:lnTo>
                <a:lnTo>
                  <a:pt x="1182814" y="6477"/>
                </a:lnTo>
                <a:lnTo>
                  <a:pt x="1176980" y="26765"/>
                </a:lnTo>
                <a:lnTo>
                  <a:pt x="1175004" y="48768"/>
                </a:lnTo>
                <a:lnTo>
                  <a:pt x="1176147" y="71080"/>
                </a:lnTo>
                <a:lnTo>
                  <a:pt x="1193292" y="118872"/>
                </a:lnTo>
                <a:lnTo>
                  <a:pt x="1211580" y="133180"/>
                </a:lnTo>
                <a:lnTo>
                  <a:pt x="1211580" y="50292"/>
                </a:lnTo>
                <a:lnTo>
                  <a:pt x="1212984" y="35076"/>
                </a:lnTo>
                <a:lnTo>
                  <a:pt x="1217104" y="21145"/>
                </a:lnTo>
                <a:lnTo>
                  <a:pt x="1223795" y="8072"/>
                </a:lnTo>
                <a:lnTo>
                  <a:pt x="1229618" y="0"/>
                </a:lnTo>
                <a:close/>
              </a:path>
              <a:path w="1531620" h="239394">
                <a:moveTo>
                  <a:pt x="1304544" y="128655"/>
                </a:moveTo>
                <a:lnTo>
                  <a:pt x="1304544" y="89916"/>
                </a:lnTo>
                <a:lnTo>
                  <a:pt x="1295400" y="97536"/>
                </a:lnTo>
                <a:lnTo>
                  <a:pt x="1289304" y="102108"/>
                </a:lnTo>
                <a:lnTo>
                  <a:pt x="1254252" y="111252"/>
                </a:lnTo>
                <a:lnTo>
                  <a:pt x="1244536" y="110371"/>
                </a:lnTo>
                <a:lnTo>
                  <a:pt x="1214056" y="76581"/>
                </a:lnTo>
                <a:lnTo>
                  <a:pt x="1211580" y="50292"/>
                </a:lnTo>
                <a:lnTo>
                  <a:pt x="1211580" y="133180"/>
                </a:lnTo>
                <a:lnTo>
                  <a:pt x="1219581" y="137350"/>
                </a:lnTo>
                <a:lnTo>
                  <a:pt x="1237011" y="141803"/>
                </a:lnTo>
                <a:lnTo>
                  <a:pt x="1257300" y="143256"/>
                </a:lnTo>
                <a:lnTo>
                  <a:pt x="1263396" y="143256"/>
                </a:lnTo>
                <a:lnTo>
                  <a:pt x="1303305" y="129254"/>
                </a:lnTo>
                <a:lnTo>
                  <a:pt x="1304544" y="128655"/>
                </a:lnTo>
                <a:close/>
              </a:path>
              <a:path w="1531620" h="239394">
                <a:moveTo>
                  <a:pt x="1335677" y="0"/>
                </a:moveTo>
                <a:lnTo>
                  <a:pt x="1299667" y="0"/>
                </a:lnTo>
                <a:lnTo>
                  <a:pt x="1298448" y="6096"/>
                </a:lnTo>
                <a:lnTo>
                  <a:pt x="1298448" y="16764"/>
                </a:lnTo>
                <a:lnTo>
                  <a:pt x="1298757" y="30766"/>
                </a:lnTo>
                <a:lnTo>
                  <a:pt x="1299781" y="47625"/>
                </a:lnTo>
                <a:lnTo>
                  <a:pt x="1301662" y="67342"/>
                </a:lnTo>
                <a:lnTo>
                  <a:pt x="1304544" y="89916"/>
                </a:lnTo>
                <a:lnTo>
                  <a:pt x="1304544" y="128655"/>
                </a:lnTo>
                <a:lnTo>
                  <a:pt x="1312164" y="124968"/>
                </a:lnTo>
                <a:lnTo>
                  <a:pt x="1313688" y="128016"/>
                </a:lnTo>
                <a:lnTo>
                  <a:pt x="1324356" y="138684"/>
                </a:lnTo>
                <a:lnTo>
                  <a:pt x="1330452" y="143256"/>
                </a:lnTo>
                <a:lnTo>
                  <a:pt x="1333500" y="145288"/>
                </a:lnTo>
                <a:lnTo>
                  <a:pt x="1333500" y="47244"/>
                </a:lnTo>
                <a:lnTo>
                  <a:pt x="1333738" y="34361"/>
                </a:lnTo>
                <a:lnTo>
                  <a:pt x="1334785" y="13168"/>
                </a:lnTo>
                <a:lnTo>
                  <a:pt x="1335024" y="4572"/>
                </a:lnTo>
                <a:lnTo>
                  <a:pt x="1335677" y="0"/>
                </a:lnTo>
                <a:close/>
              </a:path>
              <a:path w="1531620" h="239394">
                <a:moveTo>
                  <a:pt x="1354836" y="134112"/>
                </a:moveTo>
                <a:lnTo>
                  <a:pt x="1354836" y="129540"/>
                </a:lnTo>
                <a:lnTo>
                  <a:pt x="1353312" y="126492"/>
                </a:lnTo>
                <a:lnTo>
                  <a:pt x="1351788" y="121920"/>
                </a:lnTo>
                <a:lnTo>
                  <a:pt x="1348740" y="115824"/>
                </a:lnTo>
                <a:lnTo>
                  <a:pt x="1344477" y="104394"/>
                </a:lnTo>
                <a:lnTo>
                  <a:pt x="1338238" y="88392"/>
                </a:lnTo>
                <a:lnTo>
                  <a:pt x="1333500" y="47244"/>
                </a:lnTo>
                <a:lnTo>
                  <a:pt x="1333500" y="145288"/>
                </a:lnTo>
                <a:lnTo>
                  <a:pt x="1335024" y="146304"/>
                </a:lnTo>
                <a:lnTo>
                  <a:pt x="1341120" y="146304"/>
                </a:lnTo>
                <a:lnTo>
                  <a:pt x="1345692" y="144780"/>
                </a:lnTo>
                <a:lnTo>
                  <a:pt x="1348740" y="141732"/>
                </a:lnTo>
                <a:lnTo>
                  <a:pt x="1353312" y="138684"/>
                </a:lnTo>
                <a:lnTo>
                  <a:pt x="1354836" y="134112"/>
                </a:lnTo>
                <a:close/>
              </a:path>
              <a:path w="1531620" h="239394">
                <a:moveTo>
                  <a:pt x="1531139" y="0"/>
                </a:moveTo>
                <a:lnTo>
                  <a:pt x="1498092" y="0"/>
                </a:lnTo>
                <a:lnTo>
                  <a:pt x="1498092" y="13716"/>
                </a:lnTo>
                <a:lnTo>
                  <a:pt x="1502664" y="19812"/>
                </a:lnTo>
                <a:lnTo>
                  <a:pt x="1513332" y="19812"/>
                </a:lnTo>
                <a:lnTo>
                  <a:pt x="1521333" y="18359"/>
                </a:lnTo>
                <a:lnTo>
                  <a:pt x="1527048" y="13906"/>
                </a:lnTo>
                <a:lnTo>
                  <a:pt x="1530477" y="6310"/>
                </a:lnTo>
                <a:lnTo>
                  <a:pt x="1531139" y="0"/>
                </a:lnTo>
                <a:close/>
              </a:path>
              <a:path w="1531620" h="239394">
                <a:moveTo>
                  <a:pt x="1438078" y="0"/>
                </a:moveTo>
                <a:lnTo>
                  <a:pt x="1386840" y="0"/>
                </a:lnTo>
                <a:lnTo>
                  <a:pt x="1386840" y="140208"/>
                </a:lnTo>
                <a:lnTo>
                  <a:pt x="1392936" y="146304"/>
                </a:lnTo>
                <a:lnTo>
                  <a:pt x="1403604" y="146304"/>
                </a:lnTo>
                <a:lnTo>
                  <a:pt x="1421892" y="25908"/>
                </a:lnTo>
                <a:lnTo>
                  <a:pt x="1427892" y="14192"/>
                </a:lnTo>
                <a:lnTo>
                  <a:pt x="1434465" y="4191"/>
                </a:lnTo>
                <a:lnTo>
                  <a:pt x="1438078" y="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2980" y="3203448"/>
            <a:ext cx="1712976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7060" y="4067555"/>
            <a:ext cx="100965" cy="259079"/>
          </a:xfrm>
          <a:custGeom>
            <a:avLst/>
            <a:gdLst/>
            <a:ahLst/>
            <a:cxnLst/>
            <a:rect l="l" t="t" r="r" b="b"/>
            <a:pathLst>
              <a:path w="100964" h="259079">
                <a:moveTo>
                  <a:pt x="100584" y="259080"/>
                </a:moveTo>
                <a:lnTo>
                  <a:pt x="100584" y="251460"/>
                </a:lnTo>
                <a:lnTo>
                  <a:pt x="88392" y="251460"/>
                </a:lnTo>
                <a:lnTo>
                  <a:pt x="80772" y="249936"/>
                </a:lnTo>
                <a:lnTo>
                  <a:pt x="77724" y="248412"/>
                </a:lnTo>
                <a:lnTo>
                  <a:pt x="73152" y="246888"/>
                </a:lnTo>
                <a:lnTo>
                  <a:pt x="70104" y="240792"/>
                </a:lnTo>
                <a:lnTo>
                  <a:pt x="69222" y="237363"/>
                </a:lnTo>
                <a:lnTo>
                  <a:pt x="68770" y="231648"/>
                </a:lnTo>
                <a:lnTo>
                  <a:pt x="68603" y="223647"/>
                </a:lnTo>
                <a:lnTo>
                  <a:pt x="68580" y="213360"/>
                </a:lnTo>
                <a:lnTo>
                  <a:pt x="68580" y="0"/>
                </a:lnTo>
                <a:lnTo>
                  <a:pt x="62484" y="0"/>
                </a:lnTo>
                <a:lnTo>
                  <a:pt x="0" y="30480"/>
                </a:lnTo>
                <a:lnTo>
                  <a:pt x="3048" y="36576"/>
                </a:lnTo>
                <a:lnTo>
                  <a:pt x="10668" y="32004"/>
                </a:lnTo>
                <a:lnTo>
                  <a:pt x="18288" y="30480"/>
                </a:lnTo>
                <a:lnTo>
                  <a:pt x="28956" y="30480"/>
                </a:lnTo>
                <a:lnTo>
                  <a:pt x="30480" y="33528"/>
                </a:lnTo>
                <a:lnTo>
                  <a:pt x="33528" y="35052"/>
                </a:lnTo>
                <a:lnTo>
                  <a:pt x="35052" y="38100"/>
                </a:lnTo>
                <a:lnTo>
                  <a:pt x="35052" y="41148"/>
                </a:lnTo>
                <a:lnTo>
                  <a:pt x="36171" y="46863"/>
                </a:lnTo>
                <a:lnTo>
                  <a:pt x="37147" y="54864"/>
                </a:lnTo>
                <a:lnTo>
                  <a:pt x="37838" y="65151"/>
                </a:lnTo>
                <a:lnTo>
                  <a:pt x="38100" y="77724"/>
                </a:lnTo>
                <a:lnTo>
                  <a:pt x="38100" y="259080"/>
                </a:lnTo>
                <a:lnTo>
                  <a:pt x="100584" y="259080"/>
                </a:lnTo>
                <a:close/>
              </a:path>
              <a:path w="100964" h="259079">
                <a:moveTo>
                  <a:pt x="38100" y="259080"/>
                </a:moveTo>
                <a:lnTo>
                  <a:pt x="38100" y="213360"/>
                </a:lnTo>
                <a:lnTo>
                  <a:pt x="37838" y="223647"/>
                </a:lnTo>
                <a:lnTo>
                  <a:pt x="37147" y="231648"/>
                </a:lnTo>
                <a:lnTo>
                  <a:pt x="36171" y="237363"/>
                </a:lnTo>
                <a:lnTo>
                  <a:pt x="35052" y="240792"/>
                </a:lnTo>
                <a:lnTo>
                  <a:pt x="32004" y="246888"/>
                </a:lnTo>
                <a:lnTo>
                  <a:pt x="27432" y="248412"/>
                </a:lnTo>
                <a:lnTo>
                  <a:pt x="24384" y="249936"/>
                </a:lnTo>
                <a:lnTo>
                  <a:pt x="16764" y="251460"/>
                </a:lnTo>
                <a:lnTo>
                  <a:pt x="4572" y="251460"/>
                </a:lnTo>
                <a:lnTo>
                  <a:pt x="4572" y="259080"/>
                </a:lnTo>
                <a:lnTo>
                  <a:pt x="38100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0736" y="3883152"/>
            <a:ext cx="314325" cy="330835"/>
          </a:xfrm>
          <a:custGeom>
            <a:avLst/>
            <a:gdLst/>
            <a:ahLst/>
            <a:cxnLst/>
            <a:rect l="l" t="t" r="r" b="b"/>
            <a:pathLst>
              <a:path w="314325" h="330835">
                <a:moveTo>
                  <a:pt x="310896" y="0"/>
                </a:moveTo>
                <a:lnTo>
                  <a:pt x="301752" y="0"/>
                </a:lnTo>
                <a:lnTo>
                  <a:pt x="298704" y="6096"/>
                </a:lnTo>
                <a:lnTo>
                  <a:pt x="294132" y="10668"/>
                </a:lnTo>
                <a:lnTo>
                  <a:pt x="291084" y="12192"/>
                </a:lnTo>
                <a:lnTo>
                  <a:pt x="289560" y="13716"/>
                </a:lnTo>
                <a:lnTo>
                  <a:pt x="284988" y="15240"/>
                </a:lnTo>
                <a:lnTo>
                  <a:pt x="278892" y="15240"/>
                </a:lnTo>
                <a:lnTo>
                  <a:pt x="272796" y="13716"/>
                </a:lnTo>
                <a:lnTo>
                  <a:pt x="265176" y="10668"/>
                </a:lnTo>
                <a:lnTo>
                  <a:pt x="251150" y="5786"/>
                </a:lnTo>
                <a:lnTo>
                  <a:pt x="236410" y="2476"/>
                </a:lnTo>
                <a:lnTo>
                  <a:pt x="220980" y="615"/>
                </a:lnTo>
                <a:lnTo>
                  <a:pt x="204216" y="0"/>
                </a:lnTo>
                <a:lnTo>
                  <a:pt x="182880" y="1102"/>
                </a:lnTo>
                <a:lnTo>
                  <a:pt x="138207" y="10929"/>
                </a:lnTo>
                <a:lnTo>
                  <a:pt x="101893" y="28146"/>
                </a:lnTo>
                <a:lnTo>
                  <a:pt x="60960" y="59436"/>
                </a:lnTo>
                <a:lnTo>
                  <a:pt x="27098" y="105084"/>
                </a:lnTo>
                <a:lnTo>
                  <a:pt x="10287" y="142017"/>
                </a:lnTo>
                <a:lnTo>
                  <a:pt x="1143" y="180879"/>
                </a:lnTo>
                <a:lnTo>
                  <a:pt x="0" y="201168"/>
                </a:lnTo>
                <a:lnTo>
                  <a:pt x="1095" y="216265"/>
                </a:lnTo>
                <a:lnTo>
                  <a:pt x="15240" y="262128"/>
                </a:lnTo>
                <a:lnTo>
                  <a:pt x="46958" y="301775"/>
                </a:lnTo>
                <a:lnTo>
                  <a:pt x="50292" y="304310"/>
                </a:lnTo>
                <a:lnTo>
                  <a:pt x="50292" y="204216"/>
                </a:lnTo>
                <a:lnTo>
                  <a:pt x="52578" y="171688"/>
                </a:lnTo>
                <a:lnTo>
                  <a:pt x="70866" y="111204"/>
                </a:lnTo>
                <a:lnTo>
                  <a:pt x="111442" y="53816"/>
                </a:lnTo>
                <a:lnTo>
                  <a:pt x="170878" y="19526"/>
                </a:lnTo>
                <a:lnTo>
                  <a:pt x="205930" y="15253"/>
                </a:lnTo>
                <a:lnTo>
                  <a:pt x="222027" y="16383"/>
                </a:lnTo>
                <a:lnTo>
                  <a:pt x="260604" y="33528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8036" y="99060"/>
                </a:lnTo>
                <a:lnTo>
                  <a:pt x="310896" y="0"/>
                </a:lnTo>
                <a:close/>
              </a:path>
              <a:path w="314325" h="330835">
                <a:moveTo>
                  <a:pt x="224028" y="312269"/>
                </a:moveTo>
                <a:lnTo>
                  <a:pt x="224028" y="193548"/>
                </a:lnTo>
                <a:lnTo>
                  <a:pt x="223742" y="198667"/>
                </a:lnTo>
                <a:lnTo>
                  <a:pt x="222885" y="204787"/>
                </a:lnTo>
                <a:lnTo>
                  <a:pt x="195072" y="301752"/>
                </a:lnTo>
                <a:lnTo>
                  <a:pt x="156972" y="312420"/>
                </a:lnTo>
                <a:lnTo>
                  <a:pt x="141732" y="312420"/>
                </a:lnTo>
                <a:lnTo>
                  <a:pt x="101727" y="304419"/>
                </a:lnTo>
                <a:lnTo>
                  <a:pt x="63150" y="263580"/>
                </a:lnTo>
                <a:lnTo>
                  <a:pt x="51720" y="225337"/>
                </a:lnTo>
                <a:lnTo>
                  <a:pt x="50292" y="204216"/>
                </a:lnTo>
                <a:lnTo>
                  <a:pt x="50292" y="304310"/>
                </a:lnTo>
                <a:lnTo>
                  <a:pt x="96774" y="326136"/>
                </a:lnTo>
                <a:lnTo>
                  <a:pt x="141732" y="330708"/>
                </a:lnTo>
                <a:lnTo>
                  <a:pt x="152876" y="330422"/>
                </a:lnTo>
                <a:lnTo>
                  <a:pt x="193762" y="323278"/>
                </a:lnTo>
                <a:lnTo>
                  <a:pt x="219527" y="314134"/>
                </a:lnTo>
                <a:lnTo>
                  <a:pt x="224028" y="312269"/>
                </a:lnTo>
                <a:close/>
              </a:path>
              <a:path w="314325" h="330835">
                <a:moveTo>
                  <a:pt x="313944" y="164592"/>
                </a:moveTo>
                <a:lnTo>
                  <a:pt x="181356" y="164592"/>
                </a:lnTo>
                <a:lnTo>
                  <a:pt x="179832" y="173736"/>
                </a:lnTo>
                <a:lnTo>
                  <a:pt x="185928" y="173736"/>
                </a:lnTo>
                <a:lnTo>
                  <a:pt x="196500" y="174045"/>
                </a:lnTo>
                <a:lnTo>
                  <a:pt x="224028" y="187452"/>
                </a:lnTo>
                <a:lnTo>
                  <a:pt x="224028" y="312269"/>
                </a:lnTo>
                <a:lnTo>
                  <a:pt x="234696" y="307848"/>
                </a:lnTo>
                <a:lnTo>
                  <a:pt x="257556" y="228600"/>
                </a:lnTo>
                <a:lnTo>
                  <a:pt x="271272" y="190500"/>
                </a:lnTo>
                <a:lnTo>
                  <a:pt x="274320" y="184404"/>
                </a:lnTo>
                <a:lnTo>
                  <a:pt x="278892" y="179832"/>
                </a:lnTo>
                <a:lnTo>
                  <a:pt x="284988" y="178308"/>
                </a:lnTo>
                <a:lnTo>
                  <a:pt x="289893" y="176307"/>
                </a:lnTo>
                <a:lnTo>
                  <a:pt x="295656" y="174879"/>
                </a:lnTo>
                <a:lnTo>
                  <a:pt x="302561" y="174021"/>
                </a:lnTo>
                <a:lnTo>
                  <a:pt x="310896" y="173736"/>
                </a:lnTo>
                <a:lnTo>
                  <a:pt x="313944" y="164592"/>
                </a:lnTo>
                <a:close/>
              </a:path>
              <a:path w="314325" h="330835">
                <a:moveTo>
                  <a:pt x="280416" y="99060"/>
                </a:moveTo>
                <a:lnTo>
                  <a:pt x="280416" y="73152"/>
                </a:lnTo>
                <a:lnTo>
                  <a:pt x="280392" y="78057"/>
                </a:lnTo>
                <a:lnTo>
                  <a:pt x="280225" y="83820"/>
                </a:lnTo>
                <a:lnTo>
                  <a:pt x="279773" y="90725"/>
                </a:lnTo>
                <a:lnTo>
                  <a:pt x="278892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80732" y="4067555"/>
            <a:ext cx="167640" cy="259079"/>
          </a:xfrm>
          <a:custGeom>
            <a:avLst/>
            <a:gdLst/>
            <a:ahLst/>
            <a:cxnLst/>
            <a:rect l="l" t="t" r="r" b="b"/>
            <a:pathLst>
              <a:path w="167640" h="259079">
                <a:moveTo>
                  <a:pt x="120396" y="142416"/>
                </a:moveTo>
                <a:lnTo>
                  <a:pt x="120396" y="83820"/>
                </a:lnTo>
                <a:lnTo>
                  <a:pt x="118681" y="100131"/>
                </a:lnTo>
                <a:lnTo>
                  <a:pt x="113538" y="117157"/>
                </a:lnTo>
                <a:lnTo>
                  <a:pt x="92964" y="153924"/>
                </a:lnTo>
                <a:lnTo>
                  <a:pt x="56197" y="196977"/>
                </a:lnTo>
                <a:lnTo>
                  <a:pt x="0" y="251460"/>
                </a:lnTo>
                <a:lnTo>
                  <a:pt x="0" y="259080"/>
                </a:lnTo>
                <a:lnTo>
                  <a:pt x="39624" y="259080"/>
                </a:lnTo>
                <a:lnTo>
                  <a:pt x="39624" y="230124"/>
                </a:lnTo>
                <a:lnTo>
                  <a:pt x="47625" y="222742"/>
                </a:lnTo>
                <a:lnTo>
                  <a:pt x="60198" y="209931"/>
                </a:lnTo>
                <a:lnTo>
                  <a:pt x="99060" y="169164"/>
                </a:lnTo>
                <a:lnTo>
                  <a:pt x="113037" y="152304"/>
                </a:lnTo>
                <a:lnTo>
                  <a:pt x="120396" y="142416"/>
                </a:lnTo>
                <a:close/>
              </a:path>
              <a:path w="167640" h="259079">
                <a:moveTo>
                  <a:pt x="152400" y="67056"/>
                </a:moveTo>
                <a:lnTo>
                  <a:pt x="140184" y="30408"/>
                </a:lnTo>
                <a:lnTo>
                  <a:pt x="108204" y="4762"/>
                </a:lnTo>
                <a:lnTo>
                  <a:pt x="80772" y="0"/>
                </a:lnTo>
                <a:lnTo>
                  <a:pt x="66508" y="1143"/>
                </a:lnTo>
                <a:lnTo>
                  <a:pt x="32004" y="18288"/>
                </a:lnTo>
                <a:lnTo>
                  <a:pt x="10787" y="55364"/>
                </a:lnTo>
                <a:lnTo>
                  <a:pt x="7620" y="71628"/>
                </a:lnTo>
                <a:lnTo>
                  <a:pt x="15240" y="71628"/>
                </a:lnTo>
                <a:lnTo>
                  <a:pt x="19216" y="61912"/>
                </a:lnTo>
                <a:lnTo>
                  <a:pt x="24193" y="53340"/>
                </a:lnTo>
                <a:lnTo>
                  <a:pt x="61221" y="29551"/>
                </a:lnTo>
                <a:lnTo>
                  <a:pt x="70104" y="28956"/>
                </a:lnTo>
                <a:lnTo>
                  <a:pt x="80081" y="29837"/>
                </a:lnTo>
                <a:lnTo>
                  <a:pt x="112037" y="52530"/>
                </a:lnTo>
                <a:lnTo>
                  <a:pt x="120396" y="83820"/>
                </a:lnTo>
                <a:lnTo>
                  <a:pt x="120396" y="142416"/>
                </a:lnTo>
                <a:lnTo>
                  <a:pt x="125158" y="136017"/>
                </a:lnTo>
                <a:lnTo>
                  <a:pt x="147256" y="95773"/>
                </a:lnTo>
                <a:lnTo>
                  <a:pt x="151828" y="76438"/>
                </a:lnTo>
                <a:lnTo>
                  <a:pt x="152400" y="67056"/>
                </a:lnTo>
                <a:close/>
              </a:path>
              <a:path w="167640" h="259079">
                <a:moveTo>
                  <a:pt x="167640" y="210312"/>
                </a:moveTo>
                <a:lnTo>
                  <a:pt x="160020" y="210312"/>
                </a:lnTo>
                <a:lnTo>
                  <a:pt x="153924" y="219456"/>
                </a:lnTo>
                <a:lnTo>
                  <a:pt x="140208" y="228600"/>
                </a:lnTo>
                <a:lnTo>
                  <a:pt x="134112" y="228600"/>
                </a:lnTo>
                <a:lnTo>
                  <a:pt x="129825" y="229481"/>
                </a:lnTo>
                <a:lnTo>
                  <a:pt x="123825" y="229933"/>
                </a:lnTo>
                <a:lnTo>
                  <a:pt x="120396" y="230007"/>
                </a:lnTo>
                <a:lnTo>
                  <a:pt x="39624" y="230124"/>
                </a:lnTo>
                <a:lnTo>
                  <a:pt x="39624" y="259080"/>
                </a:lnTo>
                <a:lnTo>
                  <a:pt x="149352" y="259080"/>
                </a:lnTo>
                <a:lnTo>
                  <a:pt x="16764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69835" y="3883152"/>
            <a:ext cx="311150" cy="330835"/>
          </a:xfrm>
          <a:custGeom>
            <a:avLst/>
            <a:gdLst/>
            <a:ahLst/>
            <a:cxnLst/>
            <a:rect l="l" t="t" r="r" b="b"/>
            <a:pathLst>
              <a:path w="311150" h="330835">
                <a:moveTo>
                  <a:pt x="310895" y="0"/>
                </a:moveTo>
                <a:lnTo>
                  <a:pt x="301752" y="0"/>
                </a:lnTo>
                <a:lnTo>
                  <a:pt x="297180" y="6096"/>
                </a:lnTo>
                <a:lnTo>
                  <a:pt x="294132" y="10668"/>
                </a:lnTo>
                <a:lnTo>
                  <a:pt x="284988" y="15240"/>
                </a:lnTo>
                <a:lnTo>
                  <a:pt x="277368" y="15240"/>
                </a:lnTo>
                <a:lnTo>
                  <a:pt x="272796" y="13716"/>
                </a:lnTo>
                <a:lnTo>
                  <a:pt x="265176" y="10668"/>
                </a:lnTo>
                <a:lnTo>
                  <a:pt x="251150" y="5786"/>
                </a:lnTo>
                <a:lnTo>
                  <a:pt x="236410" y="2476"/>
                </a:lnTo>
                <a:lnTo>
                  <a:pt x="220980" y="615"/>
                </a:lnTo>
                <a:lnTo>
                  <a:pt x="204216" y="0"/>
                </a:lnTo>
                <a:lnTo>
                  <a:pt x="182880" y="1102"/>
                </a:lnTo>
                <a:lnTo>
                  <a:pt x="138207" y="10929"/>
                </a:lnTo>
                <a:lnTo>
                  <a:pt x="101893" y="28146"/>
                </a:lnTo>
                <a:lnTo>
                  <a:pt x="60960" y="59436"/>
                </a:lnTo>
                <a:lnTo>
                  <a:pt x="26241" y="105084"/>
                </a:lnTo>
                <a:lnTo>
                  <a:pt x="9644" y="142017"/>
                </a:lnTo>
                <a:lnTo>
                  <a:pt x="1119" y="180879"/>
                </a:lnTo>
                <a:lnTo>
                  <a:pt x="0" y="201168"/>
                </a:lnTo>
                <a:lnTo>
                  <a:pt x="881" y="216265"/>
                </a:lnTo>
                <a:lnTo>
                  <a:pt x="15240" y="262128"/>
                </a:lnTo>
                <a:lnTo>
                  <a:pt x="46101" y="301775"/>
                </a:lnTo>
                <a:lnTo>
                  <a:pt x="50292" y="304778"/>
                </a:lnTo>
                <a:lnTo>
                  <a:pt x="50292" y="204216"/>
                </a:lnTo>
                <a:lnTo>
                  <a:pt x="52578" y="171688"/>
                </a:lnTo>
                <a:lnTo>
                  <a:pt x="70866" y="111204"/>
                </a:lnTo>
                <a:lnTo>
                  <a:pt x="111418" y="53816"/>
                </a:lnTo>
                <a:lnTo>
                  <a:pt x="170235" y="19526"/>
                </a:lnTo>
                <a:lnTo>
                  <a:pt x="204216" y="15240"/>
                </a:lnTo>
                <a:lnTo>
                  <a:pt x="221384" y="16383"/>
                </a:lnTo>
                <a:lnTo>
                  <a:pt x="260604" y="33528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8036" y="99060"/>
                </a:lnTo>
                <a:lnTo>
                  <a:pt x="310895" y="0"/>
                </a:lnTo>
                <a:close/>
              </a:path>
              <a:path w="311150" h="330835">
                <a:moveTo>
                  <a:pt x="224028" y="312269"/>
                </a:moveTo>
                <a:lnTo>
                  <a:pt x="224028" y="193548"/>
                </a:lnTo>
                <a:lnTo>
                  <a:pt x="223718" y="198667"/>
                </a:lnTo>
                <a:lnTo>
                  <a:pt x="222694" y="204787"/>
                </a:lnTo>
                <a:lnTo>
                  <a:pt x="220813" y="211764"/>
                </a:lnTo>
                <a:lnTo>
                  <a:pt x="217932" y="219456"/>
                </a:lnTo>
                <a:lnTo>
                  <a:pt x="195072" y="301752"/>
                </a:lnTo>
                <a:lnTo>
                  <a:pt x="156972" y="312420"/>
                </a:lnTo>
                <a:lnTo>
                  <a:pt x="141732" y="312420"/>
                </a:lnTo>
                <a:lnTo>
                  <a:pt x="100965" y="304419"/>
                </a:lnTo>
                <a:lnTo>
                  <a:pt x="62507" y="263580"/>
                </a:lnTo>
                <a:lnTo>
                  <a:pt x="51696" y="225337"/>
                </a:lnTo>
                <a:lnTo>
                  <a:pt x="50292" y="204216"/>
                </a:lnTo>
                <a:lnTo>
                  <a:pt x="50292" y="304778"/>
                </a:lnTo>
                <a:lnTo>
                  <a:pt x="96202" y="326136"/>
                </a:lnTo>
                <a:lnTo>
                  <a:pt x="141732" y="330708"/>
                </a:lnTo>
                <a:lnTo>
                  <a:pt x="152876" y="330422"/>
                </a:lnTo>
                <a:lnTo>
                  <a:pt x="193762" y="323278"/>
                </a:lnTo>
                <a:lnTo>
                  <a:pt x="219527" y="314134"/>
                </a:lnTo>
                <a:lnTo>
                  <a:pt x="224028" y="312269"/>
                </a:lnTo>
                <a:close/>
              </a:path>
              <a:path w="311150" h="330835">
                <a:moveTo>
                  <a:pt x="310895" y="173736"/>
                </a:moveTo>
                <a:lnTo>
                  <a:pt x="310895" y="164592"/>
                </a:lnTo>
                <a:lnTo>
                  <a:pt x="181356" y="164592"/>
                </a:lnTo>
                <a:lnTo>
                  <a:pt x="179832" y="173736"/>
                </a:lnTo>
                <a:lnTo>
                  <a:pt x="185928" y="173736"/>
                </a:lnTo>
                <a:lnTo>
                  <a:pt x="195643" y="174045"/>
                </a:lnTo>
                <a:lnTo>
                  <a:pt x="224028" y="187452"/>
                </a:lnTo>
                <a:lnTo>
                  <a:pt x="224028" y="312269"/>
                </a:lnTo>
                <a:lnTo>
                  <a:pt x="234696" y="307848"/>
                </a:lnTo>
                <a:lnTo>
                  <a:pt x="257556" y="228600"/>
                </a:lnTo>
                <a:lnTo>
                  <a:pt x="271272" y="190500"/>
                </a:lnTo>
                <a:lnTo>
                  <a:pt x="274320" y="184404"/>
                </a:lnTo>
                <a:lnTo>
                  <a:pt x="278892" y="179832"/>
                </a:lnTo>
                <a:lnTo>
                  <a:pt x="284988" y="178308"/>
                </a:lnTo>
                <a:lnTo>
                  <a:pt x="289250" y="176307"/>
                </a:lnTo>
                <a:lnTo>
                  <a:pt x="295084" y="174879"/>
                </a:lnTo>
                <a:lnTo>
                  <a:pt x="302347" y="174021"/>
                </a:lnTo>
                <a:lnTo>
                  <a:pt x="310895" y="173736"/>
                </a:lnTo>
                <a:close/>
              </a:path>
              <a:path w="311150" h="330835">
                <a:moveTo>
                  <a:pt x="280416" y="99060"/>
                </a:moveTo>
                <a:lnTo>
                  <a:pt x="280416" y="73152"/>
                </a:lnTo>
                <a:lnTo>
                  <a:pt x="280392" y="78057"/>
                </a:lnTo>
                <a:lnTo>
                  <a:pt x="280225" y="83820"/>
                </a:lnTo>
                <a:lnTo>
                  <a:pt x="279773" y="90725"/>
                </a:lnTo>
                <a:lnTo>
                  <a:pt x="278892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8896" y="4779264"/>
            <a:ext cx="725805" cy="340360"/>
          </a:xfrm>
          <a:custGeom>
            <a:avLst/>
            <a:gdLst/>
            <a:ahLst/>
            <a:cxnLst/>
            <a:rect l="l" t="t" r="r" b="b"/>
            <a:pathLst>
              <a:path w="725804" h="340360">
                <a:moveTo>
                  <a:pt x="213360" y="121920"/>
                </a:moveTo>
                <a:lnTo>
                  <a:pt x="175260" y="126492"/>
                </a:lnTo>
                <a:lnTo>
                  <a:pt x="167640" y="153924"/>
                </a:lnTo>
                <a:lnTo>
                  <a:pt x="165068" y="145589"/>
                </a:lnTo>
                <a:lnTo>
                  <a:pt x="138684" y="121920"/>
                </a:lnTo>
                <a:lnTo>
                  <a:pt x="129540" y="121920"/>
                </a:lnTo>
                <a:lnTo>
                  <a:pt x="92678" y="132207"/>
                </a:lnTo>
                <a:lnTo>
                  <a:pt x="47625" y="169735"/>
                </a:lnTo>
                <a:lnTo>
                  <a:pt x="22860" y="207264"/>
                </a:lnTo>
                <a:lnTo>
                  <a:pt x="5715" y="247269"/>
                </a:lnTo>
                <a:lnTo>
                  <a:pt x="0" y="284988"/>
                </a:lnTo>
                <a:lnTo>
                  <a:pt x="833" y="296751"/>
                </a:lnTo>
                <a:lnTo>
                  <a:pt x="19073" y="330612"/>
                </a:lnTo>
                <a:lnTo>
                  <a:pt x="38100" y="337990"/>
                </a:lnTo>
                <a:lnTo>
                  <a:pt x="38100" y="277368"/>
                </a:lnTo>
                <a:lnTo>
                  <a:pt x="39243" y="260818"/>
                </a:lnTo>
                <a:lnTo>
                  <a:pt x="56388" y="205740"/>
                </a:lnTo>
                <a:lnTo>
                  <a:pt x="76009" y="171640"/>
                </a:lnTo>
                <a:lnTo>
                  <a:pt x="107037" y="141827"/>
                </a:lnTo>
                <a:lnTo>
                  <a:pt x="129540" y="134112"/>
                </a:lnTo>
                <a:lnTo>
                  <a:pt x="138684" y="134112"/>
                </a:lnTo>
                <a:lnTo>
                  <a:pt x="158496" y="170688"/>
                </a:lnTo>
                <a:lnTo>
                  <a:pt x="158496" y="335223"/>
                </a:lnTo>
                <a:lnTo>
                  <a:pt x="159448" y="334899"/>
                </a:lnTo>
                <a:lnTo>
                  <a:pt x="161544" y="333752"/>
                </a:lnTo>
                <a:lnTo>
                  <a:pt x="161544" y="303276"/>
                </a:lnTo>
                <a:lnTo>
                  <a:pt x="163068" y="300228"/>
                </a:lnTo>
                <a:lnTo>
                  <a:pt x="167640" y="278892"/>
                </a:lnTo>
                <a:lnTo>
                  <a:pt x="213360" y="121920"/>
                </a:lnTo>
                <a:close/>
              </a:path>
              <a:path w="725804" h="340360">
                <a:moveTo>
                  <a:pt x="158496" y="335223"/>
                </a:moveTo>
                <a:lnTo>
                  <a:pt x="158496" y="170688"/>
                </a:lnTo>
                <a:lnTo>
                  <a:pt x="155948" y="196929"/>
                </a:lnTo>
                <a:lnTo>
                  <a:pt x="148399" y="222885"/>
                </a:lnTo>
                <a:lnTo>
                  <a:pt x="118872" y="272796"/>
                </a:lnTo>
                <a:lnTo>
                  <a:pt x="90297" y="301561"/>
                </a:lnTo>
                <a:lnTo>
                  <a:pt x="64008" y="310896"/>
                </a:lnTo>
                <a:lnTo>
                  <a:pt x="56388" y="310896"/>
                </a:lnTo>
                <a:lnTo>
                  <a:pt x="38100" y="277368"/>
                </a:lnTo>
                <a:lnTo>
                  <a:pt x="38100" y="337990"/>
                </a:lnTo>
                <a:lnTo>
                  <a:pt x="39624" y="338159"/>
                </a:lnTo>
                <a:lnTo>
                  <a:pt x="42672" y="338189"/>
                </a:lnTo>
                <a:lnTo>
                  <a:pt x="50292" y="337494"/>
                </a:lnTo>
                <a:lnTo>
                  <a:pt x="90820" y="316706"/>
                </a:lnTo>
                <a:lnTo>
                  <a:pt x="119300" y="289274"/>
                </a:lnTo>
                <a:lnTo>
                  <a:pt x="134112" y="271272"/>
                </a:lnTo>
                <a:lnTo>
                  <a:pt x="134112" y="337312"/>
                </a:lnTo>
                <a:lnTo>
                  <a:pt x="137160" y="338328"/>
                </a:lnTo>
                <a:lnTo>
                  <a:pt x="144780" y="338328"/>
                </a:lnTo>
                <a:lnTo>
                  <a:pt x="151899" y="337470"/>
                </a:lnTo>
                <a:lnTo>
                  <a:pt x="158496" y="335223"/>
                </a:lnTo>
                <a:close/>
              </a:path>
              <a:path w="725804" h="340360">
                <a:moveTo>
                  <a:pt x="134112" y="337312"/>
                </a:moveTo>
                <a:lnTo>
                  <a:pt x="134112" y="271272"/>
                </a:lnTo>
                <a:lnTo>
                  <a:pt x="129540" y="288036"/>
                </a:lnTo>
                <a:lnTo>
                  <a:pt x="127539" y="296870"/>
                </a:lnTo>
                <a:lnTo>
                  <a:pt x="126111" y="304990"/>
                </a:lnTo>
                <a:lnTo>
                  <a:pt x="125253" y="312253"/>
                </a:lnTo>
                <a:lnTo>
                  <a:pt x="124968" y="318516"/>
                </a:lnTo>
                <a:lnTo>
                  <a:pt x="124968" y="324612"/>
                </a:lnTo>
                <a:lnTo>
                  <a:pt x="126492" y="329184"/>
                </a:lnTo>
                <a:lnTo>
                  <a:pt x="129540" y="333756"/>
                </a:lnTo>
                <a:lnTo>
                  <a:pt x="132588" y="336804"/>
                </a:lnTo>
                <a:lnTo>
                  <a:pt x="134112" y="337312"/>
                </a:lnTo>
                <a:close/>
              </a:path>
              <a:path w="725804" h="340360">
                <a:moveTo>
                  <a:pt x="208788" y="288036"/>
                </a:moveTo>
                <a:lnTo>
                  <a:pt x="201168" y="283464"/>
                </a:lnTo>
                <a:lnTo>
                  <a:pt x="193714" y="292893"/>
                </a:lnTo>
                <a:lnTo>
                  <a:pt x="187261" y="300609"/>
                </a:lnTo>
                <a:lnTo>
                  <a:pt x="181665" y="306609"/>
                </a:lnTo>
                <a:lnTo>
                  <a:pt x="176784" y="310896"/>
                </a:lnTo>
                <a:lnTo>
                  <a:pt x="173736" y="313944"/>
                </a:lnTo>
                <a:lnTo>
                  <a:pt x="166116" y="313944"/>
                </a:lnTo>
                <a:lnTo>
                  <a:pt x="163068" y="310896"/>
                </a:lnTo>
                <a:lnTo>
                  <a:pt x="161544" y="307848"/>
                </a:lnTo>
                <a:lnTo>
                  <a:pt x="161544" y="333752"/>
                </a:lnTo>
                <a:lnTo>
                  <a:pt x="167282" y="330612"/>
                </a:lnTo>
                <a:lnTo>
                  <a:pt x="175260" y="324612"/>
                </a:lnTo>
                <a:lnTo>
                  <a:pt x="184142" y="318039"/>
                </a:lnTo>
                <a:lnTo>
                  <a:pt x="192595" y="309753"/>
                </a:lnTo>
                <a:lnTo>
                  <a:pt x="200763" y="299751"/>
                </a:lnTo>
                <a:lnTo>
                  <a:pt x="208788" y="288036"/>
                </a:lnTo>
                <a:close/>
              </a:path>
              <a:path w="725804" h="340360">
                <a:moveTo>
                  <a:pt x="452628" y="184404"/>
                </a:moveTo>
                <a:lnTo>
                  <a:pt x="442983" y="147542"/>
                </a:lnTo>
                <a:lnTo>
                  <a:pt x="406146" y="122843"/>
                </a:lnTo>
                <a:lnTo>
                  <a:pt x="393192" y="121920"/>
                </a:lnTo>
                <a:lnTo>
                  <a:pt x="384286" y="122253"/>
                </a:lnTo>
                <a:lnTo>
                  <a:pt x="340804" y="142113"/>
                </a:lnTo>
                <a:lnTo>
                  <a:pt x="320040" y="161544"/>
                </a:lnTo>
                <a:lnTo>
                  <a:pt x="320040" y="33528"/>
                </a:lnTo>
                <a:lnTo>
                  <a:pt x="319468" y="38123"/>
                </a:lnTo>
                <a:lnTo>
                  <a:pt x="317754" y="45148"/>
                </a:lnTo>
                <a:lnTo>
                  <a:pt x="314896" y="54744"/>
                </a:lnTo>
                <a:lnTo>
                  <a:pt x="310896" y="67056"/>
                </a:lnTo>
                <a:lnTo>
                  <a:pt x="240792" y="312420"/>
                </a:lnTo>
                <a:lnTo>
                  <a:pt x="259056" y="323540"/>
                </a:lnTo>
                <a:lnTo>
                  <a:pt x="275844" y="331062"/>
                </a:lnTo>
                <a:lnTo>
                  <a:pt x="275844" y="313944"/>
                </a:lnTo>
                <a:lnTo>
                  <a:pt x="306324" y="208788"/>
                </a:lnTo>
                <a:lnTo>
                  <a:pt x="325826" y="170640"/>
                </a:lnTo>
                <a:lnTo>
                  <a:pt x="366783" y="144399"/>
                </a:lnTo>
                <a:lnTo>
                  <a:pt x="377952" y="143256"/>
                </a:lnTo>
                <a:lnTo>
                  <a:pt x="384762" y="144089"/>
                </a:lnTo>
                <a:lnTo>
                  <a:pt x="412408" y="179022"/>
                </a:lnTo>
                <a:lnTo>
                  <a:pt x="413004" y="188976"/>
                </a:lnTo>
                <a:lnTo>
                  <a:pt x="413004" y="283923"/>
                </a:lnTo>
                <a:lnTo>
                  <a:pt x="419290" y="276486"/>
                </a:lnTo>
                <a:lnTo>
                  <a:pt x="431292" y="259080"/>
                </a:lnTo>
                <a:lnTo>
                  <a:pt x="440412" y="240553"/>
                </a:lnTo>
                <a:lnTo>
                  <a:pt x="447103" y="221742"/>
                </a:lnTo>
                <a:lnTo>
                  <a:pt x="451223" y="202930"/>
                </a:lnTo>
                <a:lnTo>
                  <a:pt x="452628" y="184404"/>
                </a:lnTo>
                <a:close/>
              </a:path>
              <a:path w="725804" h="340360">
                <a:moveTo>
                  <a:pt x="413004" y="283923"/>
                </a:moveTo>
                <a:lnTo>
                  <a:pt x="413004" y="188976"/>
                </a:lnTo>
                <a:lnTo>
                  <a:pt x="412122" y="207240"/>
                </a:lnTo>
                <a:lnTo>
                  <a:pt x="409384" y="225361"/>
                </a:lnTo>
                <a:lnTo>
                  <a:pt x="389239" y="277487"/>
                </a:lnTo>
                <a:lnTo>
                  <a:pt x="359664" y="312420"/>
                </a:lnTo>
                <a:lnTo>
                  <a:pt x="316992" y="327660"/>
                </a:lnTo>
                <a:lnTo>
                  <a:pt x="307562" y="326802"/>
                </a:lnTo>
                <a:lnTo>
                  <a:pt x="297561" y="324231"/>
                </a:lnTo>
                <a:lnTo>
                  <a:pt x="286988" y="319944"/>
                </a:lnTo>
                <a:lnTo>
                  <a:pt x="275844" y="313944"/>
                </a:lnTo>
                <a:lnTo>
                  <a:pt x="275844" y="331062"/>
                </a:lnTo>
                <a:lnTo>
                  <a:pt x="277177" y="331660"/>
                </a:lnTo>
                <a:lnTo>
                  <a:pt x="295013" y="336637"/>
                </a:lnTo>
                <a:lnTo>
                  <a:pt x="312420" y="338328"/>
                </a:lnTo>
                <a:lnTo>
                  <a:pt x="328422" y="336923"/>
                </a:lnTo>
                <a:lnTo>
                  <a:pt x="376428" y="316992"/>
                </a:lnTo>
                <a:lnTo>
                  <a:pt x="406146" y="292036"/>
                </a:lnTo>
                <a:lnTo>
                  <a:pt x="413004" y="283923"/>
                </a:lnTo>
                <a:close/>
              </a:path>
              <a:path w="725804" h="340360">
                <a:moveTo>
                  <a:pt x="365760" y="0"/>
                </a:moveTo>
                <a:lnTo>
                  <a:pt x="284988" y="13716"/>
                </a:lnTo>
                <a:lnTo>
                  <a:pt x="284988" y="22860"/>
                </a:lnTo>
                <a:lnTo>
                  <a:pt x="291084" y="21336"/>
                </a:lnTo>
                <a:lnTo>
                  <a:pt x="306324" y="21336"/>
                </a:lnTo>
                <a:lnTo>
                  <a:pt x="312420" y="22860"/>
                </a:lnTo>
                <a:lnTo>
                  <a:pt x="315468" y="24384"/>
                </a:lnTo>
                <a:lnTo>
                  <a:pt x="318516" y="27432"/>
                </a:lnTo>
                <a:lnTo>
                  <a:pt x="320040" y="30480"/>
                </a:lnTo>
                <a:lnTo>
                  <a:pt x="320040" y="161544"/>
                </a:lnTo>
                <a:lnTo>
                  <a:pt x="365760" y="0"/>
                </a:lnTo>
                <a:close/>
              </a:path>
              <a:path w="725804" h="340360">
                <a:moveTo>
                  <a:pt x="504444" y="222504"/>
                </a:moveTo>
                <a:lnTo>
                  <a:pt x="496824" y="222504"/>
                </a:lnTo>
                <a:lnTo>
                  <a:pt x="469392" y="339852"/>
                </a:lnTo>
                <a:lnTo>
                  <a:pt x="478536" y="339852"/>
                </a:lnTo>
                <a:lnTo>
                  <a:pt x="483155" y="331851"/>
                </a:lnTo>
                <a:lnTo>
                  <a:pt x="488061" y="326136"/>
                </a:lnTo>
                <a:lnTo>
                  <a:pt x="493537" y="322707"/>
                </a:lnTo>
                <a:lnTo>
                  <a:pt x="499872" y="321564"/>
                </a:lnTo>
                <a:lnTo>
                  <a:pt x="502920" y="321564"/>
                </a:lnTo>
                <a:lnTo>
                  <a:pt x="502920" y="249936"/>
                </a:lnTo>
                <a:lnTo>
                  <a:pt x="502943" y="243935"/>
                </a:lnTo>
                <a:lnTo>
                  <a:pt x="503110" y="237363"/>
                </a:lnTo>
                <a:lnTo>
                  <a:pt x="503562" y="230219"/>
                </a:lnTo>
                <a:lnTo>
                  <a:pt x="504444" y="222504"/>
                </a:lnTo>
                <a:close/>
              </a:path>
              <a:path w="725804" h="340360">
                <a:moveTo>
                  <a:pt x="638556" y="323622"/>
                </a:moveTo>
                <a:lnTo>
                  <a:pt x="638556" y="260604"/>
                </a:lnTo>
                <a:lnTo>
                  <a:pt x="637460" y="272629"/>
                </a:lnTo>
                <a:lnTo>
                  <a:pt x="634365" y="283654"/>
                </a:lnTo>
                <a:lnTo>
                  <a:pt x="603123" y="318325"/>
                </a:lnTo>
                <a:lnTo>
                  <a:pt x="575691" y="323053"/>
                </a:lnTo>
                <a:lnTo>
                  <a:pt x="560665" y="321706"/>
                </a:lnTo>
                <a:lnTo>
                  <a:pt x="522732" y="303276"/>
                </a:lnTo>
                <a:lnTo>
                  <a:pt x="504086" y="265342"/>
                </a:lnTo>
                <a:lnTo>
                  <a:pt x="502920" y="249936"/>
                </a:lnTo>
                <a:lnTo>
                  <a:pt x="502920" y="321564"/>
                </a:lnTo>
                <a:lnTo>
                  <a:pt x="509016" y="321564"/>
                </a:lnTo>
                <a:lnTo>
                  <a:pt x="515112" y="324612"/>
                </a:lnTo>
                <a:lnTo>
                  <a:pt x="527732" y="328874"/>
                </a:lnTo>
                <a:lnTo>
                  <a:pt x="567118" y="338899"/>
                </a:lnTo>
                <a:lnTo>
                  <a:pt x="580501" y="339846"/>
                </a:lnTo>
                <a:lnTo>
                  <a:pt x="594312" y="339018"/>
                </a:lnTo>
                <a:lnTo>
                  <a:pt x="607695" y="336613"/>
                </a:lnTo>
                <a:lnTo>
                  <a:pt x="620506" y="332779"/>
                </a:lnTo>
                <a:lnTo>
                  <a:pt x="632460" y="327660"/>
                </a:lnTo>
                <a:lnTo>
                  <a:pt x="638556" y="323622"/>
                </a:lnTo>
                <a:close/>
              </a:path>
              <a:path w="725804" h="340360">
                <a:moveTo>
                  <a:pt x="725424" y="9144"/>
                </a:moveTo>
                <a:lnTo>
                  <a:pt x="716280" y="9144"/>
                </a:lnTo>
                <a:lnTo>
                  <a:pt x="713232" y="16764"/>
                </a:lnTo>
                <a:lnTo>
                  <a:pt x="705612" y="24384"/>
                </a:lnTo>
                <a:lnTo>
                  <a:pt x="702564" y="25908"/>
                </a:lnTo>
                <a:lnTo>
                  <a:pt x="697992" y="27432"/>
                </a:lnTo>
                <a:lnTo>
                  <a:pt x="688848" y="27432"/>
                </a:lnTo>
                <a:lnTo>
                  <a:pt x="685800" y="25908"/>
                </a:lnTo>
                <a:lnTo>
                  <a:pt x="672084" y="21336"/>
                </a:lnTo>
                <a:lnTo>
                  <a:pt x="620268" y="9144"/>
                </a:lnTo>
                <a:lnTo>
                  <a:pt x="601718" y="10572"/>
                </a:lnTo>
                <a:lnTo>
                  <a:pt x="557784" y="32004"/>
                </a:lnTo>
                <a:lnTo>
                  <a:pt x="533566" y="72937"/>
                </a:lnTo>
                <a:lnTo>
                  <a:pt x="531876" y="88392"/>
                </a:lnTo>
                <a:lnTo>
                  <a:pt x="532685" y="99298"/>
                </a:lnTo>
                <a:lnTo>
                  <a:pt x="553783" y="142684"/>
                </a:lnTo>
                <a:lnTo>
                  <a:pt x="571500" y="161502"/>
                </a:lnTo>
                <a:lnTo>
                  <a:pt x="571500" y="74676"/>
                </a:lnTo>
                <a:lnTo>
                  <a:pt x="572595" y="64936"/>
                </a:lnTo>
                <a:lnTo>
                  <a:pt x="604837" y="30861"/>
                </a:lnTo>
                <a:lnTo>
                  <a:pt x="626364" y="27432"/>
                </a:lnTo>
                <a:lnTo>
                  <a:pt x="641270" y="28551"/>
                </a:lnTo>
                <a:lnTo>
                  <a:pt x="684014" y="53935"/>
                </a:lnTo>
                <a:lnTo>
                  <a:pt x="694944" y="91440"/>
                </a:lnTo>
                <a:lnTo>
                  <a:pt x="694944" y="114300"/>
                </a:lnTo>
                <a:lnTo>
                  <a:pt x="701040" y="114300"/>
                </a:lnTo>
                <a:lnTo>
                  <a:pt x="725424" y="9144"/>
                </a:lnTo>
                <a:close/>
              </a:path>
              <a:path w="725804" h="340360">
                <a:moveTo>
                  <a:pt x="681228" y="245364"/>
                </a:moveTo>
                <a:lnTo>
                  <a:pt x="672084" y="205740"/>
                </a:lnTo>
                <a:lnTo>
                  <a:pt x="642080" y="169306"/>
                </a:lnTo>
                <a:lnTo>
                  <a:pt x="626364" y="153924"/>
                </a:lnTo>
                <a:lnTo>
                  <a:pt x="610671" y="138160"/>
                </a:lnTo>
                <a:lnTo>
                  <a:pt x="582168" y="105156"/>
                </a:lnTo>
                <a:lnTo>
                  <a:pt x="571500" y="74676"/>
                </a:lnTo>
                <a:lnTo>
                  <a:pt x="571500" y="161502"/>
                </a:lnTo>
                <a:lnTo>
                  <a:pt x="611124" y="205359"/>
                </a:lnTo>
                <a:lnTo>
                  <a:pt x="634055" y="238529"/>
                </a:lnTo>
                <a:lnTo>
                  <a:pt x="638556" y="260604"/>
                </a:lnTo>
                <a:lnTo>
                  <a:pt x="638556" y="323622"/>
                </a:lnTo>
                <a:lnTo>
                  <a:pt x="643318" y="320468"/>
                </a:lnTo>
                <a:lnTo>
                  <a:pt x="674798" y="281154"/>
                </a:lnTo>
                <a:lnTo>
                  <a:pt x="680608" y="257675"/>
                </a:lnTo>
                <a:lnTo>
                  <a:pt x="681228" y="245364"/>
                </a:lnTo>
                <a:close/>
              </a:path>
              <a:path w="725804" h="340360">
                <a:moveTo>
                  <a:pt x="694944" y="114300"/>
                </a:moveTo>
                <a:lnTo>
                  <a:pt x="694944" y="97536"/>
                </a:lnTo>
                <a:lnTo>
                  <a:pt x="693420" y="105156"/>
                </a:lnTo>
                <a:lnTo>
                  <a:pt x="693420" y="114300"/>
                </a:lnTo>
                <a:lnTo>
                  <a:pt x="69494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3348" y="478840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0792"/>
                </a:lnTo>
                <a:lnTo>
                  <a:pt x="32242" y="234791"/>
                </a:lnTo>
                <a:lnTo>
                  <a:pt x="33289" y="221075"/>
                </a:lnTo>
                <a:lnTo>
                  <a:pt x="33528" y="213360"/>
                </a:lnTo>
                <a:close/>
              </a:path>
              <a:path w="256539" h="330835">
                <a:moveTo>
                  <a:pt x="169164" y="314478"/>
                </a:moveTo>
                <a:lnTo>
                  <a:pt x="169164" y="251460"/>
                </a:lnTo>
                <a:lnTo>
                  <a:pt x="168044" y="263485"/>
                </a:lnTo>
                <a:lnTo>
                  <a:pt x="164782" y="274510"/>
                </a:lnTo>
                <a:lnTo>
                  <a:pt x="132969" y="309181"/>
                </a:lnTo>
                <a:lnTo>
                  <a:pt x="107251" y="313896"/>
                </a:lnTo>
                <a:lnTo>
                  <a:pt x="105727" y="313862"/>
                </a:lnTo>
                <a:lnTo>
                  <a:pt x="64246" y="302371"/>
                </a:lnTo>
                <a:lnTo>
                  <a:pt x="37528" y="270319"/>
                </a:lnTo>
                <a:lnTo>
                  <a:pt x="32004" y="240792"/>
                </a:lnTo>
                <a:lnTo>
                  <a:pt x="32004" y="312420"/>
                </a:lnTo>
                <a:lnTo>
                  <a:pt x="39624" y="312420"/>
                </a:lnTo>
                <a:lnTo>
                  <a:pt x="45720" y="315468"/>
                </a:lnTo>
                <a:lnTo>
                  <a:pt x="68770" y="323278"/>
                </a:lnTo>
                <a:lnTo>
                  <a:pt x="111252" y="330708"/>
                </a:lnTo>
                <a:lnTo>
                  <a:pt x="124706" y="329874"/>
                </a:lnTo>
                <a:lnTo>
                  <a:pt x="137731" y="327469"/>
                </a:lnTo>
                <a:lnTo>
                  <a:pt x="150471" y="323635"/>
                </a:lnTo>
                <a:lnTo>
                  <a:pt x="163068" y="318516"/>
                </a:lnTo>
                <a:lnTo>
                  <a:pt x="169164" y="314478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5240"/>
                </a:lnTo>
                <a:lnTo>
                  <a:pt x="231648" y="16764"/>
                </a:lnTo>
                <a:lnTo>
                  <a:pt x="228600" y="18288"/>
                </a:lnTo>
                <a:lnTo>
                  <a:pt x="219456" y="18288"/>
                </a:lnTo>
                <a:lnTo>
                  <a:pt x="216408" y="16764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8167"/>
                </a:lnTo>
                <a:lnTo>
                  <a:pt x="185356" y="5143"/>
                </a:lnTo>
                <a:lnTo>
                  <a:pt x="179522" y="2976"/>
                </a:lnTo>
                <a:lnTo>
                  <a:pt x="175260" y="1524"/>
                </a:lnTo>
                <a:lnTo>
                  <a:pt x="168044" y="80"/>
                </a:lnTo>
                <a:lnTo>
                  <a:pt x="150471" y="31"/>
                </a:lnTo>
                <a:lnTo>
                  <a:pt x="132302" y="1428"/>
                </a:lnTo>
                <a:lnTo>
                  <a:pt x="86868" y="22860"/>
                </a:lnTo>
                <a:lnTo>
                  <a:pt x="63936" y="63793"/>
                </a:lnTo>
                <a:lnTo>
                  <a:pt x="62484" y="79248"/>
                </a:lnTo>
                <a:lnTo>
                  <a:pt x="63079" y="90154"/>
                </a:lnTo>
                <a:lnTo>
                  <a:pt x="83629" y="133540"/>
                </a:lnTo>
                <a:lnTo>
                  <a:pt x="102108" y="153924"/>
                </a:lnTo>
                <a:lnTo>
                  <a:pt x="102108" y="65532"/>
                </a:lnTo>
                <a:lnTo>
                  <a:pt x="102989" y="55792"/>
                </a:lnTo>
                <a:lnTo>
                  <a:pt x="134874" y="21717"/>
                </a:lnTo>
                <a:lnTo>
                  <a:pt x="156972" y="18288"/>
                </a:lnTo>
                <a:lnTo>
                  <a:pt x="171235" y="19407"/>
                </a:lnTo>
                <a:lnTo>
                  <a:pt x="213741" y="44791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6220"/>
                </a:moveTo>
                <a:lnTo>
                  <a:pt x="201168" y="196596"/>
                </a:lnTo>
                <a:lnTo>
                  <a:pt x="172664" y="160162"/>
                </a:lnTo>
                <a:lnTo>
                  <a:pt x="140612" y="129016"/>
                </a:lnTo>
                <a:lnTo>
                  <a:pt x="127825" y="115824"/>
                </a:lnTo>
                <a:lnTo>
                  <a:pt x="104394" y="81343"/>
                </a:lnTo>
                <a:lnTo>
                  <a:pt x="102108" y="65532"/>
                </a:lnTo>
                <a:lnTo>
                  <a:pt x="102108" y="153924"/>
                </a:lnTo>
                <a:lnTo>
                  <a:pt x="140970" y="19621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78"/>
                </a:lnTo>
                <a:lnTo>
                  <a:pt x="173926" y="311324"/>
                </a:lnTo>
                <a:lnTo>
                  <a:pt x="204763" y="272010"/>
                </a:lnTo>
                <a:lnTo>
                  <a:pt x="211002" y="248531"/>
                </a:lnTo>
                <a:lnTo>
                  <a:pt x="2118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1112" y="4867655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883" y="94297"/>
                </a:lnTo>
                <a:lnTo>
                  <a:pt x="373570" y="64770"/>
                </a:lnTo>
                <a:lnTo>
                  <a:pt x="344543" y="34099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459"/>
                </a:lnTo>
                <a:lnTo>
                  <a:pt x="402883" y="156519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80459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36"/>
                </a:lnTo>
                <a:lnTo>
                  <a:pt x="373570" y="186499"/>
                </a:lnTo>
                <a:lnTo>
                  <a:pt x="379476" y="180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50223" y="5443728"/>
            <a:ext cx="210185" cy="53340"/>
          </a:xfrm>
          <a:custGeom>
            <a:avLst/>
            <a:gdLst/>
            <a:ahLst/>
            <a:cxnLst/>
            <a:rect l="l" t="t" r="r" b="b"/>
            <a:pathLst>
              <a:path w="210184" h="53339">
                <a:moveTo>
                  <a:pt x="210164" y="53339"/>
                </a:moveTo>
                <a:lnTo>
                  <a:pt x="187261" y="18859"/>
                </a:lnTo>
                <a:lnTo>
                  <a:pt x="143637" y="2095"/>
                </a:lnTo>
                <a:lnTo>
                  <a:pt x="4572" y="0"/>
                </a:lnTo>
                <a:lnTo>
                  <a:pt x="0" y="7620"/>
                </a:lnTo>
                <a:lnTo>
                  <a:pt x="19812" y="7620"/>
                </a:lnTo>
                <a:lnTo>
                  <a:pt x="27432" y="10668"/>
                </a:lnTo>
                <a:lnTo>
                  <a:pt x="36576" y="16764"/>
                </a:lnTo>
                <a:lnTo>
                  <a:pt x="38100" y="21336"/>
                </a:lnTo>
                <a:lnTo>
                  <a:pt x="38100" y="53339"/>
                </a:lnTo>
                <a:lnTo>
                  <a:pt x="73304" y="53339"/>
                </a:lnTo>
                <a:lnTo>
                  <a:pt x="83820" y="18288"/>
                </a:lnTo>
                <a:lnTo>
                  <a:pt x="92964" y="16764"/>
                </a:lnTo>
                <a:lnTo>
                  <a:pt x="99060" y="15240"/>
                </a:lnTo>
                <a:lnTo>
                  <a:pt x="105156" y="15240"/>
                </a:lnTo>
                <a:lnTo>
                  <a:pt x="120015" y="16097"/>
                </a:lnTo>
                <a:lnTo>
                  <a:pt x="157757" y="36385"/>
                </a:lnTo>
                <a:lnTo>
                  <a:pt x="164858" y="53339"/>
                </a:lnTo>
                <a:lnTo>
                  <a:pt x="210164" y="53339"/>
                </a:lnTo>
                <a:close/>
              </a:path>
              <a:path w="210184" h="53339">
                <a:moveTo>
                  <a:pt x="38100" y="53339"/>
                </a:moveTo>
                <a:lnTo>
                  <a:pt x="38100" y="27432"/>
                </a:lnTo>
                <a:lnTo>
                  <a:pt x="37790" y="32885"/>
                </a:lnTo>
                <a:lnTo>
                  <a:pt x="36766" y="40195"/>
                </a:lnTo>
                <a:lnTo>
                  <a:pt x="34885" y="49506"/>
                </a:lnTo>
                <a:lnTo>
                  <a:pt x="33920" y="53339"/>
                </a:lnTo>
                <a:lnTo>
                  <a:pt x="38100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29196" y="5428488"/>
            <a:ext cx="476250" cy="68580"/>
          </a:xfrm>
          <a:custGeom>
            <a:avLst/>
            <a:gdLst/>
            <a:ahLst/>
            <a:cxnLst/>
            <a:rect l="l" t="t" r="r" b="b"/>
            <a:pathLst>
              <a:path w="476250" h="68579">
                <a:moveTo>
                  <a:pt x="52347" y="7620"/>
                </a:moveTo>
                <a:lnTo>
                  <a:pt x="44727" y="7620"/>
                </a:lnTo>
                <a:lnTo>
                  <a:pt x="0" y="68579"/>
                </a:lnTo>
                <a:lnTo>
                  <a:pt x="46709" y="68579"/>
                </a:lnTo>
                <a:lnTo>
                  <a:pt x="52347" y="7620"/>
                </a:lnTo>
                <a:close/>
              </a:path>
              <a:path w="476250" h="68579">
                <a:moveTo>
                  <a:pt x="476019" y="0"/>
                </a:moveTo>
                <a:lnTo>
                  <a:pt x="395247" y="12192"/>
                </a:lnTo>
                <a:lnTo>
                  <a:pt x="395247" y="21336"/>
                </a:lnTo>
                <a:lnTo>
                  <a:pt x="401343" y="19812"/>
                </a:lnTo>
                <a:lnTo>
                  <a:pt x="416583" y="19812"/>
                </a:lnTo>
                <a:lnTo>
                  <a:pt x="421155" y="21336"/>
                </a:lnTo>
                <a:lnTo>
                  <a:pt x="425727" y="24384"/>
                </a:lnTo>
                <a:lnTo>
                  <a:pt x="427251" y="25908"/>
                </a:lnTo>
                <a:lnTo>
                  <a:pt x="428775" y="28956"/>
                </a:lnTo>
                <a:lnTo>
                  <a:pt x="428775" y="68579"/>
                </a:lnTo>
                <a:lnTo>
                  <a:pt x="455772" y="68579"/>
                </a:lnTo>
                <a:lnTo>
                  <a:pt x="476019" y="0"/>
                </a:lnTo>
                <a:close/>
              </a:path>
              <a:path w="476250" h="68579">
                <a:moveTo>
                  <a:pt x="428775" y="68579"/>
                </a:moveTo>
                <a:lnTo>
                  <a:pt x="428775" y="33528"/>
                </a:lnTo>
                <a:lnTo>
                  <a:pt x="428228" y="37242"/>
                </a:lnTo>
                <a:lnTo>
                  <a:pt x="426680" y="43815"/>
                </a:lnTo>
                <a:lnTo>
                  <a:pt x="421155" y="65532"/>
                </a:lnTo>
                <a:lnTo>
                  <a:pt x="420266" y="68579"/>
                </a:lnTo>
                <a:lnTo>
                  <a:pt x="428775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4692" y="5436108"/>
            <a:ext cx="53975" cy="60960"/>
          </a:xfrm>
          <a:custGeom>
            <a:avLst/>
            <a:gdLst/>
            <a:ahLst/>
            <a:cxnLst/>
            <a:rect l="l" t="t" r="r" b="b"/>
            <a:pathLst>
              <a:path w="53975" h="60960">
                <a:moveTo>
                  <a:pt x="53871" y="0"/>
                </a:moveTo>
                <a:lnTo>
                  <a:pt x="44727" y="0"/>
                </a:lnTo>
                <a:lnTo>
                  <a:pt x="0" y="60959"/>
                </a:lnTo>
                <a:lnTo>
                  <a:pt x="48233" y="60959"/>
                </a:lnTo>
                <a:lnTo>
                  <a:pt x="53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82840" y="4719828"/>
            <a:ext cx="285115" cy="323215"/>
          </a:xfrm>
          <a:custGeom>
            <a:avLst/>
            <a:gdLst/>
            <a:ahLst/>
            <a:cxnLst/>
            <a:rect l="l" t="t" r="r" b="b"/>
            <a:pathLst>
              <a:path w="285115" h="323214">
                <a:moveTo>
                  <a:pt x="269748" y="0"/>
                </a:moveTo>
                <a:lnTo>
                  <a:pt x="262128" y="0"/>
                </a:lnTo>
                <a:lnTo>
                  <a:pt x="73152" y="256032"/>
                </a:lnTo>
                <a:lnTo>
                  <a:pt x="60531" y="272629"/>
                </a:lnTo>
                <a:lnTo>
                  <a:pt x="33528" y="303276"/>
                </a:lnTo>
                <a:lnTo>
                  <a:pt x="3048" y="313944"/>
                </a:lnTo>
                <a:lnTo>
                  <a:pt x="0" y="323088"/>
                </a:lnTo>
                <a:lnTo>
                  <a:pt x="70104" y="323088"/>
                </a:lnTo>
                <a:lnTo>
                  <a:pt x="70104" y="292608"/>
                </a:lnTo>
                <a:lnTo>
                  <a:pt x="74676" y="278892"/>
                </a:lnTo>
                <a:lnTo>
                  <a:pt x="79248" y="272796"/>
                </a:lnTo>
                <a:lnTo>
                  <a:pt x="86868" y="262128"/>
                </a:lnTo>
                <a:lnTo>
                  <a:pt x="118872" y="219456"/>
                </a:lnTo>
                <a:lnTo>
                  <a:pt x="132588" y="219456"/>
                </a:lnTo>
                <a:lnTo>
                  <a:pt x="132588" y="202692"/>
                </a:lnTo>
                <a:lnTo>
                  <a:pt x="224028" y="77724"/>
                </a:lnTo>
                <a:lnTo>
                  <a:pt x="224028" y="323088"/>
                </a:lnTo>
                <a:lnTo>
                  <a:pt x="243840" y="323088"/>
                </a:lnTo>
                <a:lnTo>
                  <a:pt x="243840" y="274320"/>
                </a:lnTo>
                <a:lnTo>
                  <a:pt x="245364" y="262128"/>
                </a:lnTo>
                <a:lnTo>
                  <a:pt x="269748" y="0"/>
                </a:lnTo>
                <a:close/>
              </a:path>
              <a:path w="285115" h="323214">
                <a:moveTo>
                  <a:pt x="96012" y="313944"/>
                </a:moveTo>
                <a:lnTo>
                  <a:pt x="86868" y="313944"/>
                </a:lnTo>
                <a:lnTo>
                  <a:pt x="80772" y="312420"/>
                </a:lnTo>
                <a:lnTo>
                  <a:pt x="76200" y="307848"/>
                </a:lnTo>
                <a:lnTo>
                  <a:pt x="71628" y="304800"/>
                </a:lnTo>
                <a:lnTo>
                  <a:pt x="70104" y="300228"/>
                </a:lnTo>
                <a:lnTo>
                  <a:pt x="70104" y="323088"/>
                </a:lnTo>
                <a:lnTo>
                  <a:pt x="94488" y="323088"/>
                </a:lnTo>
                <a:lnTo>
                  <a:pt x="96012" y="313944"/>
                </a:lnTo>
                <a:close/>
              </a:path>
              <a:path w="285115" h="323214">
                <a:moveTo>
                  <a:pt x="224028" y="323088"/>
                </a:moveTo>
                <a:lnTo>
                  <a:pt x="224028" y="77724"/>
                </a:lnTo>
                <a:lnTo>
                  <a:pt x="211836" y="202692"/>
                </a:lnTo>
                <a:lnTo>
                  <a:pt x="132588" y="202692"/>
                </a:lnTo>
                <a:lnTo>
                  <a:pt x="132588" y="219456"/>
                </a:lnTo>
                <a:lnTo>
                  <a:pt x="210312" y="219456"/>
                </a:lnTo>
                <a:lnTo>
                  <a:pt x="210312" y="323088"/>
                </a:lnTo>
                <a:lnTo>
                  <a:pt x="224028" y="323088"/>
                </a:lnTo>
                <a:close/>
              </a:path>
              <a:path w="285115" h="323214">
                <a:moveTo>
                  <a:pt x="210312" y="323088"/>
                </a:moveTo>
                <a:lnTo>
                  <a:pt x="210312" y="219456"/>
                </a:lnTo>
                <a:lnTo>
                  <a:pt x="205740" y="259080"/>
                </a:lnTo>
                <a:lnTo>
                  <a:pt x="204597" y="271391"/>
                </a:lnTo>
                <a:lnTo>
                  <a:pt x="203454" y="280987"/>
                </a:lnTo>
                <a:lnTo>
                  <a:pt x="190500" y="307848"/>
                </a:lnTo>
                <a:lnTo>
                  <a:pt x="184404" y="312420"/>
                </a:lnTo>
                <a:lnTo>
                  <a:pt x="175260" y="313944"/>
                </a:lnTo>
                <a:lnTo>
                  <a:pt x="160020" y="313944"/>
                </a:lnTo>
                <a:lnTo>
                  <a:pt x="158496" y="323088"/>
                </a:lnTo>
                <a:lnTo>
                  <a:pt x="210312" y="323088"/>
                </a:lnTo>
                <a:close/>
              </a:path>
              <a:path w="285115" h="323214">
                <a:moveTo>
                  <a:pt x="284988" y="313944"/>
                </a:moveTo>
                <a:lnTo>
                  <a:pt x="276653" y="313896"/>
                </a:lnTo>
                <a:lnTo>
                  <a:pt x="269748" y="313563"/>
                </a:lnTo>
                <a:lnTo>
                  <a:pt x="263985" y="312658"/>
                </a:lnTo>
                <a:lnTo>
                  <a:pt x="259080" y="310896"/>
                </a:lnTo>
                <a:lnTo>
                  <a:pt x="254508" y="309372"/>
                </a:lnTo>
                <a:lnTo>
                  <a:pt x="249936" y="306324"/>
                </a:lnTo>
                <a:lnTo>
                  <a:pt x="246888" y="301752"/>
                </a:lnTo>
                <a:lnTo>
                  <a:pt x="243840" y="292608"/>
                </a:lnTo>
                <a:lnTo>
                  <a:pt x="243840" y="323088"/>
                </a:lnTo>
                <a:lnTo>
                  <a:pt x="281940" y="323088"/>
                </a:lnTo>
                <a:lnTo>
                  <a:pt x="28498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8976" y="4710684"/>
            <a:ext cx="452755" cy="338455"/>
          </a:xfrm>
          <a:custGeom>
            <a:avLst/>
            <a:gdLst/>
            <a:ahLst/>
            <a:cxnLst/>
            <a:rect l="l" t="t" r="r" b="b"/>
            <a:pathLst>
              <a:path w="452754" h="338454">
                <a:moveTo>
                  <a:pt x="213360" y="120396"/>
                </a:moveTo>
                <a:lnTo>
                  <a:pt x="176784" y="126492"/>
                </a:lnTo>
                <a:lnTo>
                  <a:pt x="167640" y="153924"/>
                </a:lnTo>
                <a:lnTo>
                  <a:pt x="165068" y="145589"/>
                </a:lnTo>
                <a:lnTo>
                  <a:pt x="129540" y="120396"/>
                </a:lnTo>
                <a:lnTo>
                  <a:pt x="117824" y="121777"/>
                </a:lnTo>
                <a:lnTo>
                  <a:pt x="79248" y="140208"/>
                </a:lnTo>
                <a:lnTo>
                  <a:pt x="48196" y="169735"/>
                </a:lnTo>
                <a:lnTo>
                  <a:pt x="22860" y="207264"/>
                </a:lnTo>
                <a:lnTo>
                  <a:pt x="5715" y="247269"/>
                </a:lnTo>
                <a:lnTo>
                  <a:pt x="0" y="284988"/>
                </a:lnTo>
                <a:lnTo>
                  <a:pt x="833" y="296727"/>
                </a:lnTo>
                <a:lnTo>
                  <a:pt x="26289" y="334708"/>
                </a:lnTo>
                <a:lnTo>
                  <a:pt x="38100" y="337860"/>
                </a:lnTo>
                <a:lnTo>
                  <a:pt x="38100" y="275844"/>
                </a:lnTo>
                <a:lnTo>
                  <a:pt x="39243" y="260175"/>
                </a:lnTo>
                <a:lnTo>
                  <a:pt x="56388" y="205740"/>
                </a:lnTo>
                <a:lnTo>
                  <a:pt x="76009" y="171640"/>
                </a:lnTo>
                <a:lnTo>
                  <a:pt x="107061" y="140946"/>
                </a:lnTo>
                <a:lnTo>
                  <a:pt x="131064" y="132588"/>
                </a:lnTo>
                <a:lnTo>
                  <a:pt x="138684" y="132588"/>
                </a:lnTo>
                <a:lnTo>
                  <a:pt x="158496" y="170688"/>
                </a:lnTo>
                <a:lnTo>
                  <a:pt x="158496" y="335280"/>
                </a:lnTo>
                <a:lnTo>
                  <a:pt x="159639" y="334899"/>
                </a:lnTo>
                <a:lnTo>
                  <a:pt x="161544" y="333913"/>
                </a:lnTo>
                <a:lnTo>
                  <a:pt x="161544" y="304800"/>
                </a:lnTo>
                <a:lnTo>
                  <a:pt x="163068" y="301752"/>
                </a:lnTo>
                <a:lnTo>
                  <a:pt x="163068" y="300228"/>
                </a:lnTo>
                <a:lnTo>
                  <a:pt x="167640" y="278892"/>
                </a:lnTo>
                <a:lnTo>
                  <a:pt x="213360" y="120396"/>
                </a:lnTo>
                <a:close/>
              </a:path>
              <a:path w="452754" h="338454">
                <a:moveTo>
                  <a:pt x="158496" y="335280"/>
                </a:moveTo>
                <a:lnTo>
                  <a:pt x="158496" y="170688"/>
                </a:lnTo>
                <a:lnTo>
                  <a:pt x="156162" y="196715"/>
                </a:lnTo>
                <a:lnTo>
                  <a:pt x="148971" y="222313"/>
                </a:lnTo>
                <a:lnTo>
                  <a:pt x="118872" y="272796"/>
                </a:lnTo>
                <a:lnTo>
                  <a:pt x="90297" y="301561"/>
                </a:lnTo>
                <a:lnTo>
                  <a:pt x="64008" y="310896"/>
                </a:lnTo>
                <a:lnTo>
                  <a:pt x="56388" y="310896"/>
                </a:lnTo>
                <a:lnTo>
                  <a:pt x="38100" y="275844"/>
                </a:lnTo>
                <a:lnTo>
                  <a:pt x="38100" y="337860"/>
                </a:lnTo>
                <a:lnTo>
                  <a:pt x="77724" y="326136"/>
                </a:lnTo>
                <a:lnTo>
                  <a:pt x="119514" y="289274"/>
                </a:lnTo>
                <a:lnTo>
                  <a:pt x="134112" y="271272"/>
                </a:lnTo>
                <a:lnTo>
                  <a:pt x="134112" y="337185"/>
                </a:lnTo>
                <a:lnTo>
                  <a:pt x="138684" y="338328"/>
                </a:lnTo>
                <a:lnTo>
                  <a:pt x="144780" y="338328"/>
                </a:lnTo>
                <a:lnTo>
                  <a:pt x="151923" y="337470"/>
                </a:lnTo>
                <a:lnTo>
                  <a:pt x="158496" y="335280"/>
                </a:lnTo>
                <a:close/>
              </a:path>
              <a:path w="452754" h="338454">
                <a:moveTo>
                  <a:pt x="134112" y="337185"/>
                </a:moveTo>
                <a:lnTo>
                  <a:pt x="134112" y="271272"/>
                </a:lnTo>
                <a:lnTo>
                  <a:pt x="129540" y="288036"/>
                </a:lnTo>
                <a:lnTo>
                  <a:pt x="127539" y="296870"/>
                </a:lnTo>
                <a:lnTo>
                  <a:pt x="126111" y="304990"/>
                </a:lnTo>
                <a:lnTo>
                  <a:pt x="125253" y="312253"/>
                </a:lnTo>
                <a:lnTo>
                  <a:pt x="124968" y="318516"/>
                </a:lnTo>
                <a:lnTo>
                  <a:pt x="124968" y="324612"/>
                </a:lnTo>
                <a:lnTo>
                  <a:pt x="126492" y="329184"/>
                </a:lnTo>
                <a:lnTo>
                  <a:pt x="129540" y="332232"/>
                </a:lnTo>
                <a:lnTo>
                  <a:pt x="132588" y="336804"/>
                </a:lnTo>
                <a:lnTo>
                  <a:pt x="134112" y="337185"/>
                </a:lnTo>
                <a:close/>
              </a:path>
              <a:path w="452754" h="338454">
                <a:moveTo>
                  <a:pt x="208788" y="288036"/>
                </a:moveTo>
                <a:lnTo>
                  <a:pt x="201168" y="281940"/>
                </a:lnTo>
                <a:lnTo>
                  <a:pt x="194357" y="292250"/>
                </a:lnTo>
                <a:lnTo>
                  <a:pt x="187833" y="300418"/>
                </a:lnTo>
                <a:lnTo>
                  <a:pt x="181879" y="306585"/>
                </a:lnTo>
                <a:lnTo>
                  <a:pt x="176784" y="310896"/>
                </a:lnTo>
                <a:lnTo>
                  <a:pt x="170688" y="313944"/>
                </a:lnTo>
                <a:lnTo>
                  <a:pt x="166116" y="313944"/>
                </a:lnTo>
                <a:lnTo>
                  <a:pt x="163068" y="310896"/>
                </a:lnTo>
                <a:lnTo>
                  <a:pt x="161544" y="307848"/>
                </a:lnTo>
                <a:lnTo>
                  <a:pt x="161544" y="333913"/>
                </a:lnTo>
                <a:lnTo>
                  <a:pt x="192786" y="309753"/>
                </a:lnTo>
                <a:lnTo>
                  <a:pt x="200787" y="299751"/>
                </a:lnTo>
                <a:lnTo>
                  <a:pt x="208788" y="288036"/>
                </a:lnTo>
                <a:close/>
              </a:path>
              <a:path w="452754" h="338454">
                <a:moveTo>
                  <a:pt x="452628" y="184404"/>
                </a:moveTo>
                <a:lnTo>
                  <a:pt x="442983" y="147542"/>
                </a:lnTo>
                <a:lnTo>
                  <a:pt x="406717" y="121539"/>
                </a:lnTo>
                <a:lnTo>
                  <a:pt x="394716" y="120396"/>
                </a:lnTo>
                <a:lnTo>
                  <a:pt x="385595" y="120967"/>
                </a:lnTo>
                <a:lnTo>
                  <a:pt x="340995" y="142113"/>
                </a:lnTo>
                <a:lnTo>
                  <a:pt x="320040" y="161544"/>
                </a:lnTo>
                <a:lnTo>
                  <a:pt x="320040" y="33528"/>
                </a:lnTo>
                <a:lnTo>
                  <a:pt x="319492" y="37480"/>
                </a:lnTo>
                <a:lnTo>
                  <a:pt x="317944" y="44577"/>
                </a:lnTo>
                <a:lnTo>
                  <a:pt x="312420" y="67056"/>
                </a:lnTo>
                <a:lnTo>
                  <a:pt x="240792" y="310896"/>
                </a:lnTo>
                <a:lnTo>
                  <a:pt x="259056" y="322897"/>
                </a:lnTo>
                <a:lnTo>
                  <a:pt x="275844" y="330839"/>
                </a:lnTo>
                <a:lnTo>
                  <a:pt x="275844" y="313944"/>
                </a:lnTo>
                <a:lnTo>
                  <a:pt x="306324" y="208788"/>
                </a:lnTo>
                <a:lnTo>
                  <a:pt x="325826" y="169997"/>
                </a:lnTo>
                <a:lnTo>
                  <a:pt x="367426" y="144375"/>
                </a:lnTo>
                <a:lnTo>
                  <a:pt x="377952" y="143256"/>
                </a:lnTo>
                <a:lnTo>
                  <a:pt x="385429" y="144089"/>
                </a:lnTo>
                <a:lnTo>
                  <a:pt x="413718" y="179022"/>
                </a:lnTo>
                <a:lnTo>
                  <a:pt x="414528" y="188976"/>
                </a:lnTo>
                <a:lnTo>
                  <a:pt x="414528" y="282538"/>
                </a:lnTo>
                <a:lnTo>
                  <a:pt x="419504" y="276486"/>
                </a:lnTo>
                <a:lnTo>
                  <a:pt x="431292" y="259080"/>
                </a:lnTo>
                <a:lnTo>
                  <a:pt x="440412" y="240553"/>
                </a:lnTo>
                <a:lnTo>
                  <a:pt x="447103" y="221742"/>
                </a:lnTo>
                <a:lnTo>
                  <a:pt x="451223" y="202930"/>
                </a:lnTo>
                <a:lnTo>
                  <a:pt x="452628" y="184404"/>
                </a:lnTo>
                <a:close/>
              </a:path>
              <a:path w="452754" h="338454">
                <a:moveTo>
                  <a:pt x="414528" y="282538"/>
                </a:moveTo>
                <a:lnTo>
                  <a:pt x="414528" y="188976"/>
                </a:lnTo>
                <a:lnTo>
                  <a:pt x="413408" y="207240"/>
                </a:lnTo>
                <a:lnTo>
                  <a:pt x="410146" y="225361"/>
                </a:lnTo>
                <a:lnTo>
                  <a:pt x="389453" y="277487"/>
                </a:lnTo>
                <a:lnTo>
                  <a:pt x="359664" y="312420"/>
                </a:lnTo>
                <a:lnTo>
                  <a:pt x="319492" y="325928"/>
                </a:lnTo>
                <a:lnTo>
                  <a:pt x="315539" y="326040"/>
                </a:lnTo>
                <a:lnTo>
                  <a:pt x="307562" y="325516"/>
                </a:lnTo>
                <a:lnTo>
                  <a:pt x="297561" y="323469"/>
                </a:lnTo>
                <a:lnTo>
                  <a:pt x="286988" y="319706"/>
                </a:lnTo>
                <a:lnTo>
                  <a:pt x="275844" y="313944"/>
                </a:lnTo>
                <a:lnTo>
                  <a:pt x="275844" y="330839"/>
                </a:lnTo>
                <a:lnTo>
                  <a:pt x="277177" y="331470"/>
                </a:lnTo>
                <a:lnTo>
                  <a:pt x="295013" y="336613"/>
                </a:lnTo>
                <a:lnTo>
                  <a:pt x="312420" y="338328"/>
                </a:lnTo>
                <a:lnTo>
                  <a:pt x="328422" y="336923"/>
                </a:lnTo>
                <a:lnTo>
                  <a:pt x="376428" y="316992"/>
                </a:lnTo>
                <a:lnTo>
                  <a:pt x="406717" y="292036"/>
                </a:lnTo>
                <a:lnTo>
                  <a:pt x="414528" y="282538"/>
                </a:lnTo>
                <a:close/>
              </a:path>
              <a:path w="452754" h="338454">
                <a:moveTo>
                  <a:pt x="365760" y="0"/>
                </a:moveTo>
                <a:lnTo>
                  <a:pt x="284988" y="13716"/>
                </a:lnTo>
                <a:lnTo>
                  <a:pt x="284988" y="22860"/>
                </a:lnTo>
                <a:lnTo>
                  <a:pt x="292608" y="21336"/>
                </a:lnTo>
                <a:lnTo>
                  <a:pt x="312420" y="21336"/>
                </a:lnTo>
                <a:lnTo>
                  <a:pt x="318516" y="27432"/>
                </a:lnTo>
                <a:lnTo>
                  <a:pt x="320040" y="30480"/>
                </a:lnTo>
                <a:lnTo>
                  <a:pt x="320040" y="161544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4244" y="471982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40" h="330835">
                <a:moveTo>
                  <a:pt x="35052" y="213360"/>
                </a:moveTo>
                <a:lnTo>
                  <a:pt x="27432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763" y="322468"/>
                </a:lnTo>
                <a:lnTo>
                  <a:pt x="18669" y="316230"/>
                </a:lnTo>
                <a:lnTo>
                  <a:pt x="24145" y="312277"/>
                </a:lnTo>
                <a:lnTo>
                  <a:pt x="30480" y="310896"/>
                </a:lnTo>
                <a:lnTo>
                  <a:pt x="33528" y="310896"/>
                </a:lnTo>
                <a:lnTo>
                  <a:pt x="33528" y="240792"/>
                </a:lnTo>
                <a:lnTo>
                  <a:pt x="33551" y="234791"/>
                </a:lnTo>
                <a:lnTo>
                  <a:pt x="33718" y="228219"/>
                </a:lnTo>
                <a:lnTo>
                  <a:pt x="34170" y="221075"/>
                </a:lnTo>
                <a:lnTo>
                  <a:pt x="35052" y="213360"/>
                </a:lnTo>
                <a:close/>
              </a:path>
              <a:path w="256540" h="330835">
                <a:moveTo>
                  <a:pt x="169164" y="314478"/>
                </a:moveTo>
                <a:lnTo>
                  <a:pt x="169164" y="251460"/>
                </a:lnTo>
                <a:lnTo>
                  <a:pt x="168044" y="263485"/>
                </a:lnTo>
                <a:lnTo>
                  <a:pt x="164782" y="274510"/>
                </a:lnTo>
                <a:lnTo>
                  <a:pt x="133540" y="308610"/>
                </a:lnTo>
                <a:lnTo>
                  <a:pt x="106299" y="313909"/>
                </a:lnTo>
                <a:lnTo>
                  <a:pt x="91273" y="312539"/>
                </a:lnTo>
                <a:lnTo>
                  <a:pt x="53340" y="292608"/>
                </a:lnTo>
                <a:lnTo>
                  <a:pt x="34694" y="256174"/>
                </a:lnTo>
                <a:lnTo>
                  <a:pt x="33528" y="240792"/>
                </a:lnTo>
                <a:lnTo>
                  <a:pt x="33528" y="310896"/>
                </a:lnTo>
                <a:lnTo>
                  <a:pt x="35052" y="310896"/>
                </a:lnTo>
                <a:lnTo>
                  <a:pt x="39624" y="312420"/>
                </a:lnTo>
                <a:lnTo>
                  <a:pt x="45720" y="315468"/>
                </a:lnTo>
                <a:lnTo>
                  <a:pt x="58340" y="319730"/>
                </a:lnTo>
                <a:lnTo>
                  <a:pt x="97726" y="329755"/>
                </a:lnTo>
                <a:lnTo>
                  <a:pt x="111109" y="330702"/>
                </a:lnTo>
                <a:lnTo>
                  <a:pt x="124920" y="329874"/>
                </a:lnTo>
                <a:lnTo>
                  <a:pt x="138303" y="327469"/>
                </a:lnTo>
                <a:lnTo>
                  <a:pt x="151114" y="323635"/>
                </a:lnTo>
                <a:lnTo>
                  <a:pt x="163068" y="318516"/>
                </a:lnTo>
                <a:lnTo>
                  <a:pt x="169164" y="314478"/>
                </a:lnTo>
                <a:close/>
              </a:path>
              <a:path w="256540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3716"/>
                </a:lnTo>
                <a:lnTo>
                  <a:pt x="233172" y="16764"/>
                </a:lnTo>
                <a:lnTo>
                  <a:pt x="228600" y="18288"/>
                </a:lnTo>
                <a:lnTo>
                  <a:pt x="219456" y="18288"/>
                </a:lnTo>
                <a:lnTo>
                  <a:pt x="216408" y="16764"/>
                </a:lnTo>
                <a:lnTo>
                  <a:pt x="211836" y="15240"/>
                </a:lnTo>
                <a:lnTo>
                  <a:pt x="202692" y="10668"/>
                </a:lnTo>
                <a:lnTo>
                  <a:pt x="193476" y="7524"/>
                </a:lnTo>
                <a:lnTo>
                  <a:pt x="186118" y="4953"/>
                </a:lnTo>
                <a:lnTo>
                  <a:pt x="180189" y="2952"/>
                </a:lnTo>
                <a:lnTo>
                  <a:pt x="175260" y="1524"/>
                </a:lnTo>
                <a:lnTo>
                  <a:pt x="168044" y="80"/>
                </a:lnTo>
                <a:lnTo>
                  <a:pt x="150876" y="0"/>
                </a:lnTo>
                <a:lnTo>
                  <a:pt x="132302" y="1428"/>
                </a:lnTo>
                <a:lnTo>
                  <a:pt x="86868" y="22860"/>
                </a:lnTo>
                <a:lnTo>
                  <a:pt x="64150" y="63579"/>
                </a:lnTo>
                <a:lnTo>
                  <a:pt x="62484" y="79248"/>
                </a:lnTo>
                <a:lnTo>
                  <a:pt x="63293" y="89511"/>
                </a:lnTo>
                <a:lnTo>
                  <a:pt x="77700" y="125420"/>
                </a:lnTo>
                <a:lnTo>
                  <a:pt x="102108" y="152358"/>
                </a:lnTo>
                <a:lnTo>
                  <a:pt x="102108" y="64008"/>
                </a:lnTo>
                <a:lnTo>
                  <a:pt x="103203" y="55149"/>
                </a:lnTo>
                <a:lnTo>
                  <a:pt x="134874" y="21717"/>
                </a:lnTo>
                <a:lnTo>
                  <a:pt x="156972" y="18288"/>
                </a:lnTo>
                <a:lnTo>
                  <a:pt x="171235" y="19192"/>
                </a:lnTo>
                <a:lnTo>
                  <a:pt x="214622" y="44791"/>
                </a:lnTo>
                <a:lnTo>
                  <a:pt x="225552" y="82296"/>
                </a:lnTo>
                <a:lnTo>
                  <a:pt x="225552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40" h="330835">
                <a:moveTo>
                  <a:pt x="211836" y="236220"/>
                </a:moveTo>
                <a:lnTo>
                  <a:pt x="201168" y="196596"/>
                </a:lnTo>
                <a:lnTo>
                  <a:pt x="172664" y="160162"/>
                </a:lnTo>
                <a:lnTo>
                  <a:pt x="156972" y="144780"/>
                </a:lnTo>
                <a:lnTo>
                  <a:pt x="141279" y="128801"/>
                </a:lnTo>
                <a:lnTo>
                  <a:pt x="112776" y="96012"/>
                </a:lnTo>
                <a:lnTo>
                  <a:pt x="102108" y="64008"/>
                </a:lnTo>
                <a:lnTo>
                  <a:pt x="102108" y="152358"/>
                </a:lnTo>
                <a:lnTo>
                  <a:pt x="141732" y="195072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478"/>
                </a:lnTo>
                <a:lnTo>
                  <a:pt x="173926" y="311324"/>
                </a:lnTo>
                <a:lnTo>
                  <a:pt x="204763" y="272010"/>
                </a:lnTo>
                <a:lnTo>
                  <a:pt x="211002" y="248531"/>
                </a:lnTo>
                <a:lnTo>
                  <a:pt x="211836" y="236220"/>
                </a:lnTo>
                <a:close/>
              </a:path>
              <a:path w="256540" h="330835">
                <a:moveTo>
                  <a:pt x="225552" y="105156"/>
                </a:moveTo>
                <a:lnTo>
                  <a:pt x="225552" y="86868"/>
                </a:lnTo>
                <a:lnTo>
                  <a:pt x="224028" y="94488"/>
                </a:lnTo>
                <a:lnTo>
                  <a:pt x="224028" y="105156"/>
                </a:lnTo>
                <a:lnTo>
                  <a:pt x="225552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0484" y="4799076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81000" y="138684"/>
                </a:moveTo>
                <a:lnTo>
                  <a:pt x="381000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5" h="251460">
                <a:moveTo>
                  <a:pt x="435864" y="124968"/>
                </a:moveTo>
                <a:lnTo>
                  <a:pt x="403550" y="94297"/>
                </a:lnTo>
                <a:lnTo>
                  <a:pt x="373951" y="64770"/>
                </a:lnTo>
                <a:lnTo>
                  <a:pt x="345209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18635" y="41386"/>
                </a:lnTo>
                <a:lnTo>
                  <a:pt x="341566" y="68580"/>
                </a:lnTo>
                <a:lnTo>
                  <a:pt x="363640" y="93487"/>
                </a:lnTo>
                <a:lnTo>
                  <a:pt x="381000" y="111252"/>
                </a:lnTo>
                <a:lnTo>
                  <a:pt x="381000" y="178285"/>
                </a:lnTo>
                <a:lnTo>
                  <a:pt x="403550" y="155662"/>
                </a:lnTo>
                <a:lnTo>
                  <a:pt x="435864" y="124968"/>
                </a:lnTo>
                <a:close/>
              </a:path>
              <a:path w="436245" h="251460">
                <a:moveTo>
                  <a:pt x="381000" y="178285"/>
                </a:moveTo>
                <a:lnTo>
                  <a:pt x="381000" y="138684"/>
                </a:lnTo>
                <a:lnTo>
                  <a:pt x="363640" y="157329"/>
                </a:lnTo>
                <a:lnTo>
                  <a:pt x="341566" y="182689"/>
                </a:lnTo>
                <a:lnTo>
                  <a:pt x="318635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6479"/>
                </a:lnTo>
                <a:lnTo>
                  <a:pt x="373951" y="185356"/>
                </a:lnTo>
                <a:lnTo>
                  <a:pt x="381000" y="178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8896" y="5617464"/>
            <a:ext cx="213360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3348" y="5504688"/>
            <a:ext cx="256540" cy="330835"/>
          </a:xfrm>
          <a:custGeom>
            <a:avLst/>
            <a:gdLst/>
            <a:ahLst/>
            <a:cxnLst/>
            <a:rect l="l" t="t" r="r" b="b"/>
            <a:pathLst>
              <a:path w="256539" h="330835">
                <a:moveTo>
                  <a:pt x="33528" y="213360"/>
                </a:moveTo>
                <a:lnTo>
                  <a:pt x="25908" y="213360"/>
                </a:lnTo>
                <a:lnTo>
                  <a:pt x="0" y="330708"/>
                </a:lnTo>
                <a:lnTo>
                  <a:pt x="9144" y="330708"/>
                </a:lnTo>
                <a:lnTo>
                  <a:pt x="13120" y="322707"/>
                </a:lnTo>
                <a:lnTo>
                  <a:pt x="18097" y="316992"/>
                </a:lnTo>
                <a:lnTo>
                  <a:pt x="23931" y="313563"/>
                </a:lnTo>
                <a:lnTo>
                  <a:pt x="30480" y="312420"/>
                </a:lnTo>
                <a:lnTo>
                  <a:pt x="32004" y="312420"/>
                </a:lnTo>
                <a:lnTo>
                  <a:pt x="32004" y="242316"/>
                </a:lnTo>
                <a:lnTo>
                  <a:pt x="32242" y="236291"/>
                </a:lnTo>
                <a:lnTo>
                  <a:pt x="33289" y="221956"/>
                </a:lnTo>
                <a:lnTo>
                  <a:pt x="33528" y="213360"/>
                </a:lnTo>
                <a:close/>
              </a:path>
              <a:path w="256539" h="330835">
                <a:moveTo>
                  <a:pt x="169164" y="314839"/>
                </a:moveTo>
                <a:lnTo>
                  <a:pt x="169164" y="251460"/>
                </a:lnTo>
                <a:lnTo>
                  <a:pt x="168044" y="263509"/>
                </a:lnTo>
                <a:lnTo>
                  <a:pt x="164782" y="274701"/>
                </a:lnTo>
                <a:lnTo>
                  <a:pt x="132969" y="309372"/>
                </a:lnTo>
                <a:lnTo>
                  <a:pt x="107251" y="313897"/>
                </a:lnTo>
                <a:lnTo>
                  <a:pt x="105727" y="313874"/>
                </a:lnTo>
                <a:lnTo>
                  <a:pt x="64246" y="303014"/>
                </a:lnTo>
                <a:lnTo>
                  <a:pt x="37528" y="271081"/>
                </a:lnTo>
                <a:lnTo>
                  <a:pt x="32004" y="242316"/>
                </a:lnTo>
                <a:lnTo>
                  <a:pt x="32004" y="312420"/>
                </a:lnTo>
                <a:lnTo>
                  <a:pt x="35052" y="312420"/>
                </a:lnTo>
                <a:lnTo>
                  <a:pt x="39624" y="313944"/>
                </a:lnTo>
                <a:lnTo>
                  <a:pt x="45720" y="315468"/>
                </a:lnTo>
                <a:lnTo>
                  <a:pt x="58316" y="320373"/>
                </a:lnTo>
                <a:lnTo>
                  <a:pt x="68770" y="323850"/>
                </a:lnTo>
                <a:lnTo>
                  <a:pt x="77462" y="326236"/>
                </a:lnTo>
                <a:lnTo>
                  <a:pt x="83820" y="327660"/>
                </a:lnTo>
                <a:lnTo>
                  <a:pt x="90463" y="329422"/>
                </a:lnTo>
                <a:lnTo>
                  <a:pt x="96964" y="330327"/>
                </a:lnTo>
                <a:lnTo>
                  <a:pt x="102679" y="330607"/>
                </a:lnTo>
                <a:lnTo>
                  <a:pt x="111252" y="330708"/>
                </a:lnTo>
                <a:lnTo>
                  <a:pt x="124706" y="329874"/>
                </a:lnTo>
                <a:lnTo>
                  <a:pt x="137731" y="327469"/>
                </a:lnTo>
                <a:lnTo>
                  <a:pt x="150471" y="323635"/>
                </a:lnTo>
                <a:lnTo>
                  <a:pt x="163068" y="318516"/>
                </a:lnTo>
                <a:lnTo>
                  <a:pt x="169164" y="314839"/>
                </a:lnTo>
                <a:close/>
              </a:path>
              <a:path w="256539" h="330835">
                <a:moveTo>
                  <a:pt x="256032" y="0"/>
                </a:moveTo>
                <a:lnTo>
                  <a:pt x="246888" y="0"/>
                </a:lnTo>
                <a:lnTo>
                  <a:pt x="242316" y="7620"/>
                </a:lnTo>
                <a:lnTo>
                  <a:pt x="239268" y="12192"/>
                </a:lnTo>
                <a:lnTo>
                  <a:pt x="236220" y="15240"/>
                </a:lnTo>
                <a:lnTo>
                  <a:pt x="231648" y="16764"/>
                </a:lnTo>
                <a:lnTo>
                  <a:pt x="228600" y="18288"/>
                </a:lnTo>
                <a:lnTo>
                  <a:pt x="216408" y="18288"/>
                </a:lnTo>
                <a:lnTo>
                  <a:pt x="216408" y="16764"/>
                </a:lnTo>
                <a:lnTo>
                  <a:pt x="210312" y="15240"/>
                </a:lnTo>
                <a:lnTo>
                  <a:pt x="201168" y="12192"/>
                </a:lnTo>
                <a:lnTo>
                  <a:pt x="192619" y="8191"/>
                </a:lnTo>
                <a:lnTo>
                  <a:pt x="185356" y="5334"/>
                </a:lnTo>
                <a:lnTo>
                  <a:pt x="179522" y="3619"/>
                </a:lnTo>
                <a:lnTo>
                  <a:pt x="175260" y="3048"/>
                </a:lnTo>
                <a:lnTo>
                  <a:pt x="160020" y="0"/>
                </a:lnTo>
                <a:lnTo>
                  <a:pt x="115443" y="5905"/>
                </a:lnTo>
                <a:lnTo>
                  <a:pt x="75985" y="36409"/>
                </a:lnTo>
                <a:lnTo>
                  <a:pt x="62484" y="80772"/>
                </a:lnTo>
                <a:lnTo>
                  <a:pt x="63079" y="90820"/>
                </a:lnTo>
                <a:lnTo>
                  <a:pt x="77462" y="126730"/>
                </a:lnTo>
                <a:lnTo>
                  <a:pt x="102108" y="155448"/>
                </a:lnTo>
                <a:lnTo>
                  <a:pt x="102108" y="65532"/>
                </a:lnTo>
                <a:lnTo>
                  <a:pt x="102989" y="56649"/>
                </a:lnTo>
                <a:lnTo>
                  <a:pt x="125682" y="26003"/>
                </a:lnTo>
                <a:lnTo>
                  <a:pt x="156972" y="18288"/>
                </a:lnTo>
                <a:lnTo>
                  <a:pt x="171235" y="19431"/>
                </a:lnTo>
                <a:lnTo>
                  <a:pt x="205740" y="36576"/>
                </a:lnTo>
                <a:lnTo>
                  <a:pt x="224028" y="82296"/>
                </a:lnTo>
                <a:lnTo>
                  <a:pt x="224028" y="105156"/>
                </a:lnTo>
                <a:lnTo>
                  <a:pt x="231648" y="105156"/>
                </a:lnTo>
                <a:lnTo>
                  <a:pt x="256032" y="0"/>
                </a:lnTo>
                <a:close/>
              </a:path>
              <a:path w="256539" h="330835">
                <a:moveTo>
                  <a:pt x="211836" y="237744"/>
                </a:moveTo>
                <a:lnTo>
                  <a:pt x="201168" y="196596"/>
                </a:lnTo>
                <a:lnTo>
                  <a:pt x="172664" y="160805"/>
                </a:lnTo>
                <a:lnTo>
                  <a:pt x="140612" y="129016"/>
                </a:lnTo>
                <a:lnTo>
                  <a:pt x="127825" y="115824"/>
                </a:lnTo>
                <a:lnTo>
                  <a:pt x="104394" y="81343"/>
                </a:lnTo>
                <a:lnTo>
                  <a:pt x="102108" y="65532"/>
                </a:lnTo>
                <a:lnTo>
                  <a:pt x="102108" y="155448"/>
                </a:lnTo>
                <a:lnTo>
                  <a:pt x="140970" y="196405"/>
                </a:lnTo>
                <a:lnTo>
                  <a:pt x="164663" y="229385"/>
                </a:lnTo>
                <a:lnTo>
                  <a:pt x="169164" y="251460"/>
                </a:lnTo>
                <a:lnTo>
                  <a:pt x="169164" y="314839"/>
                </a:lnTo>
                <a:lnTo>
                  <a:pt x="173926" y="311967"/>
                </a:lnTo>
                <a:lnTo>
                  <a:pt x="199644" y="283464"/>
                </a:lnTo>
                <a:lnTo>
                  <a:pt x="211002" y="249174"/>
                </a:lnTo>
                <a:lnTo>
                  <a:pt x="211836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01112" y="5583936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6492"/>
                </a:moveTo>
                <a:lnTo>
                  <a:pt x="402883" y="94940"/>
                </a:lnTo>
                <a:lnTo>
                  <a:pt x="373570" y="64960"/>
                </a:lnTo>
                <a:lnTo>
                  <a:pt x="344543" y="34123"/>
                </a:lnTo>
                <a:lnTo>
                  <a:pt x="313944" y="0"/>
                </a:lnTo>
                <a:lnTo>
                  <a:pt x="297180" y="16764"/>
                </a:lnTo>
                <a:lnTo>
                  <a:pt x="317111" y="41409"/>
                </a:lnTo>
                <a:lnTo>
                  <a:pt x="340042" y="68770"/>
                </a:lnTo>
                <a:lnTo>
                  <a:pt x="362116" y="94130"/>
                </a:lnTo>
                <a:lnTo>
                  <a:pt x="379476" y="112776"/>
                </a:lnTo>
                <a:lnTo>
                  <a:pt x="379476" y="180741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39" h="251460">
                <a:moveTo>
                  <a:pt x="379476" y="180741"/>
                </a:moveTo>
                <a:lnTo>
                  <a:pt x="379476" y="138684"/>
                </a:lnTo>
                <a:lnTo>
                  <a:pt x="362116" y="157329"/>
                </a:lnTo>
                <a:lnTo>
                  <a:pt x="340042" y="182689"/>
                </a:lnTo>
                <a:lnTo>
                  <a:pt x="317111" y="210050"/>
                </a:lnTo>
                <a:lnTo>
                  <a:pt x="297180" y="234696"/>
                </a:lnTo>
                <a:lnTo>
                  <a:pt x="313944" y="251460"/>
                </a:lnTo>
                <a:lnTo>
                  <a:pt x="344543" y="217360"/>
                </a:lnTo>
                <a:lnTo>
                  <a:pt x="373570" y="186690"/>
                </a:lnTo>
                <a:lnTo>
                  <a:pt x="379476" y="180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8498" y="6265164"/>
            <a:ext cx="153670" cy="36830"/>
          </a:xfrm>
          <a:custGeom>
            <a:avLst/>
            <a:gdLst/>
            <a:ahLst/>
            <a:cxnLst/>
            <a:rect l="l" t="t" r="r" b="b"/>
            <a:pathLst>
              <a:path w="153670" h="36829">
                <a:moveTo>
                  <a:pt x="153609" y="0"/>
                </a:moveTo>
                <a:lnTo>
                  <a:pt x="117033" y="6096"/>
                </a:lnTo>
                <a:lnTo>
                  <a:pt x="109413" y="32004"/>
                </a:lnTo>
                <a:lnTo>
                  <a:pt x="105960" y="24336"/>
                </a:lnTo>
                <a:lnTo>
                  <a:pt x="80457" y="0"/>
                </a:lnTo>
                <a:lnTo>
                  <a:pt x="71313" y="0"/>
                </a:lnTo>
                <a:lnTo>
                  <a:pt x="32951" y="10929"/>
                </a:lnTo>
                <a:lnTo>
                  <a:pt x="0" y="36575"/>
                </a:lnTo>
                <a:lnTo>
                  <a:pt x="28686" y="36575"/>
                </a:lnTo>
                <a:lnTo>
                  <a:pt x="39309" y="25908"/>
                </a:lnTo>
                <a:lnTo>
                  <a:pt x="47310" y="19907"/>
                </a:lnTo>
                <a:lnTo>
                  <a:pt x="55311" y="15621"/>
                </a:lnTo>
                <a:lnTo>
                  <a:pt x="63312" y="13049"/>
                </a:lnTo>
                <a:lnTo>
                  <a:pt x="71313" y="12192"/>
                </a:lnTo>
                <a:lnTo>
                  <a:pt x="80457" y="12192"/>
                </a:lnTo>
                <a:lnTo>
                  <a:pt x="98884" y="36575"/>
                </a:lnTo>
                <a:lnTo>
                  <a:pt x="143410" y="36575"/>
                </a:lnTo>
                <a:lnTo>
                  <a:pt x="153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0444" y="6160008"/>
            <a:ext cx="211836" cy="141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69452" y="5494019"/>
            <a:ext cx="292735" cy="265430"/>
          </a:xfrm>
          <a:custGeom>
            <a:avLst/>
            <a:gdLst/>
            <a:ahLst/>
            <a:cxnLst/>
            <a:rect l="l" t="t" r="r" b="b"/>
            <a:pathLst>
              <a:path w="292734" h="265429">
                <a:moveTo>
                  <a:pt x="154990" y="0"/>
                </a:moveTo>
                <a:lnTo>
                  <a:pt x="115459" y="0"/>
                </a:lnTo>
                <a:lnTo>
                  <a:pt x="112776" y="10668"/>
                </a:lnTo>
                <a:lnTo>
                  <a:pt x="56388" y="202692"/>
                </a:lnTo>
                <a:lnTo>
                  <a:pt x="41148" y="242316"/>
                </a:lnTo>
                <a:lnTo>
                  <a:pt x="27432" y="252984"/>
                </a:lnTo>
                <a:lnTo>
                  <a:pt x="22860" y="256032"/>
                </a:lnTo>
                <a:lnTo>
                  <a:pt x="15240" y="256032"/>
                </a:lnTo>
                <a:lnTo>
                  <a:pt x="3048" y="257556"/>
                </a:lnTo>
                <a:lnTo>
                  <a:pt x="0" y="265176"/>
                </a:lnTo>
                <a:lnTo>
                  <a:pt x="82296" y="265176"/>
                </a:lnTo>
                <a:lnTo>
                  <a:pt x="82296" y="245364"/>
                </a:lnTo>
                <a:lnTo>
                  <a:pt x="123444" y="106680"/>
                </a:lnTo>
                <a:lnTo>
                  <a:pt x="128016" y="106680"/>
                </a:lnTo>
                <a:lnTo>
                  <a:pt x="128016" y="89916"/>
                </a:lnTo>
                <a:lnTo>
                  <a:pt x="154990" y="0"/>
                </a:lnTo>
                <a:close/>
              </a:path>
              <a:path w="292734" h="265429">
                <a:moveTo>
                  <a:pt x="214884" y="247247"/>
                </a:moveTo>
                <a:lnTo>
                  <a:pt x="214884" y="167640"/>
                </a:lnTo>
                <a:lnTo>
                  <a:pt x="213169" y="185071"/>
                </a:lnTo>
                <a:lnTo>
                  <a:pt x="208026" y="200787"/>
                </a:lnTo>
                <a:lnTo>
                  <a:pt x="172283" y="236196"/>
                </a:lnTo>
                <a:lnTo>
                  <a:pt x="121920" y="248412"/>
                </a:lnTo>
                <a:lnTo>
                  <a:pt x="114228" y="248150"/>
                </a:lnTo>
                <a:lnTo>
                  <a:pt x="104965" y="247459"/>
                </a:lnTo>
                <a:lnTo>
                  <a:pt x="82296" y="245364"/>
                </a:lnTo>
                <a:lnTo>
                  <a:pt x="82296" y="265176"/>
                </a:lnTo>
                <a:lnTo>
                  <a:pt x="123444" y="265072"/>
                </a:lnTo>
                <a:lnTo>
                  <a:pt x="164687" y="263247"/>
                </a:lnTo>
                <a:lnTo>
                  <a:pt x="211264" y="249269"/>
                </a:lnTo>
                <a:lnTo>
                  <a:pt x="214884" y="247247"/>
                </a:lnTo>
                <a:close/>
              </a:path>
              <a:path w="292734" h="265429">
                <a:moveTo>
                  <a:pt x="246888" y="85235"/>
                </a:moveTo>
                <a:lnTo>
                  <a:pt x="246888" y="15240"/>
                </a:lnTo>
                <a:lnTo>
                  <a:pt x="245435" y="30647"/>
                </a:lnTo>
                <a:lnTo>
                  <a:pt x="240982" y="44767"/>
                </a:lnTo>
                <a:lnTo>
                  <a:pt x="209383" y="77700"/>
                </a:lnTo>
                <a:lnTo>
                  <a:pt x="151257" y="89892"/>
                </a:lnTo>
                <a:lnTo>
                  <a:pt x="128016" y="89916"/>
                </a:lnTo>
                <a:lnTo>
                  <a:pt x="128016" y="106680"/>
                </a:lnTo>
                <a:lnTo>
                  <a:pt x="141732" y="106680"/>
                </a:lnTo>
                <a:lnTo>
                  <a:pt x="159758" y="107561"/>
                </a:lnTo>
                <a:lnTo>
                  <a:pt x="198120" y="121920"/>
                </a:lnTo>
                <a:lnTo>
                  <a:pt x="208788" y="137906"/>
                </a:lnTo>
                <a:lnTo>
                  <a:pt x="208788" y="99060"/>
                </a:lnTo>
                <a:lnTo>
                  <a:pt x="229290" y="92750"/>
                </a:lnTo>
                <a:lnTo>
                  <a:pt x="246888" y="85235"/>
                </a:lnTo>
                <a:close/>
              </a:path>
              <a:path w="292734" h="265429">
                <a:moveTo>
                  <a:pt x="265176" y="166116"/>
                </a:moveTo>
                <a:lnTo>
                  <a:pt x="251460" y="126492"/>
                </a:lnTo>
                <a:lnTo>
                  <a:pt x="208788" y="99060"/>
                </a:lnTo>
                <a:lnTo>
                  <a:pt x="208788" y="137906"/>
                </a:lnTo>
                <a:lnTo>
                  <a:pt x="210502" y="141351"/>
                </a:lnTo>
                <a:lnTo>
                  <a:pt x="213764" y="153638"/>
                </a:lnTo>
                <a:lnTo>
                  <a:pt x="214884" y="167640"/>
                </a:lnTo>
                <a:lnTo>
                  <a:pt x="214884" y="247247"/>
                </a:lnTo>
                <a:lnTo>
                  <a:pt x="220980" y="243840"/>
                </a:lnTo>
                <a:lnTo>
                  <a:pt x="252984" y="210312"/>
                </a:lnTo>
                <a:lnTo>
                  <a:pt x="264342" y="177522"/>
                </a:lnTo>
                <a:lnTo>
                  <a:pt x="265176" y="166116"/>
                </a:lnTo>
                <a:close/>
              </a:path>
              <a:path w="292734" h="265429">
                <a:moveTo>
                  <a:pt x="292608" y="16764"/>
                </a:moveTo>
                <a:lnTo>
                  <a:pt x="292012" y="7882"/>
                </a:lnTo>
                <a:lnTo>
                  <a:pt x="290258" y="0"/>
                </a:lnTo>
                <a:lnTo>
                  <a:pt x="244771" y="0"/>
                </a:lnTo>
                <a:lnTo>
                  <a:pt x="246006" y="4381"/>
                </a:lnTo>
                <a:lnTo>
                  <a:pt x="246888" y="15240"/>
                </a:lnTo>
                <a:lnTo>
                  <a:pt x="246888" y="85235"/>
                </a:lnTo>
                <a:lnTo>
                  <a:pt x="247078" y="85153"/>
                </a:lnTo>
                <a:lnTo>
                  <a:pt x="281678" y="54697"/>
                </a:lnTo>
                <a:lnTo>
                  <a:pt x="291441" y="30170"/>
                </a:lnTo>
                <a:lnTo>
                  <a:pt x="292608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13319" y="5494019"/>
            <a:ext cx="283845" cy="265430"/>
          </a:xfrm>
          <a:custGeom>
            <a:avLst/>
            <a:gdLst/>
            <a:ahLst/>
            <a:cxnLst/>
            <a:rect l="l" t="t" r="r" b="b"/>
            <a:pathLst>
              <a:path w="283845" h="265429">
                <a:moveTo>
                  <a:pt x="263203" y="0"/>
                </a:moveTo>
                <a:lnTo>
                  <a:pt x="218113" y="0"/>
                </a:lnTo>
                <a:lnTo>
                  <a:pt x="71628" y="199644"/>
                </a:lnTo>
                <a:lnTo>
                  <a:pt x="59007" y="215360"/>
                </a:lnTo>
                <a:lnTo>
                  <a:pt x="32004" y="245364"/>
                </a:lnTo>
                <a:lnTo>
                  <a:pt x="1524" y="257556"/>
                </a:lnTo>
                <a:lnTo>
                  <a:pt x="0" y="261367"/>
                </a:lnTo>
                <a:lnTo>
                  <a:pt x="0" y="265176"/>
                </a:lnTo>
                <a:lnTo>
                  <a:pt x="68580" y="265176"/>
                </a:lnTo>
                <a:lnTo>
                  <a:pt x="68580" y="234696"/>
                </a:lnTo>
                <a:lnTo>
                  <a:pt x="71628" y="225552"/>
                </a:lnTo>
                <a:lnTo>
                  <a:pt x="73152" y="222504"/>
                </a:lnTo>
                <a:lnTo>
                  <a:pt x="77724" y="214884"/>
                </a:lnTo>
                <a:lnTo>
                  <a:pt x="85344" y="205740"/>
                </a:lnTo>
                <a:lnTo>
                  <a:pt x="117348" y="161544"/>
                </a:lnTo>
                <a:lnTo>
                  <a:pt x="131064" y="161544"/>
                </a:lnTo>
                <a:lnTo>
                  <a:pt x="131064" y="144780"/>
                </a:lnTo>
                <a:lnTo>
                  <a:pt x="222504" y="19812"/>
                </a:lnTo>
                <a:lnTo>
                  <a:pt x="222504" y="265176"/>
                </a:lnTo>
                <a:lnTo>
                  <a:pt x="242316" y="265176"/>
                </a:lnTo>
                <a:lnTo>
                  <a:pt x="242316" y="225552"/>
                </a:lnTo>
                <a:lnTo>
                  <a:pt x="243840" y="217932"/>
                </a:lnTo>
                <a:lnTo>
                  <a:pt x="245364" y="205740"/>
                </a:lnTo>
                <a:lnTo>
                  <a:pt x="263203" y="0"/>
                </a:lnTo>
                <a:close/>
              </a:path>
              <a:path w="283845" h="265429">
                <a:moveTo>
                  <a:pt x="96012" y="257556"/>
                </a:moveTo>
                <a:lnTo>
                  <a:pt x="85344" y="256032"/>
                </a:lnTo>
                <a:lnTo>
                  <a:pt x="79248" y="254508"/>
                </a:lnTo>
                <a:lnTo>
                  <a:pt x="74676" y="251460"/>
                </a:lnTo>
                <a:lnTo>
                  <a:pt x="71628" y="246888"/>
                </a:lnTo>
                <a:lnTo>
                  <a:pt x="68580" y="243840"/>
                </a:lnTo>
                <a:lnTo>
                  <a:pt x="68580" y="265176"/>
                </a:lnTo>
                <a:lnTo>
                  <a:pt x="92964" y="265176"/>
                </a:lnTo>
                <a:lnTo>
                  <a:pt x="96012" y="257556"/>
                </a:lnTo>
                <a:close/>
              </a:path>
              <a:path w="283845" h="265429">
                <a:moveTo>
                  <a:pt x="222504" y="265176"/>
                </a:moveTo>
                <a:lnTo>
                  <a:pt x="222504" y="19812"/>
                </a:lnTo>
                <a:lnTo>
                  <a:pt x="210312" y="144780"/>
                </a:lnTo>
                <a:lnTo>
                  <a:pt x="131064" y="144780"/>
                </a:lnTo>
                <a:lnTo>
                  <a:pt x="131064" y="161544"/>
                </a:lnTo>
                <a:lnTo>
                  <a:pt x="208788" y="161544"/>
                </a:lnTo>
                <a:lnTo>
                  <a:pt x="208788" y="265176"/>
                </a:lnTo>
                <a:lnTo>
                  <a:pt x="222504" y="265176"/>
                </a:lnTo>
                <a:close/>
              </a:path>
              <a:path w="283845" h="265429">
                <a:moveTo>
                  <a:pt x="208788" y="265176"/>
                </a:moveTo>
                <a:lnTo>
                  <a:pt x="208788" y="161544"/>
                </a:lnTo>
                <a:lnTo>
                  <a:pt x="204216" y="201168"/>
                </a:lnTo>
                <a:lnTo>
                  <a:pt x="203073" y="213717"/>
                </a:lnTo>
                <a:lnTo>
                  <a:pt x="201930" y="223837"/>
                </a:lnTo>
                <a:lnTo>
                  <a:pt x="178498" y="255460"/>
                </a:lnTo>
                <a:lnTo>
                  <a:pt x="164592" y="257556"/>
                </a:lnTo>
                <a:lnTo>
                  <a:pt x="158496" y="257556"/>
                </a:lnTo>
                <a:lnTo>
                  <a:pt x="156972" y="265176"/>
                </a:lnTo>
                <a:lnTo>
                  <a:pt x="208788" y="265176"/>
                </a:lnTo>
                <a:close/>
              </a:path>
              <a:path w="283845" h="265429">
                <a:moveTo>
                  <a:pt x="283464" y="257556"/>
                </a:moveTo>
                <a:lnTo>
                  <a:pt x="275130" y="257270"/>
                </a:lnTo>
                <a:lnTo>
                  <a:pt x="268224" y="256413"/>
                </a:lnTo>
                <a:lnTo>
                  <a:pt x="262461" y="254984"/>
                </a:lnTo>
                <a:lnTo>
                  <a:pt x="257556" y="252984"/>
                </a:lnTo>
                <a:lnTo>
                  <a:pt x="252984" y="251460"/>
                </a:lnTo>
                <a:lnTo>
                  <a:pt x="249936" y="248412"/>
                </a:lnTo>
                <a:lnTo>
                  <a:pt x="246888" y="243840"/>
                </a:lnTo>
                <a:lnTo>
                  <a:pt x="243840" y="240792"/>
                </a:lnTo>
                <a:lnTo>
                  <a:pt x="242316" y="236220"/>
                </a:lnTo>
                <a:lnTo>
                  <a:pt x="242316" y="265176"/>
                </a:lnTo>
                <a:lnTo>
                  <a:pt x="281940" y="265176"/>
                </a:lnTo>
                <a:lnTo>
                  <a:pt x="283464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9456" y="5548884"/>
            <a:ext cx="21183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8723" y="5494019"/>
            <a:ext cx="212090" cy="271780"/>
          </a:xfrm>
          <a:custGeom>
            <a:avLst/>
            <a:gdLst/>
            <a:ahLst/>
            <a:cxnLst/>
            <a:rect l="l" t="t" r="r" b="b"/>
            <a:pathLst>
              <a:path w="212090" h="271779">
                <a:moveTo>
                  <a:pt x="107144" y="0"/>
                </a:moveTo>
                <a:lnTo>
                  <a:pt x="71628" y="0"/>
                </a:lnTo>
                <a:lnTo>
                  <a:pt x="0" y="245364"/>
                </a:lnTo>
                <a:lnTo>
                  <a:pt x="18930" y="256484"/>
                </a:lnTo>
                <a:lnTo>
                  <a:pt x="35052" y="263670"/>
                </a:lnTo>
                <a:lnTo>
                  <a:pt x="35052" y="246888"/>
                </a:lnTo>
                <a:lnTo>
                  <a:pt x="65532" y="141732"/>
                </a:lnTo>
                <a:lnTo>
                  <a:pt x="70937" y="127492"/>
                </a:lnTo>
                <a:lnTo>
                  <a:pt x="77914" y="114681"/>
                </a:lnTo>
                <a:lnTo>
                  <a:pt x="79248" y="112921"/>
                </a:lnTo>
                <a:lnTo>
                  <a:pt x="79248" y="94488"/>
                </a:lnTo>
                <a:lnTo>
                  <a:pt x="107144" y="0"/>
                </a:lnTo>
                <a:close/>
              </a:path>
              <a:path w="212090" h="271779">
                <a:moveTo>
                  <a:pt x="173736" y="216956"/>
                </a:moveTo>
                <a:lnTo>
                  <a:pt x="173736" y="121920"/>
                </a:lnTo>
                <a:lnTo>
                  <a:pt x="172616" y="140208"/>
                </a:lnTo>
                <a:lnTo>
                  <a:pt x="169354" y="158496"/>
                </a:lnTo>
                <a:lnTo>
                  <a:pt x="156972" y="195072"/>
                </a:lnTo>
                <a:lnTo>
                  <a:pt x="129754" y="236220"/>
                </a:lnTo>
                <a:lnTo>
                  <a:pt x="86725" y="259509"/>
                </a:lnTo>
                <a:lnTo>
                  <a:pt x="76200" y="260604"/>
                </a:lnTo>
                <a:lnTo>
                  <a:pt x="66770" y="259747"/>
                </a:lnTo>
                <a:lnTo>
                  <a:pt x="56769" y="257175"/>
                </a:lnTo>
                <a:lnTo>
                  <a:pt x="46196" y="252889"/>
                </a:lnTo>
                <a:lnTo>
                  <a:pt x="35052" y="246888"/>
                </a:lnTo>
                <a:lnTo>
                  <a:pt x="35052" y="263670"/>
                </a:lnTo>
                <a:lnTo>
                  <a:pt x="37147" y="264604"/>
                </a:lnTo>
                <a:lnTo>
                  <a:pt x="55078" y="269581"/>
                </a:lnTo>
                <a:lnTo>
                  <a:pt x="73152" y="271272"/>
                </a:lnTo>
                <a:lnTo>
                  <a:pt x="89154" y="269867"/>
                </a:lnTo>
                <a:lnTo>
                  <a:pt x="137160" y="249936"/>
                </a:lnTo>
                <a:lnTo>
                  <a:pt x="166687" y="225552"/>
                </a:lnTo>
                <a:lnTo>
                  <a:pt x="173736" y="216956"/>
                </a:lnTo>
                <a:close/>
              </a:path>
              <a:path w="212090" h="271779">
                <a:moveTo>
                  <a:pt x="211836" y="117348"/>
                </a:moveTo>
                <a:lnTo>
                  <a:pt x="195072" y="71628"/>
                </a:lnTo>
                <a:lnTo>
                  <a:pt x="153924" y="54864"/>
                </a:lnTo>
                <a:lnTo>
                  <a:pt x="144803" y="55412"/>
                </a:lnTo>
                <a:lnTo>
                  <a:pt x="100774" y="75057"/>
                </a:lnTo>
                <a:lnTo>
                  <a:pt x="79248" y="94488"/>
                </a:lnTo>
                <a:lnTo>
                  <a:pt x="79248" y="112921"/>
                </a:lnTo>
                <a:lnTo>
                  <a:pt x="86320" y="103584"/>
                </a:lnTo>
                <a:lnTo>
                  <a:pt x="96012" y="94488"/>
                </a:lnTo>
                <a:lnTo>
                  <a:pt x="106299" y="86487"/>
                </a:lnTo>
                <a:lnTo>
                  <a:pt x="116586" y="80772"/>
                </a:lnTo>
                <a:lnTo>
                  <a:pt x="126873" y="77343"/>
                </a:lnTo>
                <a:lnTo>
                  <a:pt x="137160" y="76200"/>
                </a:lnTo>
                <a:lnTo>
                  <a:pt x="144637" y="77033"/>
                </a:lnTo>
                <a:lnTo>
                  <a:pt x="173140" y="112181"/>
                </a:lnTo>
                <a:lnTo>
                  <a:pt x="173736" y="121920"/>
                </a:lnTo>
                <a:lnTo>
                  <a:pt x="173736" y="216956"/>
                </a:lnTo>
                <a:lnTo>
                  <a:pt x="179379" y="210074"/>
                </a:lnTo>
                <a:lnTo>
                  <a:pt x="190500" y="192024"/>
                </a:lnTo>
                <a:lnTo>
                  <a:pt x="199620" y="173712"/>
                </a:lnTo>
                <a:lnTo>
                  <a:pt x="206311" y="155257"/>
                </a:lnTo>
                <a:lnTo>
                  <a:pt x="210431" y="136517"/>
                </a:lnTo>
                <a:lnTo>
                  <a:pt x="211836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8816" y="5494019"/>
            <a:ext cx="285115" cy="265430"/>
          </a:xfrm>
          <a:custGeom>
            <a:avLst/>
            <a:gdLst/>
            <a:ahLst/>
            <a:cxnLst/>
            <a:rect l="l" t="t" r="r" b="b"/>
            <a:pathLst>
              <a:path w="285115" h="265429">
                <a:moveTo>
                  <a:pt x="264392" y="0"/>
                </a:moveTo>
                <a:lnTo>
                  <a:pt x="218112" y="0"/>
                </a:lnTo>
                <a:lnTo>
                  <a:pt x="71628" y="199644"/>
                </a:lnTo>
                <a:lnTo>
                  <a:pt x="59650" y="215360"/>
                </a:lnTo>
                <a:lnTo>
                  <a:pt x="32004" y="245364"/>
                </a:lnTo>
                <a:lnTo>
                  <a:pt x="1524" y="257556"/>
                </a:lnTo>
                <a:lnTo>
                  <a:pt x="0" y="265176"/>
                </a:lnTo>
                <a:lnTo>
                  <a:pt x="70104" y="265176"/>
                </a:lnTo>
                <a:lnTo>
                  <a:pt x="70104" y="230124"/>
                </a:lnTo>
                <a:lnTo>
                  <a:pt x="71628" y="225552"/>
                </a:lnTo>
                <a:lnTo>
                  <a:pt x="74676" y="222504"/>
                </a:lnTo>
                <a:lnTo>
                  <a:pt x="79248" y="214884"/>
                </a:lnTo>
                <a:lnTo>
                  <a:pt x="85344" y="205740"/>
                </a:lnTo>
                <a:lnTo>
                  <a:pt x="118872" y="161544"/>
                </a:lnTo>
                <a:lnTo>
                  <a:pt x="131064" y="161544"/>
                </a:lnTo>
                <a:lnTo>
                  <a:pt x="131064" y="144780"/>
                </a:lnTo>
                <a:lnTo>
                  <a:pt x="222504" y="19812"/>
                </a:lnTo>
                <a:lnTo>
                  <a:pt x="222504" y="265176"/>
                </a:lnTo>
                <a:lnTo>
                  <a:pt x="243840" y="265176"/>
                </a:lnTo>
                <a:lnTo>
                  <a:pt x="243840" y="217932"/>
                </a:lnTo>
                <a:lnTo>
                  <a:pt x="245364" y="205740"/>
                </a:lnTo>
                <a:lnTo>
                  <a:pt x="264392" y="0"/>
                </a:lnTo>
                <a:close/>
              </a:path>
              <a:path w="285115" h="265429">
                <a:moveTo>
                  <a:pt x="96012" y="257556"/>
                </a:moveTo>
                <a:lnTo>
                  <a:pt x="86868" y="256032"/>
                </a:lnTo>
                <a:lnTo>
                  <a:pt x="79248" y="254508"/>
                </a:lnTo>
                <a:lnTo>
                  <a:pt x="71628" y="246888"/>
                </a:lnTo>
                <a:lnTo>
                  <a:pt x="70104" y="243840"/>
                </a:lnTo>
                <a:lnTo>
                  <a:pt x="70104" y="265176"/>
                </a:lnTo>
                <a:lnTo>
                  <a:pt x="92964" y="265176"/>
                </a:lnTo>
                <a:lnTo>
                  <a:pt x="96012" y="257556"/>
                </a:lnTo>
                <a:close/>
              </a:path>
              <a:path w="285115" h="265429">
                <a:moveTo>
                  <a:pt x="222504" y="265176"/>
                </a:moveTo>
                <a:lnTo>
                  <a:pt x="222504" y="19812"/>
                </a:lnTo>
                <a:lnTo>
                  <a:pt x="210312" y="144780"/>
                </a:lnTo>
                <a:lnTo>
                  <a:pt x="131064" y="144780"/>
                </a:lnTo>
                <a:lnTo>
                  <a:pt x="131064" y="161544"/>
                </a:lnTo>
                <a:lnTo>
                  <a:pt x="208788" y="161544"/>
                </a:lnTo>
                <a:lnTo>
                  <a:pt x="208788" y="265176"/>
                </a:lnTo>
                <a:lnTo>
                  <a:pt x="222504" y="265176"/>
                </a:lnTo>
                <a:close/>
              </a:path>
              <a:path w="285115" h="265429">
                <a:moveTo>
                  <a:pt x="208788" y="265176"/>
                </a:moveTo>
                <a:lnTo>
                  <a:pt x="208788" y="161544"/>
                </a:lnTo>
                <a:lnTo>
                  <a:pt x="205740" y="201168"/>
                </a:lnTo>
                <a:lnTo>
                  <a:pt x="204358" y="213717"/>
                </a:lnTo>
                <a:lnTo>
                  <a:pt x="202692" y="223837"/>
                </a:lnTo>
                <a:lnTo>
                  <a:pt x="201025" y="231386"/>
                </a:lnTo>
                <a:lnTo>
                  <a:pt x="199644" y="236220"/>
                </a:lnTo>
                <a:lnTo>
                  <a:pt x="198120" y="242316"/>
                </a:lnTo>
                <a:lnTo>
                  <a:pt x="164592" y="257556"/>
                </a:lnTo>
                <a:lnTo>
                  <a:pt x="160020" y="257556"/>
                </a:lnTo>
                <a:lnTo>
                  <a:pt x="156972" y="265176"/>
                </a:lnTo>
                <a:lnTo>
                  <a:pt x="208788" y="265176"/>
                </a:lnTo>
                <a:close/>
              </a:path>
              <a:path w="285115" h="265429">
                <a:moveTo>
                  <a:pt x="284988" y="257556"/>
                </a:moveTo>
                <a:lnTo>
                  <a:pt x="276439" y="257270"/>
                </a:lnTo>
                <a:lnTo>
                  <a:pt x="269176" y="256413"/>
                </a:lnTo>
                <a:lnTo>
                  <a:pt x="263342" y="254984"/>
                </a:lnTo>
                <a:lnTo>
                  <a:pt x="259080" y="252984"/>
                </a:lnTo>
                <a:lnTo>
                  <a:pt x="252984" y="251460"/>
                </a:lnTo>
                <a:lnTo>
                  <a:pt x="249936" y="248412"/>
                </a:lnTo>
                <a:lnTo>
                  <a:pt x="246888" y="243840"/>
                </a:lnTo>
                <a:lnTo>
                  <a:pt x="243840" y="240792"/>
                </a:lnTo>
                <a:lnTo>
                  <a:pt x="243840" y="265176"/>
                </a:lnTo>
                <a:lnTo>
                  <a:pt x="281940" y="265176"/>
                </a:lnTo>
                <a:lnTo>
                  <a:pt x="284988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49668" y="6231636"/>
            <a:ext cx="79234" cy="70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50964" y="5515355"/>
            <a:ext cx="436245" cy="251460"/>
          </a:xfrm>
          <a:custGeom>
            <a:avLst/>
            <a:gdLst/>
            <a:ahLst/>
            <a:cxnLst/>
            <a:rect l="l" t="t" r="r" b="b"/>
            <a:pathLst>
              <a:path w="436245" h="251460">
                <a:moveTo>
                  <a:pt x="381000" y="138684"/>
                </a:moveTo>
                <a:lnTo>
                  <a:pt x="381000" y="112776"/>
                </a:lnTo>
                <a:lnTo>
                  <a:pt x="0" y="112776"/>
                </a:lnTo>
                <a:lnTo>
                  <a:pt x="0" y="138684"/>
                </a:lnTo>
                <a:lnTo>
                  <a:pt x="381000" y="138684"/>
                </a:lnTo>
                <a:close/>
              </a:path>
              <a:path w="436245" h="251460">
                <a:moveTo>
                  <a:pt x="435864" y="126492"/>
                </a:moveTo>
                <a:lnTo>
                  <a:pt x="403550" y="94940"/>
                </a:lnTo>
                <a:lnTo>
                  <a:pt x="373951" y="64960"/>
                </a:lnTo>
                <a:lnTo>
                  <a:pt x="345209" y="34123"/>
                </a:lnTo>
                <a:lnTo>
                  <a:pt x="315468" y="0"/>
                </a:lnTo>
                <a:lnTo>
                  <a:pt x="298704" y="16764"/>
                </a:lnTo>
                <a:lnTo>
                  <a:pt x="318420" y="41409"/>
                </a:lnTo>
                <a:lnTo>
                  <a:pt x="340995" y="68770"/>
                </a:lnTo>
                <a:lnTo>
                  <a:pt x="362997" y="94130"/>
                </a:lnTo>
                <a:lnTo>
                  <a:pt x="381000" y="112776"/>
                </a:lnTo>
                <a:lnTo>
                  <a:pt x="381000" y="179658"/>
                </a:lnTo>
                <a:lnTo>
                  <a:pt x="403550" y="157162"/>
                </a:lnTo>
                <a:lnTo>
                  <a:pt x="435864" y="126492"/>
                </a:lnTo>
                <a:close/>
              </a:path>
              <a:path w="436245" h="251460">
                <a:moveTo>
                  <a:pt x="381000" y="179658"/>
                </a:moveTo>
                <a:lnTo>
                  <a:pt x="381000" y="138684"/>
                </a:lnTo>
                <a:lnTo>
                  <a:pt x="362997" y="157329"/>
                </a:lnTo>
                <a:lnTo>
                  <a:pt x="340995" y="182689"/>
                </a:lnTo>
                <a:lnTo>
                  <a:pt x="318420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209" y="217360"/>
                </a:lnTo>
                <a:lnTo>
                  <a:pt x="373951" y="186690"/>
                </a:lnTo>
                <a:lnTo>
                  <a:pt x="381000" y="179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30006" y="5428488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0272" y="6301739"/>
            <a:ext cx="208788" cy="179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18147" y="6301739"/>
            <a:ext cx="265430" cy="175260"/>
          </a:xfrm>
          <a:custGeom>
            <a:avLst/>
            <a:gdLst/>
            <a:ahLst/>
            <a:cxnLst/>
            <a:rect l="l" t="t" r="r" b="b"/>
            <a:pathLst>
              <a:path w="265429" h="175260">
                <a:moveTo>
                  <a:pt x="233041" y="0"/>
                </a:moveTo>
                <a:lnTo>
                  <a:pt x="89057" y="0"/>
                </a:lnTo>
                <a:lnTo>
                  <a:pt x="52077" y="125825"/>
                </a:lnTo>
                <a:lnTo>
                  <a:pt x="48196" y="137541"/>
                </a:lnTo>
                <a:lnTo>
                  <a:pt x="27432" y="163068"/>
                </a:lnTo>
                <a:lnTo>
                  <a:pt x="24384" y="164592"/>
                </a:lnTo>
                <a:lnTo>
                  <a:pt x="15240" y="166116"/>
                </a:lnTo>
                <a:lnTo>
                  <a:pt x="3048" y="166116"/>
                </a:lnTo>
                <a:lnTo>
                  <a:pt x="0" y="175260"/>
                </a:lnTo>
                <a:lnTo>
                  <a:pt x="83820" y="175260"/>
                </a:lnTo>
                <a:lnTo>
                  <a:pt x="83820" y="153924"/>
                </a:lnTo>
                <a:lnTo>
                  <a:pt x="123444" y="15240"/>
                </a:lnTo>
                <a:lnTo>
                  <a:pt x="141732" y="15240"/>
                </a:lnTo>
                <a:lnTo>
                  <a:pt x="159758" y="16121"/>
                </a:lnTo>
                <a:lnTo>
                  <a:pt x="198120" y="30480"/>
                </a:lnTo>
                <a:lnTo>
                  <a:pt x="208788" y="45255"/>
                </a:lnTo>
                <a:lnTo>
                  <a:pt x="208788" y="7620"/>
                </a:lnTo>
                <a:lnTo>
                  <a:pt x="229957" y="1310"/>
                </a:lnTo>
                <a:lnTo>
                  <a:pt x="233041" y="0"/>
                </a:lnTo>
                <a:close/>
              </a:path>
              <a:path w="265429" h="175260">
                <a:moveTo>
                  <a:pt x="214884" y="157820"/>
                </a:moveTo>
                <a:lnTo>
                  <a:pt x="214884" y="76200"/>
                </a:lnTo>
                <a:lnTo>
                  <a:pt x="213169" y="93631"/>
                </a:lnTo>
                <a:lnTo>
                  <a:pt x="208026" y="109347"/>
                </a:lnTo>
                <a:lnTo>
                  <a:pt x="173164" y="144756"/>
                </a:lnTo>
                <a:lnTo>
                  <a:pt x="123444" y="156972"/>
                </a:lnTo>
                <a:lnTo>
                  <a:pt x="115109" y="156924"/>
                </a:lnTo>
                <a:lnTo>
                  <a:pt x="105918" y="156591"/>
                </a:lnTo>
                <a:lnTo>
                  <a:pt x="95583" y="155686"/>
                </a:lnTo>
                <a:lnTo>
                  <a:pt x="83820" y="153924"/>
                </a:lnTo>
                <a:lnTo>
                  <a:pt x="83820" y="175260"/>
                </a:lnTo>
                <a:lnTo>
                  <a:pt x="123444" y="175146"/>
                </a:lnTo>
                <a:lnTo>
                  <a:pt x="165330" y="172688"/>
                </a:lnTo>
                <a:lnTo>
                  <a:pt x="211931" y="159329"/>
                </a:lnTo>
                <a:lnTo>
                  <a:pt x="214884" y="157820"/>
                </a:lnTo>
                <a:close/>
              </a:path>
              <a:path w="265429" h="175260">
                <a:moveTo>
                  <a:pt x="265176" y="74676"/>
                </a:moveTo>
                <a:lnTo>
                  <a:pt x="251460" y="35052"/>
                </a:lnTo>
                <a:lnTo>
                  <a:pt x="208788" y="7620"/>
                </a:lnTo>
                <a:lnTo>
                  <a:pt x="208788" y="45255"/>
                </a:lnTo>
                <a:lnTo>
                  <a:pt x="211074" y="49911"/>
                </a:lnTo>
                <a:lnTo>
                  <a:pt x="213979" y="62198"/>
                </a:lnTo>
                <a:lnTo>
                  <a:pt x="214884" y="76200"/>
                </a:lnTo>
                <a:lnTo>
                  <a:pt x="214884" y="157820"/>
                </a:lnTo>
                <a:lnTo>
                  <a:pt x="222527" y="153905"/>
                </a:lnTo>
                <a:lnTo>
                  <a:pt x="252984" y="120396"/>
                </a:lnTo>
                <a:lnTo>
                  <a:pt x="264342" y="86106"/>
                </a:lnTo>
                <a:lnTo>
                  <a:pt x="2651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50964" y="6301739"/>
            <a:ext cx="436245" cy="181610"/>
          </a:xfrm>
          <a:custGeom>
            <a:avLst/>
            <a:gdLst/>
            <a:ahLst/>
            <a:cxnLst/>
            <a:rect l="l" t="t" r="r" b="b"/>
            <a:pathLst>
              <a:path w="436245" h="181610">
                <a:moveTo>
                  <a:pt x="381000" y="70104"/>
                </a:moveTo>
                <a:lnTo>
                  <a:pt x="381000" y="42672"/>
                </a:lnTo>
                <a:lnTo>
                  <a:pt x="0" y="42672"/>
                </a:lnTo>
                <a:lnTo>
                  <a:pt x="0" y="70104"/>
                </a:lnTo>
                <a:lnTo>
                  <a:pt x="381000" y="70104"/>
                </a:lnTo>
                <a:close/>
              </a:path>
              <a:path w="436245" h="181610">
                <a:moveTo>
                  <a:pt x="381000" y="109555"/>
                </a:moveTo>
                <a:lnTo>
                  <a:pt x="381000" y="70104"/>
                </a:lnTo>
                <a:lnTo>
                  <a:pt x="362997" y="88725"/>
                </a:lnTo>
                <a:lnTo>
                  <a:pt x="340995" y="113919"/>
                </a:lnTo>
                <a:lnTo>
                  <a:pt x="298704" y="164592"/>
                </a:lnTo>
                <a:lnTo>
                  <a:pt x="315468" y="181356"/>
                </a:lnTo>
                <a:lnTo>
                  <a:pt x="345209" y="147257"/>
                </a:lnTo>
                <a:lnTo>
                  <a:pt x="373951" y="116586"/>
                </a:lnTo>
                <a:lnTo>
                  <a:pt x="381000" y="109555"/>
                </a:lnTo>
                <a:close/>
              </a:path>
              <a:path w="436245" h="181610">
                <a:moveTo>
                  <a:pt x="435864" y="56388"/>
                </a:moveTo>
                <a:lnTo>
                  <a:pt x="403550" y="25694"/>
                </a:lnTo>
                <a:lnTo>
                  <a:pt x="377938" y="0"/>
                </a:lnTo>
                <a:lnTo>
                  <a:pt x="342151" y="0"/>
                </a:lnTo>
                <a:lnTo>
                  <a:pt x="362997" y="24027"/>
                </a:lnTo>
                <a:lnTo>
                  <a:pt x="381000" y="42672"/>
                </a:lnTo>
                <a:lnTo>
                  <a:pt x="381000" y="109555"/>
                </a:lnTo>
                <a:lnTo>
                  <a:pt x="403550" y="87059"/>
                </a:lnTo>
                <a:lnTo>
                  <a:pt x="4358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9464" y="902208"/>
            <a:ext cx="4931664" cy="36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28472" y="14645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200" y="2110740"/>
            <a:ext cx="2472055" cy="158750"/>
          </a:xfrm>
          <a:custGeom>
            <a:avLst/>
            <a:gdLst/>
            <a:ahLst/>
            <a:cxnLst/>
            <a:rect l="l" t="t" r="r" b="b"/>
            <a:pathLst>
              <a:path w="2472054" h="158750">
                <a:moveTo>
                  <a:pt x="205423" y="45720"/>
                </a:moveTo>
                <a:lnTo>
                  <a:pt x="205423" y="39624"/>
                </a:lnTo>
                <a:lnTo>
                  <a:pt x="203399" y="31884"/>
                </a:lnTo>
                <a:lnTo>
                  <a:pt x="158774" y="5786"/>
                </a:lnTo>
                <a:lnTo>
                  <a:pt x="127699" y="0"/>
                </a:lnTo>
                <a:lnTo>
                  <a:pt x="114245" y="1166"/>
                </a:lnTo>
                <a:lnTo>
                  <a:pt x="75883" y="19812"/>
                </a:lnTo>
                <a:lnTo>
                  <a:pt x="44070" y="56578"/>
                </a:lnTo>
                <a:lnTo>
                  <a:pt x="17971" y="103632"/>
                </a:lnTo>
                <a:lnTo>
                  <a:pt x="826" y="153733"/>
                </a:lnTo>
                <a:lnTo>
                  <a:pt x="0" y="158495"/>
                </a:lnTo>
                <a:lnTo>
                  <a:pt x="38721" y="158495"/>
                </a:lnTo>
                <a:lnTo>
                  <a:pt x="43689" y="138684"/>
                </a:lnTo>
                <a:lnTo>
                  <a:pt x="57000" y="108394"/>
                </a:lnTo>
                <a:lnTo>
                  <a:pt x="82432" y="69818"/>
                </a:lnTo>
                <a:lnTo>
                  <a:pt x="112459" y="41529"/>
                </a:lnTo>
                <a:lnTo>
                  <a:pt x="127699" y="38100"/>
                </a:lnTo>
                <a:lnTo>
                  <a:pt x="137653" y="39219"/>
                </a:lnTo>
                <a:lnTo>
                  <a:pt x="149035" y="42481"/>
                </a:lnTo>
                <a:lnTo>
                  <a:pt x="161560" y="47744"/>
                </a:lnTo>
                <a:lnTo>
                  <a:pt x="174943" y="54864"/>
                </a:lnTo>
                <a:lnTo>
                  <a:pt x="179515" y="57912"/>
                </a:lnTo>
                <a:lnTo>
                  <a:pt x="184087" y="59436"/>
                </a:lnTo>
                <a:lnTo>
                  <a:pt x="191707" y="59436"/>
                </a:lnTo>
                <a:lnTo>
                  <a:pt x="196279" y="57912"/>
                </a:lnTo>
                <a:lnTo>
                  <a:pt x="203899" y="50292"/>
                </a:lnTo>
                <a:lnTo>
                  <a:pt x="205423" y="45720"/>
                </a:lnTo>
                <a:close/>
              </a:path>
              <a:path w="2472054" h="158750">
                <a:moveTo>
                  <a:pt x="232855" y="158495"/>
                </a:moveTo>
                <a:lnTo>
                  <a:pt x="232855" y="156972"/>
                </a:lnTo>
                <a:lnTo>
                  <a:pt x="231331" y="152400"/>
                </a:lnTo>
                <a:lnTo>
                  <a:pt x="228283" y="147828"/>
                </a:lnTo>
                <a:lnTo>
                  <a:pt x="223711" y="144780"/>
                </a:lnTo>
                <a:lnTo>
                  <a:pt x="219139" y="143256"/>
                </a:lnTo>
                <a:lnTo>
                  <a:pt x="214567" y="143256"/>
                </a:lnTo>
                <a:lnTo>
                  <a:pt x="168895" y="144708"/>
                </a:lnTo>
                <a:lnTo>
                  <a:pt x="130366" y="149161"/>
                </a:lnTo>
                <a:lnTo>
                  <a:pt x="99267" y="156757"/>
                </a:lnTo>
                <a:lnTo>
                  <a:pt x="95532" y="158495"/>
                </a:lnTo>
                <a:lnTo>
                  <a:pt x="232855" y="158495"/>
                </a:lnTo>
                <a:close/>
              </a:path>
              <a:path w="2472054" h="158750">
                <a:moveTo>
                  <a:pt x="411163" y="153924"/>
                </a:moveTo>
                <a:lnTo>
                  <a:pt x="411163" y="141732"/>
                </a:lnTo>
                <a:lnTo>
                  <a:pt x="410615" y="130897"/>
                </a:lnTo>
                <a:lnTo>
                  <a:pt x="391351" y="96012"/>
                </a:lnTo>
                <a:lnTo>
                  <a:pt x="380683" y="96012"/>
                </a:lnTo>
                <a:lnTo>
                  <a:pt x="359514" y="98036"/>
                </a:lnTo>
                <a:lnTo>
                  <a:pt x="339345" y="104203"/>
                </a:lnTo>
                <a:lnTo>
                  <a:pt x="320033" y="114657"/>
                </a:lnTo>
                <a:lnTo>
                  <a:pt x="301435" y="129540"/>
                </a:lnTo>
                <a:lnTo>
                  <a:pt x="300292" y="116419"/>
                </a:lnTo>
                <a:lnTo>
                  <a:pt x="296863" y="106870"/>
                </a:lnTo>
                <a:lnTo>
                  <a:pt x="291148" y="101036"/>
                </a:lnTo>
                <a:lnTo>
                  <a:pt x="283147" y="99060"/>
                </a:lnTo>
                <a:lnTo>
                  <a:pt x="276027" y="100226"/>
                </a:lnTo>
                <a:lnTo>
                  <a:pt x="270765" y="103822"/>
                </a:lnTo>
                <a:lnTo>
                  <a:pt x="267502" y="109989"/>
                </a:lnTo>
                <a:lnTo>
                  <a:pt x="266383" y="118872"/>
                </a:lnTo>
                <a:lnTo>
                  <a:pt x="266383" y="158495"/>
                </a:lnTo>
                <a:lnTo>
                  <a:pt x="316097" y="158495"/>
                </a:lnTo>
                <a:lnTo>
                  <a:pt x="319628" y="154400"/>
                </a:lnTo>
                <a:lnTo>
                  <a:pt x="327343" y="147828"/>
                </a:lnTo>
                <a:lnTo>
                  <a:pt x="337297" y="141565"/>
                </a:lnTo>
                <a:lnTo>
                  <a:pt x="348679" y="136588"/>
                </a:lnTo>
                <a:lnTo>
                  <a:pt x="361205" y="133040"/>
                </a:lnTo>
                <a:lnTo>
                  <a:pt x="374587" y="131064"/>
                </a:lnTo>
                <a:lnTo>
                  <a:pt x="376111" y="146304"/>
                </a:lnTo>
                <a:lnTo>
                  <a:pt x="376111" y="158495"/>
                </a:lnTo>
                <a:lnTo>
                  <a:pt x="410323" y="158495"/>
                </a:lnTo>
                <a:lnTo>
                  <a:pt x="411163" y="153924"/>
                </a:lnTo>
                <a:close/>
              </a:path>
              <a:path w="2472054" h="158750">
                <a:moveTo>
                  <a:pt x="600139" y="134112"/>
                </a:moveTo>
                <a:lnTo>
                  <a:pt x="600139" y="131064"/>
                </a:lnTo>
                <a:lnTo>
                  <a:pt x="598448" y="124253"/>
                </a:lnTo>
                <a:lnTo>
                  <a:pt x="564230" y="102679"/>
                </a:lnTo>
                <a:lnTo>
                  <a:pt x="537655" y="97536"/>
                </a:lnTo>
                <a:lnTo>
                  <a:pt x="516795" y="99536"/>
                </a:lnTo>
                <a:lnTo>
                  <a:pt x="480219" y="115538"/>
                </a:lnTo>
                <a:lnTo>
                  <a:pt x="450501" y="146399"/>
                </a:lnTo>
                <a:lnTo>
                  <a:pt x="443988" y="158495"/>
                </a:lnTo>
                <a:lnTo>
                  <a:pt x="487114" y="158495"/>
                </a:lnTo>
                <a:lnTo>
                  <a:pt x="490411" y="153924"/>
                </a:lnTo>
                <a:lnTo>
                  <a:pt x="501270" y="143922"/>
                </a:lnTo>
                <a:lnTo>
                  <a:pt x="513271" y="136779"/>
                </a:lnTo>
                <a:lnTo>
                  <a:pt x="526416" y="132492"/>
                </a:lnTo>
                <a:lnTo>
                  <a:pt x="540703" y="131064"/>
                </a:lnTo>
                <a:lnTo>
                  <a:pt x="545275" y="131064"/>
                </a:lnTo>
                <a:lnTo>
                  <a:pt x="551371" y="134112"/>
                </a:lnTo>
                <a:lnTo>
                  <a:pt x="560515" y="137160"/>
                </a:lnTo>
                <a:lnTo>
                  <a:pt x="560515" y="158495"/>
                </a:lnTo>
                <a:lnTo>
                  <a:pt x="593172" y="158495"/>
                </a:lnTo>
                <a:lnTo>
                  <a:pt x="594043" y="152400"/>
                </a:lnTo>
                <a:lnTo>
                  <a:pt x="595567" y="144780"/>
                </a:lnTo>
                <a:lnTo>
                  <a:pt x="595567" y="140208"/>
                </a:lnTo>
                <a:lnTo>
                  <a:pt x="598615" y="137160"/>
                </a:lnTo>
                <a:lnTo>
                  <a:pt x="600139" y="134112"/>
                </a:lnTo>
                <a:close/>
              </a:path>
              <a:path w="2472054" h="158750">
                <a:moveTo>
                  <a:pt x="560515" y="158495"/>
                </a:moveTo>
                <a:lnTo>
                  <a:pt x="560515" y="137160"/>
                </a:lnTo>
                <a:lnTo>
                  <a:pt x="558991" y="144780"/>
                </a:lnTo>
                <a:lnTo>
                  <a:pt x="557467" y="150876"/>
                </a:lnTo>
                <a:lnTo>
                  <a:pt x="557467" y="156972"/>
                </a:lnTo>
                <a:lnTo>
                  <a:pt x="557162" y="158495"/>
                </a:lnTo>
                <a:lnTo>
                  <a:pt x="560515" y="158495"/>
                </a:lnTo>
                <a:close/>
              </a:path>
              <a:path w="2472054" h="158750">
                <a:moveTo>
                  <a:pt x="680911" y="111252"/>
                </a:moveTo>
                <a:lnTo>
                  <a:pt x="680911" y="100584"/>
                </a:lnTo>
                <a:lnTo>
                  <a:pt x="674815" y="91440"/>
                </a:lnTo>
                <a:lnTo>
                  <a:pt x="670243" y="86868"/>
                </a:lnTo>
                <a:lnTo>
                  <a:pt x="665671" y="85344"/>
                </a:lnTo>
                <a:lnTo>
                  <a:pt x="661099" y="85344"/>
                </a:lnTo>
                <a:lnTo>
                  <a:pt x="653098" y="87939"/>
                </a:lnTo>
                <a:lnTo>
                  <a:pt x="647383" y="95821"/>
                </a:lnTo>
                <a:lnTo>
                  <a:pt x="643954" y="109132"/>
                </a:lnTo>
                <a:lnTo>
                  <a:pt x="642811" y="128016"/>
                </a:lnTo>
                <a:lnTo>
                  <a:pt x="642835" y="133397"/>
                </a:lnTo>
                <a:lnTo>
                  <a:pt x="643002" y="140208"/>
                </a:lnTo>
                <a:lnTo>
                  <a:pt x="643454" y="148161"/>
                </a:lnTo>
                <a:lnTo>
                  <a:pt x="644335" y="156972"/>
                </a:lnTo>
                <a:lnTo>
                  <a:pt x="644373" y="158495"/>
                </a:lnTo>
                <a:lnTo>
                  <a:pt x="679387" y="158495"/>
                </a:lnTo>
                <a:lnTo>
                  <a:pt x="679387" y="115824"/>
                </a:lnTo>
                <a:lnTo>
                  <a:pt x="680911" y="111252"/>
                </a:lnTo>
                <a:close/>
              </a:path>
              <a:path w="2472054" h="158750">
                <a:moveTo>
                  <a:pt x="883825" y="158495"/>
                </a:moveTo>
                <a:lnTo>
                  <a:pt x="872149" y="116181"/>
                </a:lnTo>
                <a:lnTo>
                  <a:pt x="836359" y="97536"/>
                </a:lnTo>
                <a:lnTo>
                  <a:pt x="827501" y="97845"/>
                </a:lnTo>
                <a:lnTo>
                  <a:pt x="791020" y="112585"/>
                </a:lnTo>
                <a:lnTo>
                  <a:pt x="779971" y="124968"/>
                </a:lnTo>
                <a:lnTo>
                  <a:pt x="773137" y="111847"/>
                </a:lnTo>
                <a:lnTo>
                  <a:pt x="764160" y="102298"/>
                </a:lnTo>
                <a:lnTo>
                  <a:pt x="753182" y="96464"/>
                </a:lnTo>
                <a:lnTo>
                  <a:pt x="740347" y="94488"/>
                </a:lnTo>
                <a:lnTo>
                  <a:pt x="733180" y="95607"/>
                </a:lnTo>
                <a:lnTo>
                  <a:pt x="698247" y="119538"/>
                </a:lnTo>
                <a:lnTo>
                  <a:pt x="679387" y="147828"/>
                </a:lnTo>
                <a:lnTo>
                  <a:pt x="679387" y="158495"/>
                </a:lnTo>
                <a:lnTo>
                  <a:pt x="708724" y="158495"/>
                </a:lnTo>
                <a:lnTo>
                  <a:pt x="720416" y="146089"/>
                </a:lnTo>
                <a:lnTo>
                  <a:pt x="726822" y="140779"/>
                </a:lnTo>
                <a:lnTo>
                  <a:pt x="733513" y="136326"/>
                </a:lnTo>
                <a:lnTo>
                  <a:pt x="740347" y="132588"/>
                </a:lnTo>
                <a:lnTo>
                  <a:pt x="742586" y="138636"/>
                </a:lnTo>
                <a:lnTo>
                  <a:pt x="744538" y="145542"/>
                </a:lnTo>
                <a:lnTo>
                  <a:pt x="745919" y="153590"/>
                </a:lnTo>
                <a:lnTo>
                  <a:pt x="746190" y="158495"/>
                </a:lnTo>
                <a:lnTo>
                  <a:pt x="785968" y="158495"/>
                </a:lnTo>
                <a:lnTo>
                  <a:pt x="790068" y="155257"/>
                </a:lnTo>
                <a:lnTo>
                  <a:pt x="796711" y="150852"/>
                </a:lnTo>
                <a:lnTo>
                  <a:pt x="804355" y="146304"/>
                </a:lnTo>
                <a:lnTo>
                  <a:pt x="813547" y="140541"/>
                </a:lnTo>
                <a:lnTo>
                  <a:pt x="820738" y="136779"/>
                </a:lnTo>
                <a:lnTo>
                  <a:pt x="826215" y="134731"/>
                </a:lnTo>
                <a:lnTo>
                  <a:pt x="830263" y="134112"/>
                </a:lnTo>
                <a:lnTo>
                  <a:pt x="836359" y="134112"/>
                </a:lnTo>
                <a:lnTo>
                  <a:pt x="840931" y="140208"/>
                </a:lnTo>
                <a:lnTo>
                  <a:pt x="843979" y="150876"/>
                </a:lnTo>
                <a:lnTo>
                  <a:pt x="847027" y="158495"/>
                </a:lnTo>
                <a:lnTo>
                  <a:pt x="883825" y="158495"/>
                </a:lnTo>
                <a:close/>
              </a:path>
              <a:path w="2472054" h="158750">
                <a:moveTo>
                  <a:pt x="978091" y="108204"/>
                </a:moveTo>
                <a:lnTo>
                  <a:pt x="978091" y="100584"/>
                </a:lnTo>
                <a:lnTo>
                  <a:pt x="971995" y="91440"/>
                </a:lnTo>
                <a:lnTo>
                  <a:pt x="967423" y="86868"/>
                </a:lnTo>
                <a:lnTo>
                  <a:pt x="962851" y="85344"/>
                </a:lnTo>
                <a:lnTo>
                  <a:pt x="958279" y="85344"/>
                </a:lnTo>
                <a:lnTo>
                  <a:pt x="949397" y="87939"/>
                </a:lnTo>
                <a:lnTo>
                  <a:pt x="943230" y="95821"/>
                </a:lnTo>
                <a:lnTo>
                  <a:pt x="939634" y="109132"/>
                </a:lnTo>
                <a:lnTo>
                  <a:pt x="938467" y="128016"/>
                </a:lnTo>
                <a:lnTo>
                  <a:pt x="938705" y="133397"/>
                </a:lnTo>
                <a:lnTo>
                  <a:pt x="939229" y="140208"/>
                </a:lnTo>
                <a:lnTo>
                  <a:pt x="939753" y="148161"/>
                </a:lnTo>
                <a:lnTo>
                  <a:pt x="939991" y="156972"/>
                </a:lnTo>
                <a:lnTo>
                  <a:pt x="940171" y="158495"/>
                </a:lnTo>
                <a:lnTo>
                  <a:pt x="975043" y="158495"/>
                </a:lnTo>
                <a:lnTo>
                  <a:pt x="975043" y="124968"/>
                </a:lnTo>
                <a:lnTo>
                  <a:pt x="976567" y="121920"/>
                </a:lnTo>
                <a:lnTo>
                  <a:pt x="976567" y="111252"/>
                </a:lnTo>
                <a:lnTo>
                  <a:pt x="978091" y="108204"/>
                </a:lnTo>
                <a:close/>
              </a:path>
              <a:path w="2472054" h="158750">
                <a:moveTo>
                  <a:pt x="1181005" y="158495"/>
                </a:moveTo>
                <a:lnTo>
                  <a:pt x="1169329" y="116181"/>
                </a:lnTo>
                <a:lnTo>
                  <a:pt x="1133539" y="97536"/>
                </a:lnTo>
                <a:lnTo>
                  <a:pt x="1124681" y="97845"/>
                </a:lnTo>
                <a:lnTo>
                  <a:pt x="1088200" y="112585"/>
                </a:lnTo>
                <a:lnTo>
                  <a:pt x="1077151" y="124968"/>
                </a:lnTo>
                <a:lnTo>
                  <a:pt x="1070293" y="111847"/>
                </a:lnTo>
                <a:lnTo>
                  <a:pt x="1061149" y="102298"/>
                </a:lnTo>
                <a:lnTo>
                  <a:pt x="1049719" y="96464"/>
                </a:lnTo>
                <a:lnTo>
                  <a:pt x="1036003" y="94488"/>
                </a:lnTo>
                <a:lnTo>
                  <a:pt x="1029717" y="95607"/>
                </a:lnTo>
                <a:lnTo>
                  <a:pt x="995427" y="119538"/>
                </a:lnTo>
                <a:lnTo>
                  <a:pt x="976567" y="147828"/>
                </a:lnTo>
                <a:lnTo>
                  <a:pt x="975043" y="128016"/>
                </a:lnTo>
                <a:lnTo>
                  <a:pt x="975043" y="158495"/>
                </a:lnTo>
                <a:lnTo>
                  <a:pt x="1004761" y="158495"/>
                </a:lnTo>
                <a:lnTo>
                  <a:pt x="1010095" y="152400"/>
                </a:lnTo>
                <a:lnTo>
                  <a:pt x="1016953" y="146089"/>
                </a:lnTo>
                <a:lnTo>
                  <a:pt x="1023811" y="140779"/>
                </a:lnTo>
                <a:lnTo>
                  <a:pt x="1030669" y="136326"/>
                </a:lnTo>
                <a:lnTo>
                  <a:pt x="1037527" y="132588"/>
                </a:lnTo>
                <a:lnTo>
                  <a:pt x="1039527" y="138636"/>
                </a:lnTo>
                <a:lnTo>
                  <a:pt x="1040956" y="145542"/>
                </a:lnTo>
                <a:lnTo>
                  <a:pt x="1041813" y="153590"/>
                </a:lnTo>
                <a:lnTo>
                  <a:pt x="1041961" y="158495"/>
                </a:lnTo>
                <a:lnTo>
                  <a:pt x="1082858" y="158495"/>
                </a:lnTo>
                <a:lnTo>
                  <a:pt x="1086676" y="155257"/>
                </a:lnTo>
                <a:lnTo>
                  <a:pt x="1093248" y="150852"/>
                </a:lnTo>
                <a:lnTo>
                  <a:pt x="1101535" y="146304"/>
                </a:lnTo>
                <a:lnTo>
                  <a:pt x="1110084" y="140541"/>
                </a:lnTo>
                <a:lnTo>
                  <a:pt x="1117347" y="136779"/>
                </a:lnTo>
                <a:lnTo>
                  <a:pt x="1123181" y="134731"/>
                </a:lnTo>
                <a:lnTo>
                  <a:pt x="1127443" y="134112"/>
                </a:lnTo>
                <a:lnTo>
                  <a:pt x="1132015" y="134112"/>
                </a:lnTo>
                <a:lnTo>
                  <a:pt x="1136587" y="140208"/>
                </a:lnTo>
                <a:lnTo>
                  <a:pt x="1141159" y="150876"/>
                </a:lnTo>
                <a:lnTo>
                  <a:pt x="1144207" y="158495"/>
                </a:lnTo>
                <a:lnTo>
                  <a:pt x="1181005" y="158495"/>
                </a:lnTo>
                <a:close/>
              </a:path>
              <a:path w="2472054" h="158750">
                <a:moveTo>
                  <a:pt x="1389571" y="134112"/>
                </a:moveTo>
                <a:lnTo>
                  <a:pt x="1389571" y="131064"/>
                </a:lnTo>
                <a:lnTo>
                  <a:pt x="1387880" y="124253"/>
                </a:lnTo>
                <a:lnTo>
                  <a:pt x="1353662" y="102679"/>
                </a:lnTo>
                <a:lnTo>
                  <a:pt x="1327087" y="97536"/>
                </a:lnTo>
                <a:lnTo>
                  <a:pt x="1306227" y="99536"/>
                </a:lnTo>
                <a:lnTo>
                  <a:pt x="1269651" y="115538"/>
                </a:lnTo>
                <a:lnTo>
                  <a:pt x="1239933" y="146399"/>
                </a:lnTo>
                <a:lnTo>
                  <a:pt x="1233420" y="158495"/>
                </a:lnTo>
                <a:lnTo>
                  <a:pt x="1276546" y="158495"/>
                </a:lnTo>
                <a:lnTo>
                  <a:pt x="1279843" y="153924"/>
                </a:lnTo>
                <a:lnTo>
                  <a:pt x="1290702" y="143922"/>
                </a:lnTo>
                <a:lnTo>
                  <a:pt x="1302703" y="136779"/>
                </a:lnTo>
                <a:lnTo>
                  <a:pt x="1315848" y="132492"/>
                </a:lnTo>
                <a:lnTo>
                  <a:pt x="1330135" y="131064"/>
                </a:lnTo>
                <a:lnTo>
                  <a:pt x="1334707" y="131064"/>
                </a:lnTo>
                <a:lnTo>
                  <a:pt x="1340803" y="134112"/>
                </a:lnTo>
                <a:lnTo>
                  <a:pt x="1349947" y="137160"/>
                </a:lnTo>
                <a:lnTo>
                  <a:pt x="1349947" y="158495"/>
                </a:lnTo>
                <a:lnTo>
                  <a:pt x="1382604" y="158495"/>
                </a:lnTo>
                <a:lnTo>
                  <a:pt x="1383475" y="152400"/>
                </a:lnTo>
                <a:lnTo>
                  <a:pt x="1383475" y="144780"/>
                </a:lnTo>
                <a:lnTo>
                  <a:pt x="1384999" y="140208"/>
                </a:lnTo>
                <a:lnTo>
                  <a:pt x="1388047" y="137160"/>
                </a:lnTo>
                <a:lnTo>
                  <a:pt x="1389571" y="134112"/>
                </a:lnTo>
                <a:close/>
              </a:path>
              <a:path w="2472054" h="158750">
                <a:moveTo>
                  <a:pt x="1349947" y="158495"/>
                </a:moveTo>
                <a:lnTo>
                  <a:pt x="1349947" y="137160"/>
                </a:lnTo>
                <a:lnTo>
                  <a:pt x="1348423" y="144780"/>
                </a:lnTo>
                <a:lnTo>
                  <a:pt x="1346899" y="150876"/>
                </a:lnTo>
                <a:lnTo>
                  <a:pt x="1346899" y="156972"/>
                </a:lnTo>
                <a:lnTo>
                  <a:pt x="1346594" y="158495"/>
                </a:lnTo>
                <a:lnTo>
                  <a:pt x="1349947" y="158495"/>
                </a:lnTo>
                <a:close/>
              </a:path>
              <a:path w="2472054" h="158750">
                <a:moveTo>
                  <a:pt x="1580071" y="152400"/>
                </a:moveTo>
                <a:lnTo>
                  <a:pt x="1580071" y="141732"/>
                </a:lnTo>
                <a:lnTo>
                  <a:pt x="1579523" y="130897"/>
                </a:lnTo>
                <a:lnTo>
                  <a:pt x="1560259" y="96012"/>
                </a:lnTo>
                <a:lnTo>
                  <a:pt x="1549591" y="96012"/>
                </a:lnTo>
                <a:lnTo>
                  <a:pt x="1528208" y="98036"/>
                </a:lnTo>
                <a:lnTo>
                  <a:pt x="1507681" y="104203"/>
                </a:lnTo>
                <a:lnTo>
                  <a:pt x="1488298" y="114657"/>
                </a:lnTo>
                <a:lnTo>
                  <a:pt x="1470343" y="129540"/>
                </a:lnTo>
                <a:lnTo>
                  <a:pt x="1469200" y="116419"/>
                </a:lnTo>
                <a:lnTo>
                  <a:pt x="1465771" y="106870"/>
                </a:lnTo>
                <a:lnTo>
                  <a:pt x="1460056" y="101036"/>
                </a:lnTo>
                <a:lnTo>
                  <a:pt x="1452055" y="99060"/>
                </a:lnTo>
                <a:lnTo>
                  <a:pt x="1444292" y="100226"/>
                </a:lnTo>
                <a:lnTo>
                  <a:pt x="1439101" y="103822"/>
                </a:lnTo>
                <a:lnTo>
                  <a:pt x="1436196" y="109989"/>
                </a:lnTo>
                <a:lnTo>
                  <a:pt x="1435291" y="118872"/>
                </a:lnTo>
                <a:lnTo>
                  <a:pt x="1435291" y="137160"/>
                </a:lnTo>
                <a:lnTo>
                  <a:pt x="1433767" y="144780"/>
                </a:lnTo>
                <a:lnTo>
                  <a:pt x="1433767" y="158495"/>
                </a:lnTo>
                <a:lnTo>
                  <a:pt x="1485005" y="158495"/>
                </a:lnTo>
                <a:lnTo>
                  <a:pt x="1488536" y="154400"/>
                </a:lnTo>
                <a:lnTo>
                  <a:pt x="1496251" y="147828"/>
                </a:lnTo>
                <a:lnTo>
                  <a:pt x="1505990" y="141565"/>
                </a:lnTo>
                <a:lnTo>
                  <a:pt x="1517016" y="136588"/>
                </a:lnTo>
                <a:lnTo>
                  <a:pt x="1529470" y="133040"/>
                </a:lnTo>
                <a:lnTo>
                  <a:pt x="1543495" y="131064"/>
                </a:lnTo>
                <a:lnTo>
                  <a:pt x="1543495" y="146304"/>
                </a:lnTo>
                <a:lnTo>
                  <a:pt x="1545019" y="152400"/>
                </a:lnTo>
                <a:lnTo>
                  <a:pt x="1545019" y="158495"/>
                </a:lnTo>
                <a:lnTo>
                  <a:pt x="1578067" y="158495"/>
                </a:lnTo>
                <a:lnTo>
                  <a:pt x="1578547" y="153924"/>
                </a:lnTo>
                <a:lnTo>
                  <a:pt x="1580071" y="152400"/>
                </a:lnTo>
                <a:close/>
              </a:path>
              <a:path w="2472054" h="158750">
                <a:moveTo>
                  <a:pt x="2471611" y="118872"/>
                </a:moveTo>
                <a:lnTo>
                  <a:pt x="2471611" y="114300"/>
                </a:lnTo>
                <a:lnTo>
                  <a:pt x="2470206" y="100298"/>
                </a:lnTo>
                <a:lnTo>
                  <a:pt x="2466087" y="90297"/>
                </a:lnTo>
                <a:lnTo>
                  <a:pt x="2459395" y="84296"/>
                </a:lnTo>
                <a:lnTo>
                  <a:pt x="2450275" y="82296"/>
                </a:lnTo>
                <a:lnTo>
                  <a:pt x="2445703" y="82296"/>
                </a:lnTo>
                <a:lnTo>
                  <a:pt x="2441131" y="83820"/>
                </a:lnTo>
                <a:lnTo>
                  <a:pt x="2436559" y="86868"/>
                </a:lnTo>
                <a:lnTo>
                  <a:pt x="2433511" y="89916"/>
                </a:lnTo>
                <a:lnTo>
                  <a:pt x="2431987" y="94488"/>
                </a:lnTo>
                <a:lnTo>
                  <a:pt x="2431987" y="109728"/>
                </a:lnTo>
                <a:lnTo>
                  <a:pt x="2433511" y="112776"/>
                </a:lnTo>
                <a:lnTo>
                  <a:pt x="2433511" y="118872"/>
                </a:lnTo>
                <a:lnTo>
                  <a:pt x="2435035" y="124968"/>
                </a:lnTo>
                <a:lnTo>
                  <a:pt x="2438083" y="128016"/>
                </a:lnTo>
                <a:lnTo>
                  <a:pt x="2442655" y="131064"/>
                </a:lnTo>
                <a:lnTo>
                  <a:pt x="2447227" y="132588"/>
                </a:lnTo>
                <a:lnTo>
                  <a:pt x="2457895" y="132588"/>
                </a:lnTo>
                <a:lnTo>
                  <a:pt x="2462467" y="131064"/>
                </a:lnTo>
                <a:lnTo>
                  <a:pt x="2465515" y="128016"/>
                </a:lnTo>
                <a:lnTo>
                  <a:pt x="2470087" y="124968"/>
                </a:lnTo>
                <a:lnTo>
                  <a:pt x="2471611" y="118872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2407" y="2199132"/>
            <a:ext cx="62230" cy="73660"/>
          </a:xfrm>
          <a:custGeom>
            <a:avLst/>
            <a:gdLst/>
            <a:ahLst/>
            <a:cxnLst/>
            <a:rect l="l" t="t" r="r" b="b"/>
            <a:pathLst>
              <a:path w="62229" h="73660">
                <a:moveTo>
                  <a:pt x="61612" y="0"/>
                </a:moveTo>
                <a:lnTo>
                  <a:pt x="53992" y="0"/>
                </a:lnTo>
                <a:lnTo>
                  <a:pt x="0" y="73151"/>
                </a:lnTo>
                <a:lnTo>
                  <a:pt x="54808" y="73151"/>
                </a:lnTo>
                <a:lnTo>
                  <a:pt x="6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249" y="2199132"/>
            <a:ext cx="192982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9221" y="2199132"/>
            <a:ext cx="262890" cy="73660"/>
          </a:xfrm>
          <a:custGeom>
            <a:avLst/>
            <a:gdLst/>
            <a:ahLst/>
            <a:cxnLst/>
            <a:rect l="l" t="t" r="r" b="b"/>
            <a:pathLst>
              <a:path w="262889" h="73660">
                <a:moveTo>
                  <a:pt x="262410" y="0"/>
                </a:moveTo>
                <a:lnTo>
                  <a:pt x="253266" y="0"/>
                </a:lnTo>
                <a:lnTo>
                  <a:pt x="250218" y="6096"/>
                </a:lnTo>
                <a:lnTo>
                  <a:pt x="245646" y="10668"/>
                </a:lnTo>
                <a:lnTo>
                  <a:pt x="242598" y="12192"/>
                </a:lnTo>
                <a:lnTo>
                  <a:pt x="241074" y="13716"/>
                </a:lnTo>
                <a:lnTo>
                  <a:pt x="236502" y="15240"/>
                </a:lnTo>
                <a:lnTo>
                  <a:pt x="230406" y="15240"/>
                </a:lnTo>
                <a:lnTo>
                  <a:pt x="224310" y="13716"/>
                </a:lnTo>
                <a:lnTo>
                  <a:pt x="216690" y="10668"/>
                </a:lnTo>
                <a:lnTo>
                  <a:pt x="202665" y="5786"/>
                </a:lnTo>
                <a:lnTo>
                  <a:pt x="187925" y="2476"/>
                </a:lnTo>
                <a:lnTo>
                  <a:pt x="172327" y="595"/>
                </a:lnTo>
                <a:lnTo>
                  <a:pt x="155730" y="0"/>
                </a:lnTo>
                <a:lnTo>
                  <a:pt x="133156" y="1166"/>
                </a:lnTo>
                <a:lnTo>
                  <a:pt x="89722" y="10929"/>
                </a:lnTo>
                <a:lnTo>
                  <a:pt x="53408" y="27503"/>
                </a:lnTo>
                <a:lnTo>
                  <a:pt x="12474" y="59436"/>
                </a:lnTo>
                <a:lnTo>
                  <a:pt x="0" y="73151"/>
                </a:lnTo>
                <a:lnTo>
                  <a:pt x="46098" y="73151"/>
                </a:lnTo>
                <a:lnTo>
                  <a:pt x="62957" y="53173"/>
                </a:lnTo>
                <a:lnTo>
                  <a:pt x="90960" y="32194"/>
                </a:lnTo>
                <a:lnTo>
                  <a:pt x="122393" y="19502"/>
                </a:lnTo>
                <a:lnTo>
                  <a:pt x="157254" y="15240"/>
                </a:lnTo>
                <a:lnTo>
                  <a:pt x="173542" y="16359"/>
                </a:lnTo>
                <a:lnTo>
                  <a:pt x="212118" y="32004"/>
                </a:lnTo>
                <a:lnTo>
                  <a:pt x="231930" y="73151"/>
                </a:lnTo>
                <a:lnTo>
                  <a:pt x="245529" y="73151"/>
                </a:lnTo>
                <a:lnTo>
                  <a:pt x="262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2270760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2" y="2269235"/>
            <a:ext cx="1583055" cy="157480"/>
          </a:xfrm>
          <a:custGeom>
            <a:avLst/>
            <a:gdLst/>
            <a:ahLst/>
            <a:cxnLst/>
            <a:rect l="l" t="t" r="r" b="b"/>
            <a:pathLst>
              <a:path w="1583055" h="157480">
                <a:moveTo>
                  <a:pt x="43609" y="0"/>
                </a:moveTo>
                <a:lnTo>
                  <a:pt x="4888" y="0"/>
                </a:lnTo>
                <a:lnTo>
                  <a:pt x="1428" y="19931"/>
                </a:lnTo>
                <a:lnTo>
                  <a:pt x="0" y="44196"/>
                </a:lnTo>
                <a:lnTo>
                  <a:pt x="1428" y="67889"/>
                </a:lnTo>
                <a:lnTo>
                  <a:pt x="12858" y="106132"/>
                </a:lnTo>
                <a:lnTo>
                  <a:pt x="38100" y="133379"/>
                </a:lnTo>
                <a:lnTo>
                  <a:pt x="38100" y="44196"/>
                </a:lnTo>
                <a:lnTo>
                  <a:pt x="40695" y="11620"/>
                </a:lnTo>
                <a:lnTo>
                  <a:pt x="43609" y="0"/>
                </a:lnTo>
                <a:close/>
              </a:path>
              <a:path w="1583055" h="157480">
                <a:moveTo>
                  <a:pt x="185928" y="104678"/>
                </a:moveTo>
                <a:lnTo>
                  <a:pt x="185928" y="22860"/>
                </a:lnTo>
                <a:lnTo>
                  <a:pt x="179570" y="43148"/>
                </a:lnTo>
                <a:lnTo>
                  <a:pt x="171640" y="60579"/>
                </a:lnTo>
                <a:lnTo>
                  <a:pt x="136445" y="96631"/>
                </a:lnTo>
                <a:lnTo>
                  <a:pt x="91440" y="108204"/>
                </a:lnTo>
                <a:lnTo>
                  <a:pt x="76842" y="107323"/>
                </a:lnTo>
                <a:lnTo>
                  <a:pt x="43886" y="84701"/>
                </a:lnTo>
                <a:lnTo>
                  <a:pt x="38100" y="44196"/>
                </a:lnTo>
                <a:lnTo>
                  <a:pt x="38100" y="133379"/>
                </a:lnTo>
                <a:lnTo>
                  <a:pt x="51435" y="140208"/>
                </a:lnTo>
                <a:lnTo>
                  <a:pt x="70008" y="144827"/>
                </a:lnTo>
                <a:lnTo>
                  <a:pt x="91440" y="146304"/>
                </a:lnTo>
                <a:lnTo>
                  <a:pt x="115728" y="144280"/>
                </a:lnTo>
                <a:lnTo>
                  <a:pt x="138303" y="138112"/>
                </a:lnTo>
                <a:lnTo>
                  <a:pt x="159162" y="127659"/>
                </a:lnTo>
                <a:lnTo>
                  <a:pt x="178308" y="112776"/>
                </a:lnTo>
                <a:lnTo>
                  <a:pt x="185928" y="104678"/>
                </a:lnTo>
                <a:close/>
              </a:path>
              <a:path w="1583055" h="157480">
                <a:moveTo>
                  <a:pt x="237744" y="12192"/>
                </a:moveTo>
                <a:lnTo>
                  <a:pt x="237744" y="0"/>
                </a:lnTo>
                <a:lnTo>
                  <a:pt x="100421" y="0"/>
                </a:lnTo>
                <a:lnTo>
                  <a:pt x="80772" y="9144"/>
                </a:lnTo>
                <a:lnTo>
                  <a:pt x="73152" y="13716"/>
                </a:lnTo>
                <a:lnTo>
                  <a:pt x="70104" y="18288"/>
                </a:lnTo>
                <a:lnTo>
                  <a:pt x="70104" y="30480"/>
                </a:lnTo>
                <a:lnTo>
                  <a:pt x="71628" y="35052"/>
                </a:lnTo>
                <a:lnTo>
                  <a:pt x="74676" y="39624"/>
                </a:lnTo>
                <a:lnTo>
                  <a:pt x="83820" y="45720"/>
                </a:lnTo>
                <a:lnTo>
                  <a:pt x="91440" y="45720"/>
                </a:lnTo>
                <a:lnTo>
                  <a:pt x="97536" y="42672"/>
                </a:lnTo>
                <a:lnTo>
                  <a:pt x="116705" y="35504"/>
                </a:lnTo>
                <a:lnTo>
                  <a:pt x="137731" y="29908"/>
                </a:lnTo>
                <a:lnTo>
                  <a:pt x="160758" y="25741"/>
                </a:lnTo>
                <a:lnTo>
                  <a:pt x="185928" y="22860"/>
                </a:lnTo>
                <a:lnTo>
                  <a:pt x="185928" y="104678"/>
                </a:lnTo>
                <a:lnTo>
                  <a:pt x="195786" y="94202"/>
                </a:lnTo>
                <a:lnTo>
                  <a:pt x="209550" y="72771"/>
                </a:lnTo>
                <a:lnTo>
                  <a:pt x="219884" y="48482"/>
                </a:lnTo>
                <a:lnTo>
                  <a:pt x="227076" y="21336"/>
                </a:lnTo>
                <a:lnTo>
                  <a:pt x="234696" y="16764"/>
                </a:lnTo>
                <a:lnTo>
                  <a:pt x="237744" y="12192"/>
                </a:lnTo>
                <a:close/>
              </a:path>
              <a:path w="1583055" h="157480">
                <a:moveTo>
                  <a:pt x="415211" y="0"/>
                </a:moveTo>
                <a:lnTo>
                  <a:pt x="381000" y="0"/>
                </a:lnTo>
                <a:lnTo>
                  <a:pt x="381000" y="13716"/>
                </a:lnTo>
                <a:lnTo>
                  <a:pt x="387096" y="19812"/>
                </a:lnTo>
                <a:lnTo>
                  <a:pt x="397764" y="19812"/>
                </a:lnTo>
                <a:lnTo>
                  <a:pt x="404907" y="18359"/>
                </a:lnTo>
                <a:lnTo>
                  <a:pt x="410337" y="13906"/>
                </a:lnTo>
                <a:lnTo>
                  <a:pt x="414051" y="6310"/>
                </a:lnTo>
                <a:lnTo>
                  <a:pt x="415211" y="0"/>
                </a:lnTo>
                <a:close/>
              </a:path>
              <a:path w="1583055" h="157480">
                <a:moveTo>
                  <a:pt x="320986" y="0"/>
                </a:moveTo>
                <a:lnTo>
                  <a:pt x="271272" y="0"/>
                </a:lnTo>
                <a:lnTo>
                  <a:pt x="271272" y="140208"/>
                </a:lnTo>
                <a:lnTo>
                  <a:pt x="275844" y="146304"/>
                </a:lnTo>
                <a:lnTo>
                  <a:pt x="286512" y="146304"/>
                </a:lnTo>
                <a:lnTo>
                  <a:pt x="295394" y="145161"/>
                </a:lnTo>
                <a:lnTo>
                  <a:pt x="301561" y="141732"/>
                </a:lnTo>
                <a:lnTo>
                  <a:pt x="304800" y="136584"/>
                </a:lnTo>
                <a:lnTo>
                  <a:pt x="304800" y="25908"/>
                </a:lnTo>
                <a:lnTo>
                  <a:pt x="310800" y="14192"/>
                </a:lnTo>
                <a:lnTo>
                  <a:pt x="317373" y="4191"/>
                </a:lnTo>
                <a:lnTo>
                  <a:pt x="320986" y="0"/>
                </a:lnTo>
                <a:close/>
              </a:path>
              <a:path w="1583055" h="157480">
                <a:moveTo>
                  <a:pt x="306324" y="128016"/>
                </a:moveTo>
                <a:lnTo>
                  <a:pt x="304800" y="25908"/>
                </a:lnTo>
                <a:lnTo>
                  <a:pt x="304800" y="136584"/>
                </a:lnTo>
                <a:lnTo>
                  <a:pt x="305157" y="136017"/>
                </a:lnTo>
                <a:lnTo>
                  <a:pt x="306324" y="128016"/>
                </a:lnTo>
                <a:close/>
              </a:path>
              <a:path w="1583055" h="157480">
                <a:moveTo>
                  <a:pt x="492002" y="0"/>
                </a:moveTo>
                <a:lnTo>
                  <a:pt x="448876" y="0"/>
                </a:lnTo>
                <a:lnTo>
                  <a:pt x="445389" y="6477"/>
                </a:lnTo>
                <a:lnTo>
                  <a:pt x="439388" y="26765"/>
                </a:lnTo>
                <a:lnTo>
                  <a:pt x="437388" y="48768"/>
                </a:lnTo>
                <a:lnTo>
                  <a:pt x="438554" y="71080"/>
                </a:lnTo>
                <a:lnTo>
                  <a:pt x="457200" y="118872"/>
                </a:lnTo>
                <a:lnTo>
                  <a:pt x="473964" y="132944"/>
                </a:lnTo>
                <a:lnTo>
                  <a:pt x="473964" y="50292"/>
                </a:lnTo>
                <a:lnTo>
                  <a:pt x="475368" y="35076"/>
                </a:lnTo>
                <a:lnTo>
                  <a:pt x="479488" y="21145"/>
                </a:lnTo>
                <a:lnTo>
                  <a:pt x="486179" y="8072"/>
                </a:lnTo>
                <a:lnTo>
                  <a:pt x="492002" y="0"/>
                </a:lnTo>
                <a:close/>
              </a:path>
              <a:path w="1583055" h="157480">
                <a:moveTo>
                  <a:pt x="566928" y="128655"/>
                </a:moveTo>
                <a:lnTo>
                  <a:pt x="566928" y="89916"/>
                </a:lnTo>
                <a:lnTo>
                  <a:pt x="559308" y="97536"/>
                </a:lnTo>
                <a:lnTo>
                  <a:pt x="553212" y="102108"/>
                </a:lnTo>
                <a:lnTo>
                  <a:pt x="518160" y="111252"/>
                </a:lnTo>
                <a:lnTo>
                  <a:pt x="507563" y="110371"/>
                </a:lnTo>
                <a:lnTo>
                  <a:pt x="477012" y="76581"/>
                </a:lnTo>
                <a:lnTo>
                  <a:pt x="473964" y="50292"/>
                </a:lnTo>
                <a:lnTo>
                  <a:pt x="473964" y="132944"/>
                </a:lnTo>
                <a:lnTo>
                  <a:pt x="482155" y="137350"/>
                </a:lnTo>
                <a:lnTo>
                  <a:pt x="499419" y="141803"/>
                </a:lnTo>
                <a:lnTo>
                  <a:pt x="518160" y="143147"/>
                </a:lnTo>
                <a:lnTo>
                  <a:pt x="525780" y="143256"/>
                </a:lnTo>
                <a:lnTo>
                  <a:pt x="533400" y="141732"/>
                </a:lnTo>
                <a:lnTo>
                  <a:pt x="542544" y="138684"/>
                </a:lnTo>
                <a:lnTo>
                  <a:pt x="549687" y="136112"/>
                </a:lnTo>
                <a:lnTo>
                  <a:pt x="557403" y="132969"/>
                </a:lnTo>
                <a:lnTo>
                  <a:pt x="565689" y="129254"/>
                </a:lnTo>
                <a:lnTo>
                  <a:pt x="566928" y="128655"/>
                </a:lnTo>
                <a:close/>
              </a:path>
              <a:path w="1583055" h="157480">
                <a:moveTo>
                  <a:pt x="598061" y="0"/>
                </a:moveTo>
                <a:lnTo>
                  <a:pt x="562051" y="0"/>
                </a:lnTo>
                <a:lnTo>
                  <a:pt x="560832" y="6096"/>
                </a:lnTo>
                <a:lnTo>
                  <a:pt x="560832" y="16764"/>
                </a:lnTo>
                <a:lnTo>
                  <a:pt x="561141" y="30766"/>
                </a:lnTo>
                <a:lnTo>
                  <a:pt x="562165" y="47625"/>
                </a:lnTo>
                <a:lnTo>
                  <a:pt x="564046" y="67342"/>
                </a:lnTo>
                <a:lnTo>
                  <a:pt x="566928" y="89916"/>
                </a:lnTo>
                <a:lnTo>
                  <a:pt x="566928" y="128655"/>
                </a:lnTo>
                <a:lnTo>
                  <a:pt x="574548" y="124968"/>
                </a:lnTo>
                <a:lnTo>
                  <a:pt x="577596" y="128016"/>
                </a:lnTo>
                <a:lnTo>
                  <a:pt x="580644" y="132588"/>
                </a:lnTo>
                <a:lnTo>
                  <a:pt x="586740" y="138684"/>
                </a:lnTo>
                <a:lnTo>
                  <a:pt x="592836" y="143256"/>
                </a:lnTo>
                <a:lnTo>
                  <a:pt x="597408" y="146304"/>
                </a:lnTo>
                <a:lnTo>
                  <a:pt x="597408" y="4572"/>
                </a:lnTo>
                <a:lnTo>
                  <a:pt x="598061" y="0"/>
                </a:lnTo>
                <a:close/>
              </a:path>
              <a:path w="1583055" h="157480">
                <a:moveTo>
                  <a:pt x="617220" y="134112"/>
                </a:moveTo>
                <a:lnTo>
                  <a:pt x="617220" y="129540"/>
                </a:lnTo>
                <a:lnTo>
                  <a:pt x="615696" y="126492"/>
                </a:lnTo>
                <a:lnTo>
                  <a:pt x="614172" y="121920"/>
                </a:lnTo>
                <a:lnTo>
                  <a:pt x="600456" y="83820"/>
                </a:lnTo>
                <a:lnTo>
                  <a:pt x="597408" y="47244"/>
                </a:lnTo>
                <a:lnTo>
                  <a:pt x="597408" y="146304"/>
                </a:lnTo>
                <a:lnTo>
                  <a:pt x="605028" y="146304"/>
                </a:lnTo>
                <a:lnTo>
                  <a:pt x="608076" y="144780"/>
                </a:lnTo>
                <a:lnTo>
                  <a:pt x="612648" y="141732"/>
                </a:lnTo>
                <a:lnTo>
                  <a:pt x="615696" y="138684"/>
                </a:lnTo>
                <a:lnTo>
                  <a:pt x="617220" y="134112"/>
                </a:lnTo>
                <a:close/>
              </a:path>
              <a:path w="1583055" h="157480">
                <a:moveTo>
                  <a:pt x="905256" y="135636"/>
                </a:moveTo>
                <a:lnTo>
                  <a:pt x="905256" y="131064"/>
                </a:lnTo>
                <a:lnTo>
                  <a:pt x="897826" y="67437"/>
                </a:lnTo>
                <a:lnTo>
                  <a:pt x="894754" y="43196"/>
                </a:lnTo>
                <a:lnTo>
                  <a:pt x="891540" y="24384"/>
                </a:lnTo>
                <a:lnTo>
                  <a:pt x="889277" y="4072"/>
                </a:lnTo>
                <a:lnTo>
                  <a:pt x="888714" y="0"/>
                </a:lnTo>
                <a:lnTo>
                  <a:pt x="851915" y="0"/>
                </a:lnTo>
                <a:lnTo>
                  <a:pt x="854964" y="9144"/>
                </a:lnTo>
                <a:lnTo>
                  <a:pt x="854964" y="16764"/>
                </a:lnTo>
                <a:lnTo>
                  <a:pt x="862584" y="74676"/>
                </a:lnTo>
                <a:lnTo>
                  <a:pt x="863965" y="92726"/>
                </a:lnTo>
                <a:lnTo>
                  <a:pt x="865632" y="108204"/>
                </a:lnTo>
                <a:lnTo>
                  <a:pt x="868680" y="132588"/>
                </a:lnTo>
                <a:lnTo>
                  <a:pt x="870204" y="143256"/>
                </a:lnTo>
                <a:lnTo>
                  <a:pt x="876300" y="149352"/>
                </a:lnTo>
                <a:lnTo>
                  <a:pt x="891540" y="149352"/>
                </a:lnTo>
                <a:lnTo>
                  <a:pt x="896112" y="147828"/>
                </a:lnTo>
                <a:lnTo>
                  <a:pt x="900684" y="144780"/>
                </a:lnTo>
                <a:lnTo>
                  <a:pt x="903732" y="140208"/>
                </a:lnTo>
                <a:lnTo>
                  <a:pt x="905256" y="135636"/>
                </a:lnTo>
                <a:close/>
              </a:path>
              <a:path w="1583055" h="157480">
                <a:moveTo>
                  <a:pt x="790857" y="0"/>
                </a:moveTo>
                <a:lnTo>
                  <a:pt x="751079" y="0"/>
                </a:lnTo>
                <a:lnTo>
                  <a:pt x="751332" y="4572"/>
                </a:lnTo>
                <a:lnTo>
                  <a:pt x="751617" y="17407"/>
                </a:lnTo>
                <a:lnTo>
                  <a:pt x="752475" y="32956"/>
                </a:lnTo>
                <a:lnTo>
                  <a:pt x="753903" y="51078"/>
                </a:lnTo>
                <a:lnTo>
                  <a:pt x="757904" y="92178"/>
                </a:lnTo>
                <a:lnTo>
                  <a:pt x="759333" y="110299"/>
                </a:lnTo>
                <a:lnTo>
                  <a:pt x="760190" y="125849"/>
                </a:lnTo>
                <a:lnTo>
                  <a:pt x="760476" y="138684"/>
                </a:lnTo>
                <a:lnTo>
                  <a:pt x="760476" y="143256"/>
                </a:lnTo>
                <a:lnTo>
                  <a:pt x="762000" y="147828"/>
                </a:lnTo>
                <a:lnTo>
                  <a:pt x="765048" y="152400"/>
                </a:lnTo>
                <a:lnTo>
                  <a:pt x="768096" y="155448"/>
                </a:lnTo>
                <a:lnTo>
                  <a:pt x="772668" y="156972"/>
                </a:lnTo>
                <a:lnTo>
                  <a:pt x="783336" y="156972"/>
                </a:lnTo>
                <a:lnTo>
                  <a:pt x="786384" y="155956"/>
                </a:lnTo>
                <a:lnTo>
                  <a:pt x="786384" y="4572"/>
                </a:lnTo>
                <a:lnTo>
                  <a:pt x="789741" y="881"/>
                </a:lnTo>
                <a:lnTo>
                  <a:pt x="790857" y="0"/>
                </a:lnTo>
                <a:close/>
              </a:path>
              <a:path w="1583055" h="157480">
                <a:moveTo>
                  <a:pt x="797052" y="143256"/>
                </a:moveTo>
                <a:lnTo>
                  <a:pt x="797052" y="138684"/>
                </a:lnTo>
                <a:lnTo>
                  <a:pt x="796766" y="128063"/>
                </a:lnTo>
                <a:lnTo>
                  <a:pt x="795909" y="116586"/>
                </a:lnTo>
                <a:lnTo>
                  <a:pt x="794480" y="103965"/>
                </a:lnTo>
                <a:lnTo>
                  <a:pt x="792480" y="89916"/>
                </a:lnTo>
                <a:lnTo>
                  <a:pt x="787026" y="30718"/>
                </a:lnTo>
                <a:lnTo>
                  <a:pt x="786574" y="22098"/>
                </a:lnTo>
                <a:lnTo>
                  <a:pt x="786407" y="13478"/>
                </a:lnTo>
                <a:lnTo>
                  <a:pt x="786384" y="4572"/>
                </a:lnTo>
                <a:lnTo>
                  <a:pt x="786384" y="155956"/>
                </a:lnTo>
                <a:lnTo>
                  <a:pt x="787908" y="155448"/>
                </a:lnTo>
                <a:lnTo>
                  <a:pt x="790956" y="152400"/>
                </a:lnTo>
                <a:lnTo>
                  <a:pt x="797052" y="143256"/>
                </a:lnTo>
                <a:close/>
              </a:path>
              <a:path w="1583055" h="157480">
                <a:moveTo>
                  <a:pt x="650748" y="128227"/>
                </a:moveTo>
                <a:lnTo>
                  <a:pt x="650748" y="28956"/>
                </a:lnTo>
                <a:lnTo>
                  <a:pt x="650509" y="35266"/>
                </a:lnTo>
                <a:lnTo>
                  <a:pt x="649986" y="42862"/>
                </a:lnTo>
                <a:lnTo>
                  <a:pt x="649462" y="51887"/>
                </a:lnTo>
                <a:lnTo>
                  <a:pt x="649224" y="62484"/>
                </a:lnTo>
                <a:lnTo>
                  <a:pt x="647128" y="81534"/>
                </a:lnTo>
                <a:lnTo>
                  <a:pt x="646437" y="89487"/>
                </a:lnTo>
                <a:lnTo>
                  <a:pt x="646176" y="96012"/>
                </a:lnTo>
                <a:lnTo>
                  <a:pt x="647580" y="116895"/>
                </a:lnTo>
                <a:lnTo>
                  <a:pt x="650748" y="128227"/>
                </a:lnTo>
                <a:close/>
              </a:path>
              <a:path w="1583055" h="157480">
                <a:moveTo>
                  <a:pt x="713613" y="0"/>
                </a:moveTo>
                <a:lnTo>
                  <a:pt x="649262" y="0"/>
                </a:lnTo>
                <a:lnTo>
                  <a:pt x="649462" y="7953"/>
                </a:lnTo>
                <a:lnTo>
                  <a:pt x="649986" y="16002"/>
                </a:lnTo>
                <a:lnTo>
                  <a:pt x="650509" y="22907"/>
                </a:lnTo>
                <a:lnTo>
                  <a:pt x="650748" y="28956"/>
                </a:lnTo>
                <a:lnTo>
                  <a:pt x="650748" y="128227"/>
                </a:lnTo>
                <a:lnTo>
                  <a:pt x="651700" y="131635"/>
                </a:lnTo>
                <a:lnTo>
                  <a:pt x="658391" y="140374"/>
                </a:lnTo>
                <a:lnTo>
                  <a:pt x="667512" y="143256"/>
                </a:lnTo>
                <a:lnTo>
                  <a:pt x="672084" y="143256"/>
                </a:lnTo>
                <a:lnTo>
                  <a:pt x="676656" y="141732"/>
                </a:lnTo>
                <a:lnTo>
                  <a:pt x="681228" y="138684"/>
                </a:lnTo>
                <a:lnTo>
                  <a:pt x="682752" y="136398"/>
                </a:lnTo>
                <a:lnTo>
                  <a:pt x="682752" y="94488"/>
                </a:lnTo>
                <a:lnTo>
                  <a:pt x="683013" y="89059"/>
                </a:lnTo>
                <a:lnTo>
                  <a:pt x="683704" y="81915"/>
                </a:lnTo>
                <a:lnTo>
                  <a:pt x="685800" y="62484"/>
                </a:lnTo>
                <a:lnTo>
                  <a:pt x="686038" y="52554"/>
                </a:lnTo>
                <a:lnTo>
                  <a:pt x="686562" y="43624"/>
                </a:lnTo>
                <a:lnTo>
                  <a:pt x="687085" y="36123"/>
                </a:lnTo>
                <a:lnTo>
                  <a:pt x="687324" y="30480"/>
                </a:lnTo>
                <a:lnTo>
                  <a:pt x="691896" y="24384"/>
                </a:lnTo>
                <a:lnTo>
                  <a:pt x="694944" y="21336"/>
                </a:lnTo>
                <a:lnTo>
                  <a:pt x="696468" y="18288"/>
                </a:lnTo>
                <a:lnTo>
                  <a:pt x="713613" y="0"/>
                </a:lnTo>
                <a:close/>
              </a:path>
              <a:path w="1583055" h="157480">
                <a:moveTo>
                  <a:pt x="685800" y="131064"/>
                </a:moveTo>
                <a:lnTo>
                  <a:pt x="685800" y="117348"/>
                </a:lnTo>
                <a:lnTo>
                  <a:pt x="684276" y="111252"/>
                </a:lnTo>
                <a:lnTo>
                  <a:pt x="684276" y="103632"/>
                </a:lnTo>
                <a:lnTo>
                  <a:pt x="682752" y="99060"/>
                </a:lnTo>
                <a:lnTo>
                  <a:pt x="682752" y="136398"/>
                </a:lnTo>
                <a:lnTo>
                  <a:pt x="684276" y="134112"/>
                </a:lnTo>
                <a:lnTo>
                  <a:pt x="685800" y="131064"/>
                </a:lnTo>
                <a:close/>
              </a:path>
              <a:path w="1583055" h="157480">
                <a:moveTo>
                  <a:pt x="1202436" y="135636"/>
                </a:moveTo>
                <a:lnTo>
                  <a:pt x="1202436" y="131064"/>
                </a:lnTo>
                <a:lnTo>
                  <a:pt x="1188720" y="24384"/>
                </a:lnTo>
                <a:lnTo>
                  <a:pt x="1186457" y="4072"/>
                </a:lnTo>
                <a:lnTo>
                  <a:pt x="1185894" y="0"/>
                </a:lnTo>
                <a:lnTo>
                  <a:pt x="1149095" y="0"/>
                </a:lnTo>
                <a:lnTo>
                  <a:pt x="1150620" y="9144"/>
                </a:lnTo>
                <a:lnTo>
                  <a:pt x="1152144" y="16764"/>
                </a:lnTo>
                <a:lnTo>
                  <a:pt x="1162050" y="108204"/>
                </a:lnTo>
                <a:lnTo>
                  <a:pt x="1163812" y="121396"/>
                </a:lnTo>
                <a:lnTo>
                  <a:pt x="1165860" y="132588"/>
                </a:lnTo>
                <a:lnTo>
                  <a:pt x="1167384" y="143256"/>
                </a:lnTo>
                <a:lnTo>
                  <a:pt x="1173480" y="149352"/>
                </a:lnTo>
                <a:lnTo>
                  <a:pt x="1188720" y="149352"/>
                </a:lnTo>
                <a:lnTo>
                  <a:pt x="1193292" y="147828"/>
                </a:lnTo>
                <a:lnTo>
                  <a:pt x="1197864" y="144780"/>
                </a:lnTo>
                <a:lnTo>
                  <a:pt x="1200912" y="140208"/>
                </a:lnTo>
                <a:lnTo>
                  <a:pt x="1202436" y="135636"/>
                </a:lnTo>
                <a:close/>
              </a:path>
              <a:path w="1583055" h="157480">
                <a:moveTo>
                  <a:pt x="1087746" y="0"/>
                </a:moveTo>
                <a:lnTo>
                  <a:pt x="1046850" y="0"/>
                </a:lnTo>
                <a:lnTo>
                  <a:pt x="1047273" y="17407"/>
                </a:lnTo>
                <a:lnTo>
                  <a:pt x="1048131" y="32956"/>
                </a:lnTo>
                <a:lnTo>
                  <a:pt x="1049559" y="51078"/>
                </a:lnTo>
                <a:lnTo>
                  <a:pt x="1053560" y="92178"/>
                </a:lnTo>
                <a:lnTo>
                  <a:pt x="1054989" y="110299"/>
                </a:lnTo>
                <a:lnTo>
                  <a:pt x="1055846" y="125849"/>
                </a:lnTo>
                <a:lnTo>
                  <a:pt x="1056132" y="138684"/>
                </a:lnTo>
                <a:lnTo>
                  <a:pt x="1056132" y="143256"/>
                </a:lnTo>
                <a:lnTo>
                  <a:pt x="1057656" y="147828"/>
                </a:lnTo>
                <a:lnTo>
                  <a:pt x="1065276" y="155448"/>
                </a:lnTo>
                <a:lnTo>
                  <a:pt x="1069848" y="156972"/>
                </a:lnTo>
                <a:lnTo>
                  <a:pt x="1080516" y="156972"/>
                </a:lnTo>
                <a:lnTo>
                  <a:pt x="1083564" y="155956"/>
                </a:lnTo>
                <a:lnTo>
                  <a:pt x="1083564" y="4572"/>
                </a:lnTo>
                <a:lnTo>
                  <a:pt x="1086707" y="881"/>
                </a:lnTo>
                <a:lnTo>
                  <a:pt x="1087746" y="0"/>
                </a:lnTo>
                <a:close/>
              </a:path>
              <a:path w="1583055" h="157480">
                <a:moveTo>
                  <a:pt x="1092708" y="143256"/>
                </a:moveTo>
                <a:lnTo>
                  <a:pt x="1092708" y="138684"/>
                </a:lnTo>
                <a:lnTo>
                  <a:pt x="1092660" y="128063"/>
                </a:lnTo>
                <a:lnTo>
                  <a:pt x="1092327" y="116586"/>
                </a:lnTo>
                <a:lnTo>
                  <a:pt x="1091422" y="103965"/>
                </a:lnTo>
                <a:lnTo>
                  <a:pt x="1083564" y="39624"/>
                </a:lnTo>
                <a:lnTo>
                  <a:pt x="1083564" y="155956"/>
                </a:lnTo>
                <a:lnTo>
                  <a:pt x="1085088" y="155448"/>
                </a:lnTo>
                <a:lnTo>
                  <a:pt x="1088136" y="152400"/>
                </a:lnTo>
                <a:lnTo>
                  <a:pt x="1091184" y="147828"/>
                </a:lnTo>
                <a:lnTo>
                  <a:pt x="1092708" y="143256"/>
                </a:lnTo>
                <a:close/>
              </a:path>
              <a:path w="1583055" h="157480">
                <a:moveTo>
                  <a:pt x="947928" y="128227"/>
                </a:moveTo>
                <a:lnTo>
                  <a:pt x="947928" y="28956"/>
                </a:lnTo>
                <a:lnTo>
                  <a:pt x="947666" y="35266"/>
                </a:lnTo>
                <a:lnTo>
                  <a:pt x="946975" y="42862"/>
                </a:lnTo>
                <a:lnTo>
                  <a:pt x="943546" y="81534"/>
                </a:lnTo>
                <a:lnTo>
                  <a:pt x="943356" y="96012"/>
                </a:lnTo>
                <a:lnTo>
                  <a:pt x="944760" y="116895"/>
                </a:lnTo>
                <a:lnTo>
                  <a:pt x="947928" y="128227"/>
                </a:lnTo>
                <a:close/>
              </a:path>
              <a:path w="1583055" h="157480">
                <a:moveTo>
                  <a:pt x="1009650" y="0"/>
                </a:moveTo>
                <a:lnTo>
                  <a:pt x="945059" y="0"/>
                </a:lnTo>
                <a:lnTo>
                  <a:pt x="946975" y="16002"/>
                </a:lnTo>
                <a:lnTo>
                  <a:pt x="947666" y="22907"/>
                </a:lnTo>
                <a:lnTo>
                  <a:pt x="947928" y="28956"/>
                </a:lnTo>
                <a:lnTo>
                  <a:pt x="947928" y="128227"/>
                </a:lnTo>
                <a:lnTo>
                  <a:pt x="948880" y="131635"/>
                </a:lnTo>
                <a:lnTo>
                  <a:pt x="955571" y="140374"/>
                </a:lnTo>
                <a:lnTo>
                  <a:pt x="964692" y="143256"/>
                </a:lnTo>
                <a:lnTo>
                  <a:pt x="969264" y="143256"/>
                </a:lnTo>
                <a:lnTo>
                  <a:pt x="973836" y="141732"/>
                </a:lnTo>
                <a:lnTo>
                  <a:pt x="978408" y="138684"/>
                </a:lnTo>
                <a:lnTo>
                  <a:pt x="979932" y="136398"/>
                </a:lnTo>
                <a:lnTo>
                  <a:pt x="979932" y="94488"/>
                </a:lnTo>
                <a:lnTo>
                  <a:pt x="979955" y="89059"/>
                </a:lnTo>
                <a:lnTo>
                  <a:pt x="980122" y="81915"/>
                </a:lnTo>
                <a:lnTo>
                  <a:pt x="980574" y="73057"/>
                </a:lnTo>
                <a:lnTo>
                  <a:pt x="981456" y="62484"/>
                </a:lnTo>
                <a:lnTo>
                  <a:pt x="983551" y="43624"/>
                </a:lnTo>
                <a:lnTo>
                  <a:pt x="984242" y="36123"/>
                </a:lnTo>
                <a:lnTo>
                  <a:pt x="984504" y="30480"/>
                </a:lnTo>
                <a:lnTo>
                  <a:pt x="987552" y="24384"/>
                </a:lnTo>
                <a:lnTo>
                  <a:pt x="992124" y="21336"/>
                </a:lnTo>
                <a:lnTo>
                  <a:pt x="993648" y="18288"/>
                </a:lnTo>
                <a:lnTo>
                  <a:pt x="1009650" y="0"/>
                </a:lnTo>
                <a:close/>
              </a:path>
              <a:path w="1583055" h="157480">
                <a:moveTo>
                  <a:pt x="982980" y="131064"/>
                </a:moveTo>
                <a:lnTo>
                  <a:pt x="982980" y="117348"/>
                </a:lnTo>
                <a:lnTo>
                  <a:pt x="981456" y="111252"/>
                </a:lnTo>
                <a:lnTo>
                  <a:pt x="979932" y="103632"/>
                </a:lnTo>
                <a:lnTo>
                  <a:pt x="979932" y="136398"/>
                </a:lnTo>
                <a:lnTo>
                  <a:pt x="981456" y="134112"/>
                </a:lnTo>
                <a:lnTo>
                  <a:pt x="982980" y="131064"/>
                </a:lnTo>
                <a:close/>
              </a:path>
              <a:path w="1583055" h="157480">
                <a:moveTo>
                  <a:pt x="1281434" y="0"/>
                </a:moveTo>
                <a:lnTo>
                  <a:pt x="1238308" y="0"/>
                </a:lnTo>
                <a:lnTo>
                  <a:pt x="1234821" y="6477"/>
                </a:lnTo>
                <a:lnTo>
                  <a:pt x="1228820" y="26765"/>
                </a:lnTo>
                <a:lnTo>
                  <a:pt x="1226820" y="48768"/>
                </a:lnTo>
                <a:lnTo>
                  <a:pt x="1227986" y="71080"/>
                </a:lnTo>
                <a:lnTo>
                  <a:pt x="1246632" y="118872"/>
                </a:lnTo>
                <a:lnTo>
                  <a:pt x="1263396" y="132944"/>
                </a:lnTo>
                <a:lnTo>
                  <a:pt x="1263396" y="50292"/>
                </a:lnTo>
                <a:lnTo>
                  <a:pt x="1264800" y="35076"/>
                </a:lnTo>
                <a:lnTo>
                  <a:pt x="1268920" y="21145"/>
                </a:lnTo>
                <a:lnTo>
                  <a:pt x="1275611" y="8072"/>
                </a:lnTo>
                <a:lnTo>
                  <a:pt x="1281434" y="0"/>
                </a:lnTo>
                <a:close/>
              </a:path>
              <a:path w="1583055" h="157480">
                <a:moveTo>
                  <a:pt x="1356360" y="128655"/>
                </a:moveTo>
                <a:lnTo>
                  <a:pt x="1356360" y="89916"/>
                </a:lnTo>
                <a:lnTo>
                  <a:pt x="1348740" y="97536"/>
                </a:lnTo>
                <a:lnTo>
                  <a:pt x="1342644" y="102108"/>
                </a:lnTo>
                <a:lnTo>
                  <a:pt x="1307592" y="111252"/>
                </a:lnTo>
                <a:lnTo>
                  <a:pt x="1296995" y="110371"/>
                </a:lnTo>
                <a:lnTo>
                  <a:pt x="1266444" y="76581"/>
                </a:lnTo>
                <a:lnTo>
                  <a:pt x="1263396" y="50292"/>
                </a:lnTo>
                <a:lnTo>
                  <a:pt x="1263396" y="132944"/>
                </a:lnTo>
                <a:lnTo>
                  <a:pt x="1271587" y="137350"/>
                </a:lnTo>
                <a:lnTo>
                  <a:pt x="1288851" y="141803"/>
                </a:lnTo>
                <a:lnTo>
                  <a:pt x="1307592" y="143147"/>
                </a:lnTo>
                <a:lnTo>
                  <a:pt x="1315569" y="143184"/>
                </a:lnTo>
                <a:lnTo>
                  <a:pt x="1322832" y="141732"/>
                </a:lnTo>
                <a:lnTo>
                  <a:pt x="1331976" y="138684"/>
                </a:lnTo>
                <a:lnTo>
                  <a:pt x="1339119" y="136112"/>
                </a:lnTo>
                <a:lnTo>
                  <a:pt x="1346835" y="132969"/>
                </a:lnTo>
                <a:lnTo>
                  <a:pt x="1355121" y="129254"/>
                </a:lnTo>
                <a:lnTo>
                  <a:pt x="1356360" y="128655"/>
                </a:lnTo>
                <a:close/>
              </a:path>
              <a:path w="1583055" h="157480">
                <a:moveTo>
                  <a:pt x="1387493" y="0"/>
                </a:moveTo>
                <a:lnTo>
                  <a:pt x="1351483" y="0"/>
                </a:lnTo>
                <a:lnTo>
                  <a:pt x="1350264" y="6096"/>
                </a:lnTo>
                <a:lnTo>
                  <a:pt x="1350264" y="16764"/>
                </a:lnTo>
                <a:lnTo>
                  <a:pt x="1350573" y="30766"/>
                </a:lnTo>
                <a:lnTo>
                  <a:pt x="1351597" y="47625"/>
                </a:lnTo>
                <a:lnTo>
                  <a:pt x="1353478" y="67342"/>
                </a:lnTo>
                <a:lnTo>
                  <a:pt x="1356360" y="89916"/>
                </a:lnTo>
                <a:lnTo>
                  <a:pt x="1356360" y="128655"/>
                </a:lnTo>
                <a:lnTo>
                  <a:pt x="1363980" y="124968"/>
                </a:lnTo>
                <a:lnTo>
                  <a:pt x="1367028" y="128016"/>
                </a:lnTo>
                <a:lnTo>
                  <a:pt x="1370076" y="132588"/>
                </a:lnTo>
                <a:lnTo>
                  <a:pt x="1376172" y="138684"/>
                </a:lnTo>
                <a:lnTo>
                  <a:pt x="1382268" y="143256"/>
                </a:lnTo>
                <a:lnTo>
                  <a:pt x="1386244" y="145907"/>
                </a:lnTo>
                <a:lnTo>
                  <a:pt x="1386244" y="58102"/>
                </a:lnTo>
                <a:lnTo>
                  <a:pt x="1386840" y="47244"/>
                </a:lnTo>
                <a:lnTo>
                  <a:pt x="1386840" y="4572"/>
                </a:lnTo>
                <a:lnTo>
                  <a:pt x="1387493" y="0"/>
                </a:lnTo>
                <a:close/>
              </a:path>
              <a:path w="1583055" h="157480">
                <a:moveTo>
                  <a:pt x="1406652" y="134112"/>
                </a:moveTo>
                <a:lnTo>
                  <a:pt x="1406652" y="129540"/>
                </a:lnTo>
                <a:lnTo>
                  <a:pt x="1405128" y="126492"/>
                </a:lnTo>
                <a:lnTo>
                  <a:pt x="1403604" y="121920"/>
                </a:lnTo>
                <a:lnTo>
                  <a:pt x="1400556" y="115824"/>
                </a:lnTo>
                <a:lnTo>
                  <a:pt x="1392936" y="95250"/>
                </a:lnTo>
                <a:lnTo>
                  <a:pt x="1390697" y="88392"/>
                </a:lnTo>
                <a:lnTo>
                  <a:pt x="1389888" y="83820"/>
                </a:lnTo>
                <a:lnTo>
                  <a:pt x="1387911" y="76390"/>
                </a:lnTo>
                <a:lnTo>
                  <a:pt x="1386649" y="67818"/>
                </a:lnTo>
                <a:lnTo>
                  <a:pt x="1386244" y="58102"/>
                </a:lnTo>
                <a:lnTo>
                  <a:pt x="1386244" y="145907"/>
                </a:lnTo>
                <a:lnTo>
                  <a:pt x="1386649" y="146177"/>
                </a:lnTo>
                <a:lnTo>
                  <a:pt x="1394460" y="146304"/>
                </a:lnTo>
                <a:lnTo>
                  <a:pt x="1397508" y="144780"/>
                </a:lnTo>
                <a:lnTo>
                  <a:pt x="1400556" y="141732"/>
                </a:lnTo>
                <a:lnTo>
                  <a:pt x="1405128" y="138684"/>
                </a:lnTo>
                <a:lnTo>
                  <a:pt x="1406652" y="134112"/>
                </a:lnTo>
                <a:close/>
              </a:path>
              <a:path w="1583055" h="157480">
                <a:moveTo>
                  <a:pt x="1582955" y="0"/>
                </a:moveTo>
                <a:lnTo>
                  <a:pt x="1549908" y="0"/>
                </a:lnTo>
                <a:lnTo>
                  <a:pt x="1549908" y="13716"/>
                </a:lnTo>
                <a:lnTo>
                  <a:pt x="1554480" y="19812"/>
                </a:lnTo>
                <a:lnTo>
                  <a:pt x="1565148" y="19812"/>
                </a:lnTo>
                <a:lnTo>
                  <a:pt x="1573149" y="18359"/>
                </a:lnTo>
                <a:lnTo>
                  <a:pt x="1578864" y="13906"/>
                </a:lnTo>
                <a:lnTo>
                  <a:pt x="1582293" y="6310"/>
                </a:lnTo>
                <a:lnTo>
                  <a:pt x="1582955" y="0"/>
                </a:lnTo>
                <a:close/>
              </a:path>
              <a:path w="1583055" h="157480">
                <a:moveTo>
                  <a:pt x="1489894" y="0"/>
                </a:moveTo>
                <a:lnTo>
                  <a:pt x="1438656" y="0"/>
                </a:lnTo>
                <a:lnTo>
                  <a:pt x="1438656" y="140208"/>
                </a:lnTo>
                <a:lnTo>
                  <a:pt x="1444752" y="146304"/>
                </a:lnTo>
                <a:lnTo>
                  <a:pt x="1455420" y="146304"/>
                </a:lnTo>
                <a:lnTo>
                  <a:pt x="1473708" y="25908"/>
                </a:lnTo>
                <a:lnTo>
                  <a:pt x="1479708" y="14192"/>
                </a:lnTo>
                <a:lnTo>
                  <a:pt x="1486281" y="4191"/>
                </a:lnTo>
                <a:lnTo>
                  <a:pt x="1489894" y="0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0711" y="2322576"/>
            <a:ext cx="41275" cy="58419"/>
          </a:xfrm>
          <a:custGeom>
            <a:avLst/>
            <a:gdLst/>
            <a:ahLst/>
            <a:cxnLst/>
            <a:rect l="l" t="t" r="r" b="b"/>
            <a:pathLst>
              <a:path w="41275" h="58419">
                <a:moveTo>
                  <a:pt x="41148" y="44196"/>
                </a:moveTo>
                <a:lnTo>
                  <a:pt x="41148" y="38100"/>
                </a:lnTo>
                <a:lnTo>
                  <a:pt x="39743" y="21216"/>
                </a:lnTo>
                <a:lnTo>
                  <a:pt x="35623" y="9334"/>
                </a:lnTo>
                <a:lnTo>
                  <a:pt x="28932" y="2309"/>
                </a:lnTo>
                <a:lnTo>
                  <a:pt x="19812" y="0"/>
                </a:lnTo>
                <a:lnTo>
                  <a:pt x="15240" y="0"/>
                </a:lnTo>
                <a:lnTo>
                  <a:pt x="10668" y="1524"/>
                </a:lnTo>
                <a:lnTo>
                  <a:pt x="1524" y="7620"/>
                </a:lnTo>
                <a:lnTo>
                  <a:pt x="0" y="12192"/>
                </a:lnTo>
                <a:lnTo>
                  <a:pt x="0" y="22860"/>
                </a:lnTo>
                <a:lnTo>
                  <a:pt x="1524" y="27432"/>
                </a:lnTo>
                <a:lnTo>
                  <a:pt x="1524" y="32004"/>
                </a:lnTo>
                <a:lnTo>
                  <a:pt x="3048" y="36576"/>
                </a:lnTo>
                <a:lnTo>
                  <a:pt x="3048" y="44196"/>
                </a:lnTo>
                <a:lnTo>
                  <a:pt x="4572" y="48768"/>
                </a:lnTo>
                <a:lnTo>
                  <a:pt x="12192" y="56388"/>
                </a:lnTo>
                <a:lnTo>
                  <a:pt x="15240" y="57912"/>
                </a:lnTo>
                <a:lnTo>
                  <a:pt x="27432" y="57912"/>
                </a:lnTo>
                <a:lnTo>
                  <a:pt x="32004" y="56388"/>
                </a:lnTo>
                <a:lnTo>
                  <a:pt x="35052" y="51816"/>
                </a:lnTo>
                <a:lnTo>
                  <a:pt x="39624" y="48768"/>
                </a:lnTo>
                <a:lnTo>
                  <a:pt x="41148" y="44196"/>
                </a:lnTo>
                <a:close/>
              </a:path>
            </a:pathLst>
          </a:custGeom>
          <a:solidFill>
            <a:srgbClr val="4C0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9326" y="2923032"/>
            <a:ext cx="462915" cy="154305"/>
          </a:xfrm>
          <a:custGeom>
            <a:avLst/>
            <a:gdLst/>
            <a:ahLst/>
            <a:cxnLst/>
            <a:rect l="l" t="t" r="r" b="b"/>
            <a:pathLst>
              <a:path w="462914" h="154305">
                <a:moveTo>
                  <a:pt x="165737" y="105156"/>
                </a:moveTo>
                <a:lnTo>
                  <a:pt x="129161" y="109728"/>
                </a:lnTo>
                <a:lnTo>
                  <a:pt x="120017" y="137160"/>
                </a:lnTo>
                <a:lnTo>
                  <a:pt x="117445" y="128849"/>
                </a:lnTo>
                <a:lnTo>
                  <a:pt x="81917" y="105156"/>
                </a:lnTo>
                <a:lnTo>
                  <a:pt x="70201" y="106322"/>
                </a:lnTo>
                <a:lnTo>
                  <a:pt x="31625" y="124968"/>
                </a:lnTo>
                <a:lnTo>
                  <a:pt x="573" y="153162"/>
                </a:lnTo>
                <a:lnTo>
                  <a:pt x="0" y="153923"/>
                </a:lnTo>
                <a:lnTo>
                  <a:pt x="29178" y="153923"/>
                </a:lnTo>
                <a:lnTo>
                  <a:pt x="39412" y="141612"/>
                </a:lnTo>
                <a:lnTo>
                  <a:pt x="51437" y="131064"/>
                </a:lnTo>
                <a:lnTo>
                  <a:pt x="59414" y="125063"/>
                </a:lnTo>
                <a:lnTo>
                  <a:pt x="67248" y="120777"/>
                </a:lnTo>
                <a:lnTo>
                  <a:pt x="74797" y="118205"/>
                </a:lnTo>
                <a:lnTo>
                  <a:pt x="81917" y="117348"/>
                </a:lnTo>
                <a:lnTo>
                  <a:pt x="91061" y="117348"/>
                </a:lnTo>
                <a:lnTo>
                  <a:pt x="110873" y="153923"/>
                </a:lnTo>
                <a:lnTo>
                  <a:pt x="151533" y="153923"/>
                </a:lnTo>
                <a:lnTo>
                  <a:pt x="165737" y="105156"/>
                </a:lnTo>
                <a:close/>
              </a:path>
              <a:path w="462914" h="154305">
                <a:moveTo>
                  <a:pt x="462917" y="67056"/>
                </a:moveTo>
                <a:lnTo>
                  <a:pt x="445081" y="25836"/>
                </a:lnTo>
                <a:lnTo>
                  <a:pt x="406981" y="4500"/>
                </a:lnTo>
                <a:lnTo>
                  <a:pt x="366905" y="0"/>
                </a:lnTo>
                <a:lnTo>
                  <a:pt x="254129" y="0"/>
                </a:lnTo>
                <a:lnTo>
                  <a:pt x="251081" y="7620"/>
                </a:lnTo>
                <a:lnTo>
                  <a:pt x="270893" y="7620"/>
                </a:lnTo>
                <a:lnTo>
                  <a:pt x="278513" y="10668"/>
                </a:lnTo>
                <a:lnTo>
                  <a:pt x="287657" y="16764"/>
                </a:lnTo>
                <a:lnTo>
                  <a:pt x="289181" y="21336"/>
                </a:lnTo>
                <a:lnTo>
                  <a:pt x="289181" y="153923"/>
                </a:lnTo>
                <a:lnTo>
                  <a:pt x="298325" y="153923"/>
                </a:lnTo>
                <a:lnTo>
                  <a:pt x="298325" y="138684"/>
                </a:lnTo>
                <a:lnTo>
                  <a:pt x="334901" y="18288"/>
                </a:lnTo>
                <a:lnTo>
                  <a:pt x="342521" y="15240"/>
                </a:lnTo>
                <a:lnTo>
                  <a:pt x="356237" y="15240"/>
                </a:lnTo>
                <a:lnTo>
                  <a:pt x="393742" y="22955"/>
                </a:lnTo>
                <a:lnTo>
                  <a:pt x="415673" y="65532"/>
                </a:lnTo>
                <a:lnTo>
                  <a:pt x="415673" y="135723"/>
                </a:lnTo>
                <a:lnTo>
                  <a:pt x="416816" y="135255"/>
                </a:lnTo>
                <a:lnTo>
                  <a:pt x="451344" y="104346"/>
                </a:lnTo>
                <a:lnTo>
                  <a:pt x="461536" y="80248"/>
                </a:lnTo>
                <a:lnTo>
                  <a:pt x="462917" y="67056"/>
                </a:lnTo>
                <a:close/>
              </a:path>
              <a:path w="462914" h="154305">
                <a:moveTo>
                  <a:pt x="289181" y="153923"/>
                </a:moveTo>
                <a:lnTo>
                  <a:pt x="289181" y="27432"/>
                </a:lnTo>
                <a:lnTo>
                  <a:pt x="288847" y="32885"/>
                </a:lnTo>
                <a:lnTo>
                  <a:pt x="287657" y="40195"/>
                </a:lnTo>
                <a:lnTo>
                  <a:pt x="285323" y="49506"/>
                </a:lnTo>
                <a:lnTo>
                  <a:pt x="281561" y="60960"/>
                </a:lnTo>
                <a:lnTo>
                  <a:pt x="254262" y="153923"/>
                </a:lnTo>
                <a:lnTo>
                  <a:pt x="289181" y="153923"/>
                </a:lnTo>
                <a:close/>
              </a:path>
              <a:path w="462914" h="154305">
                <a:moveTo>
                  <a:pt x="415673" y="135723"/>
                </a:moveTo>
                <a:lnTo>
                  <a:pt x="415673" y="65532"/>
                </a:lnTo>
                <a:lnTo>
                  <a:pt x="414244" y="80938"/>
                </a:lnTo>
                <a:lnTo>
                  <a:pt x="409958" y="95059"/>
                </a:lnTo>
                <a:lnTo>
                  <a:pt x="379668" y="127992"/>
                </a:lnTo>
                <a:lnTo>
                  <a:pt x="343092" y="138803"/>
                </a:lnTo>
                <a:lnTo>
                  <a:pt x="319661" y="140208"/>
                </a:lnTo>
                <a:lnTo>
                  <a:pt x="308993" y="140208"/>
                </a:lnTo>
                <a:lnTo>
                  <a:pt x="298325" y="138684"/>
                </a:lnTo>
                <a:lnTo>
                  <a:pt x="298325" y="153923"/>
                </a:lnTo>
                <a:lnTo>
                  <a:pt x="379097" y="153923"/>
                </a:lnTo>
                <a:lnTo>
                  <a:pt x="379097" y="147828"/>
                </a:lnTo>
                <a:lnTo>
                  <a:pt x="399385" y="142398"/>
                </a:lnTo>
                <a:lnTo>
                  <a:pt x="415673" y="135723"/>
                </a:lnTo>
                <a:close/>
              </a:path>
              <a:path w="462914" h="154305">
                <a:moveTo>
                  <a:pt x="392073" y="153923"/>
                </a:moveTo>
                <a:lnTo>
                  <a:pt x="379097" y="147828"/>
                </a:lnTo>
                <a:lnTo>
                  <a:pt x="379097" y="153923"/>
                </a:lnTo>
                <a:lnTo>
                  <a:pt x="392073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3846" y="2915412"/>
            <a:ext cx="126149" cy="161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4272" y="2269235"/>
            <a:ext cx="285115" cy="253365"/>
          </a:xfrm>
          <a:custGeom>
            <a:avLst/>
            <a:gdLst/>
            <a:ahLst/>
            <a:cxnLst/>
            <a:rect l="l" t="t" r="r" b="b"/>
            <a:pathLst>
              <a:path w="285114" h="253364">
                <a:moveTo>
                  <a:pt x="263226" y="0"/>
                </a:moveTo>
                <a:lnTo>
                  <a:pt x="210312" y="98"/>
                </a:lnTo>
                <a:lnTo>
                  <a:pt x="73152" y="185928"/>
                </a:lnTo>
                <a:lnTo>
                  <a:pt x="60531" y="202525"/>
                </a:lnTo>
                <a:lnTo>
                  <a:pt x="33528" y="233172"/>
                </a:lnTo>
                <a:lnTo>
                  <a:pt x="3048" y="243840"/>
                </a:lnTo>
                <a:lnTo>
                  <a:pt x="0" y="252984"/>
                </a:lnTo>
                <a:lnTo>
                  <a:pt x="70104" y="252984"/>
                </a:lnTo>
                <a:lnTo>
                  <a:pt x="70104" y="222504"/>
                </a:lnTo>
                <a:lnTo>
                  <a:pt x="74676" y="208788"/>
                </a:lnTo>
                <a:lnTo>
                  <a:pt x="79248" y="202692"/>
                </a:lnTo>
                <a:lnTo>
                  <a:pt x="86868" y="192024"/>
                </a:lnTo>
                <a:lnTo>
                  <a:pt x="118872" y="149352"/>
                </a:lnTo>
                <a:lnTo>
                  <a:pt x="132588" y="149352"/>
                </a:lnTo>
                <a:lnTo>
                  <a:pt x="132588" y="131064"/>
                </a:lnTo>
                <a:lnTo>
                  <a:pt x="224028" y="7620"/>
                </a:lnTo>
                <a:lnTo>
                  <a:pt x="224028" y="252984"/>
                </a:lnTo>
                <a:lnTo>
                  <a:pt x="243840" y="252984"/>
                </a:lnTo>
                <a:lnTo>
                  <a:pt x="243840" y="204216"/>
                </a:lnTo>
                <a:lnTo>
                  <a:pt x="245364" y="192024"/>
                </a:lnTo>
                <a:lnTo>
                  <a:pt x="263226" y="0"/>
                </a:lnTo>
                <a:close/>
              </a:path>
              <a:path w="285114" h="253364">
                <a:moveTo>
                  <a:pt x="96012" y="243840"/>
                </a:moveTo>
                <a:lnTo>
                  <a:pt x="86868" y="243840"/>
                </a:lnTo>
                <a:lnTo>
                  <a:pt x="80772" y="242316"/>
                </a:lnTo>
                <a:lnTo>
                  <a:pt x="76200" y="237744"/>
                </a:lnTo>
                <a:lnTo>
                  <a:pt x="71628" y="234696"/>
                </a:lnTo>
                <a:lnTo>
                  <a:pt x="70104" y="230124"/>
                </a:lnTo>
                <a:lnTo>
                  <a:pt x="70104" y="252984"/>
                </a:lnTo>
                <a:lnTo>
                  <a:pt x="94488" y="252984"/>
                </a:lnTo>
                <a:lnTo>
                  <a:pt x="96012" y="243840"/>
                </a:lnTo>
                <a:close/>
              </a:path>
              <a:path w="285114" h="253364">
                <a:moveTo>
                  <a:pt x="224028" y="252984"/>
                </a:moveTo>
                <a:lnTo>
                  <a:pt x="224028" y="7620"/>
                </a:lnTo>
                <a:lnTo>
                  <a:pt x="211836" y="131064"/>
                </a:lnTo>
                <a:lnTo>
                  <a:pt x="132588" y="131064"/>
                </a:lnTo>
                <a:lnTo>
                  <a:pt x="132588" y="149352"/>
                </a:lnTo>
                <a:lnTo>
                  <a:pt x="210312" y="149352"/>
                </a:lnTo>
                <a:lnTo>
                  <a:pt x="210312" y="252984"/>
                </a:lnTo>
                <a:lnTo>
                  <a:pt x="224028" y="252984"/>
                </a:lnTo>
                <a:close/>
              </a:path>
              <a:path w="285114" h="253364">
                <a:moveTo>
                  <a:pt x="210312" y="252984"/>
                </a:moveTo>
                <a:lnTo>
                  <a:pt x="210312" y="149352"/>
                </a:lnTo>
                <a:lnTo>
                  <a:pt x="205740" y="188976"/>
                </a:lnTo>
                <a:lnTo>
                  <a:pt x="204597" y="201287"/>
                </a:lnTo>
                <a:lnTo>
                  <a:pt x="203454" y="210883"/>
                </a:lnTo>
                <a:lnTo>
                  <a:pt x="190500" y="237744"/>
                </a:lnTo>
                <a:lnTo>
                  <a:pt x="184404" y="242316"/>
                </a:lnTo>
                <a:lnTo>
                  <a:pt x="175260" y="243840"/>
                </a:lnTo>
                <a:lnTo>
                  <a:pt x="160020" y="243840"/>
                </a:lnTo>
                <a:lnTo>
                  <a:pt x="158496" y="252984"/>
                </a:lnTo>
                <a:lnTo>
                  <a:pt x="210312" y="252984"/>
                </a:lnTo>
                <a:close/>
              </a:path>
              <a:path w="285114" h="253364">
                <a:moveTo>
                  <a:pt x="284988" y="243840"/>
                </a:moveTo>
                <a:lnTo>
                  <a:pt x="276653" y="243792"/>
                </a:lnTo>
                <a:lnTo>
                  <a:pt x="269748" y="243459"/>
                </a:lnTo>
                <a:lnTo>
                  <a:pt x="263985" y="242554"/>
                </a:lnTo>
                <a:lnTo>
                  <a:pt x="259080" y="240792"/>
                </a:lnTo>
                <a:lnTo>
                  <a:pt x="254508" y="239268"/>
                </a:lnTo>
                <a:lnTo>
                  <a:pt x="246888" y="231648"/>
                </a:lnTo>
                <a:lnTo>
                  <a:pt x="243840" y="222504"/>
                </a:lnTo>
                <a:lnTo>
                  <a:pt x="243840" y="252984"/>
                </a:lnTo>
                <a:lnTo>
                  <a:pt x="281940" y="252984"/>
                </a:lnTo>
                <a:lnTo>
                  <a:pt x="284988" y="243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7200" y="2269235"/>
            <a:ext cx="240029" cy="260985"/>
          </a:xfrm>
          <a:custGeom>
            <a:avLst/>
            <a:gdLst/>
            <a:ahLst/>
            <a:cxnLst/>
            <a:rect l="l" t="t" r="r" b="b"/>
            <a:pathLst>
              <a:path w="240029" h="260985">
                <a:moveTo>
                  <a:pt x="33528" y="143256"/>
                </a:moveTo>
                <a:lnTo>
                  <a:pt x="25908" y="143256"/>
                </a:lnTo>
                <a:lnTo>
                  <a:pt x="0" y="260604"/>
                </a:lnTo>
                <a:lnTo>
                  <a:pt x="9144" y="260604"/>
                </a:lnTo>
                <a:lnTo>
                  <a:pt x="13120" y="251722"/>
                </a:lnTo>
                <a:lnTo>
                  <a:pt x="18097" y="245554"/>
                </a:lnTo>
                <a:lnTo>
                  <a:pt x="23931" y="241959"/>
                </a:lnTo>
                <a:lnTo>
                  <a:pt x="30480" y="240792"/>
                </a:lnTo>
                <a:lnTo>
                  <a:pt x="32004" y="240792"/>
                </a:lnTo>
                <a:lnTo>
                  <a:pt x="32004" y="170688"/>
                </a:lnTo>
                <a:lnTo>
                  <a:pt x="32242" y="164687"/>
                </a:lnTo>
                <a:lnTo>
                  <a:pt x="33289" y="150971"/>
                </a:lnTo>
                <a:lnTo>
                  <a:pt x="33528" y="143256"/>
                </a:lnTo>
                <a:close/>
              </a:path>
              <a:path w="240029" h="260985">
                <a:moveTo>
                  <a:pt x="167640" y="244558"/>
                </a:moveTo>
                <a:lnTo>
                  <a:pt x="167640" y="181356"/>
                </a:lnTo>
                <a:lnTo>
                  <a:pt x="166758" y="192738"/>
                </a:lnTo>
                <a:lnTo>
                  <a:pt x="164020" y="203835"/>
                </a:lnTo>
                <a:lnTo>
                  <a:pt x="132969" y="237744"/>
                </a:lnTo>
                <a:lnTo>
                  <a:pt x="106680" y="242316"/>
                </a:lnTo>
                <a:lnTo>
                  <a:pt x="90630" y="241149"/>
                </a:lnTo>
                <a:lnTo>
                  <a:pt x="53340" y="222504"/>
                </a:lnTo>
                <a:lnTo>
                  <a:pt x="33408" y="186071"/>
                </a:lnTo>
                <a:lnTo>
                  <a:pt x="32004" y="170688"/>
                </a:lnTo>
                <a:lnTo>
                  <a:pt x="32004" y="240792"/>
                </a:lnTo>
                <a:lnTo>
                  <a:pt x="33528" y="240792"/>
                </a:lnTo>
                <a:lnTo>
                  <a:pt x="39624" y="242316"/>
                </a:lnTo>
                <a:lnTo>
                  <a:pt x="45720" y="245364"/>
                </a:lnTo>
                <a:lnTo>
                  <a:pt x="57673" y="249626"/>
                </a:lnTo>
                <a:lnTo>
                  <a:pt x="96202" y="259651"/>
                </a:lnTo>
                <a:lnTo>
                  <a:pt x="111252" y="260515"/>
                </a:lnTo>
                <a:lnTo>
                  <a:pt x="124039" y="259770"/>
                </a:lnTo>
                <a:lnTo>
                  <a:pt x="137350" y="257365"/>
                </a:lnTo>
                <a:lnTo>
                  <a:pt x="149804" y="253531"/>
                </a:lnTo>
                <a:lnTo>
                  <a:pt x="161544" y="248412"/>
                </a:lnTo>
                <a:lnTo>
                  <a:pt x="167640" y="244558"/>
                </a:lnTo>
                <a:close/>
              </a:path>
              <a:path w="240029" h="260985">
                <a:moveTo>
                  <a:pt x="211836" y="166116"/>
                </a:moveTo>
                <a:lnTo>
                  <a:pt x="201168" y="126492"/>
                </a:lnTo>
                <a:lnTo>
                  <a:pt x="172021" y="90059"/>
                </a:lnTo>
                <a:lnTo>
                  <a:pt x="155448" y="74676"/>
                </a:lnTo>
                <a:lnTo>
                  <a:pt x="139755" y="58698"/>
                </a:lnTo>
                <a:lnTo>
                  <a:pt x="111252" y="25908"/>
                </a:lnTo>
                <a:lnTo>
                  <a:pt x="102511" y="0"/>
                </a:lnTo>
                <a:lnTo>
                  <a:pt x="63331" y="0"/>
                </a:lnTo>
                <a:lnTo>
                  <a:pt x="62484" y="9144"/>
                </a:lnTo>
                <a:lnTo>
                  <a:pt x="63079" y="19407"/>
                </a:lnTo>
                <a:lnTo>
                  <a:pt x="64960" y="29527"/>
                </a:lnTo>
                <a:lnTo>
                  <a:pt x="83629" y="63436"/>
                </a:lnTo>
                <a:lnTo>
                  <a:pt x="123825" y="106108"/>
                </a:lnTo>
                <a:lnTo>
                  <a:pt x="140970" y="124968"/>
                </a:lnTo>
                <a:lnTo>
                  <a:pt x="164425" y="158639"/>
                </a:lnTo>
                <a:lnTo>
                  <a:pt x="167640" y="181356"/>
                </a:lnTo>
                <a:lnTo>
                  <a:pt x="167640" y="244558"/>
                </a:lnTo>
                <a:lnTo>
                  <a:pt x="173259" y="241006"/>
                </a:lnTo>
                <a:lnTo>
                  <a:pt x="204120" y="201906"/>
                </a:lnTo>
                <a:lnTo>
                  <a:pt x="210978" y="178427"/>
                </a:lnTo>
                <a:lnTo>
                  <a:pt x="211836" y="166116"/>
                </a:lnTo>
                <a:close/>
              </a:path>
              <a:path w="240029" h="260985">
                <a:moveTo>
                  <a:pt x="239537" y="0"/>
                </a:moveTo>
                <a:lnTo>
                  <a:pt x="223034" y="0"/>
                </a:lnTo>
                <a:lnTo>
                  <a:pt x="224028" y="12192"/>
                </a:lnTo>
                <a:lnTo>
                  <a:pt x="224028" y="33528"/>
                </a:lnTo>
                <a:lnTo>
                  <a:pt x="231648" y="33528"/>
                </a:lnTo>
                <a:lnTo>
                  <a:pt x="239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1100" y="2994660"/>
            <a:ext cx="93788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3440" y="2278380"/>
            <a:ext cx="434340" cy="251460"/>
          </a:xfrm>
          <a:custGeom>
            <a:avLst/>
            <a:gdLst/>
            <a:ahLst/>
            <a:cxnLst/>
            <a:rect l="l" t="t" r="r" b="b"/>
            <a:pathLst>
              <a:path w="434339" h="251460">
                <a:moveTo>
                  <a:pt x="379476" y="138684"/>
                </a:moveTo>
                <a:lnTo>
                  <a:pt x="379476" y="111252"/>
                </a:lnTo>
                <a:lnTo>
                  <a:pt x="0" y="111252"/>
                </a:lnTo>
                <a:lnTo>
                  <a:pt x="0" y="138684"/>
                </a:lnTo>
                <a:lnTo>
                  <a:pt x="379476" y="138684"/>
                </a:lnTo>
                <a:close/>
              </a:path>
              <a:path w="434339" h="251460">
                <a:moveTo>
                  <a:pt x="434340" y="124968"/>
                </a:moveTo>
                <a:lnTo>
                  <a:pt x="402907" y="94297"/>
                </a:lnTo>
                <a:lnTo>
                  <a:pt x="373761" y="64770"/>
                </a:lnTo>
                <a:lnTo>
                  <a:pt x="345186" y="34099"/>
                </a:lnTo>
                <a:lnTo>
                  <a:pt x="315468" y="0"/>
                </a:lnTo>
                <a:lnTo>
                  <a:pt x="298704" y="16764"/>
                </a:lnTo>
                <a:lnTo>
                  <a:pt x="340804" y="67437"/>
                </a:lnTo>
                <a:lnTo>
                  <a:pt x="362354" y="92630"/>
                </a:lnTo>
                <a:lnTo>
                  <a:pt x="379476" y="111252"/>
                </a:lnTo>
                <a:lnTo>
                  <a:pt x="379476" y="179534"/>
                </a:lnTo>
                <a:lnTo>
                  <a:pt x="402907" y="155662"/>
                </a:lnTo>
                <a:lnTo>
                  <a:pt x="434340" y="124968"/>
                </a:lnTo>
                <a:close/>
              </a:path>
              <a:path w="434339" h="251460">
                <a:moveTo>
                  <a:pt x="379476" y="179534"/>
                </a:moveTo>
                <a:lnTo>
                  <a:pt x="379476" y="138684"/>
                </a:lnTo>
                <a:lnTo>
                  <a:pt x="362354" y="157329"/>
                </a:lnTo>
                <a:lnTo>
                  <a:pt x="340804" y="182689"/>
                </a:lnTo>
                <a:lnTo>
                  <a:pt x="318396" y="210050"/>
                </a:lnTo>
                <a:lnTo>
                  <a:pt x="298704" y="234696"/>
                </a:lnTo>
                <a:lnTo>
                  <a:pt x="315468" y="251460"/>
                </a:lnTo>
                <a:lnTo>
                  <a:pt x="345186" y="216479"/>
                </a:lnTo>
                <a:lnTo>
                  <a:pt x="373761" y="185356"/>
                </a:lnTo>
                <a:lnTo>
                  <a:pt x="379476" y="179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7816" y="2887027"/>
            <a:ext cx="109728" cy="189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3214" y="2907792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4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0736" y="2269235"/>
            <a:ext cx="312420" cy="260985"/>
          </a:xfrm>
          <a:custGeom>
            <a:avLst/>
            <a:gdLst/>
            <a:ahLst/>
            <a:cxnLst/>
            <a:rect l="l" t="t" r="r" b="b"/>
            <a:pathLst>
              <a:path w="312419" h="260985">
                <a:moveTo>
                  <a:pt x="97156" y="0"/>
                </a:moveTo>
                <a:lnTo>
                  <a:pt x="51220" y="0"/>
                </a:lnTo>
                <a:lnTo>
                  <a:pt x="48720" y="2738"/>
                </a:lnTo>
                <a:lnTo>
                  <a:pt x="27098" y="34123"/>
                </a:lnTo>
                <a:lnTo>
                  <a:pt x="10287" y="70628"/>
                </a:lnTo>
                <a:lnTo>
                  <a:pt x="1143" y="110537"/>
                </a:lnTo>
                <a:lnTo>
                  <a:pt x="0" y="131064"/>
                </a:lnTo>
                <a:lnTo>
                  <a:pt x="1095" y="145947"/>
                </a:lnTo>
                <a:lnTo>
                  <a:pt x="15240" y="192024"/>
                </a:lnTo>
                <a:lnTo>
                  <a:pt x="46958" y="230814"/>
                </a:lnTo>
                <a:lnTo>
                  <a:pt x="50292" y="233190"/>
                </a:lnTo>
                <a:lnTo>
                  <a:pt x="50292" y="134112"/>
                </a:lnTo>
                <a:lnTo>
                  <a:pt x="52578" y="100917"/>
                </a:lnTo>
                <a:lnTo>
                  <a:pt x="59436" y="69723"/>
                </a:lnTo>
                <a:lnTo>
                  <a:pt x="70866" y="40243"/>
                </a:lnTo>
                <a:lnTo>
                  <a:pt x="86868" y="12192"/>
                </a:lnTo>
                <a:lnTo>
                  <a:pt x="97156" y="0"/>
                </a:lnTo>
                <a:close/>
              </a:path>
              <a:path w="312419" h="260985">
                <a:moveTo>
                  <a:pt x="224028" y="242165"/>
                </a:moveTo>
                <a:lnTo>
                  <a:pt x="224028" y="121920"/>
                </a:lnTo>
                <a:lnTo>
                  <a:pt x="223742" y="127921"/>
                </a:lnTo>
                <a:lnTo>
                  <a:pt x="222885" y="134493"/>
                </a:lnTo>
                <a:lnTo>
                  <a:pt x="195072" y="231648"/>
                </a:lnTo>
                <a:lnTo>
                  <a:pt x="156972" y="242316"/>
                </a:lnTo>
                <a:lnTo>
                  <a:pt x="141732" y="242316"/>
                </a:lnTo>
                <a:lnTo>
                  <a:pt x="101727" y="234315"/>
                </a:lnTo>
                <a:lnTo>
                  <a:pt x="63150" y="193476"/>
                </a:lnTo>
                <a:lnTo>
                  <a:pt x="51720" y="155233"/>
                </a:lnTo>
                <a:lnTo>
                  <a:pt x="50292" y="134112"/>
                </a:lnTo>
                <a:lnTo>
                  <a:pt x="50292" y="233190"/>
                </a:lnTo>
                <a:lnTo>
                  <a:pt x="96774" y="255841"/>
                </a:lnTo>
                <a:lnTo>
                  <a:pt x="141732" y="260604"/>
                </a:lnTo>
                <a:lnTo>
                  <a:pt x="152876" y="260318"/>
                </a:lnTo>
                <a:lnTo>
                  <a:pt x="193762" y="253174"/>
                </a:lnTo>
                <a:lnTo>
                  <a:pt x="219527" y="244030"/>
                </a:lnTo>
                <a:lnTo>
                  <a:pt x="224028" y="242165"/>
                </a:lnTo>
                <a:close/>
              </a:path>
              <a:path w="312419" h="260985">
                <a:moveTo>
                  <a:pt x="312419" y="99060"/>
                </a:moveTo>
                <a:lnTo>
                  <a:pt x="312419" y="94488"/>
                </a:lnTo>
                <a:lnTo>
                  <a:pt x="181356" y="94488"/>
                </a:lnTo>
                <a:lnTo>
                  <a:pt x="179832" y="103632"/>
                </a:lnTo>
                <a:lnTo>
                  <a:pt x="185928" y="103632"/>
                </a:lnTo>
                <a:lnTo>
                  <a:pt x="196500" y="103941"/>
                </a:lnTo>
                <a:lnTo>
                  <a:pt x="224028" y="117348"/>
                </a:lnTo>
                <a:lnTo>
                  <a:pt x="224028" y="242165"/>
                </a:lnTo>
                <a:lnTo>
                  <a:pt x="234696" y="237744"/>
                </a:lnTo>
                <a:lnTo>
                  <a:pt x="257556" y="156972"/>
                </a:lnTo>
                <a:lnTo>
                  <a:pt x="271272" y="120396"/>
                </a:lnTo>
                <a:lnTo>
                  <a:pt x="274320" y="114300"/>
                </a:lnTo>
                <a:lnTo>
                  <a:pt x="310896" y="103632"/>
                </a:lnTo>
                <a:lnTo>
                  <a:pt x="312419" y="99060"/>
                </a:lnTo>
                <a:close/>
              </a:path>
              <a:path w="312419" h="260985">
                <a:moveTo>
                  <a:pt x="280416" y="28956"/>
                </a:moveTo>
                <a:lnTo>
                  <a:pt x="280416" y="3048"/>
                </a:lnTo>
                <a:lnTo>
                  <a:pt x="280392" y="7953"/>
                </a:lnTo>
                <a:lnTo>
                  <a:pt x="280225" y="13716"/>
                </a:lnTo>
                <a:lnTo>
                  <a:pt x="279773" y="20621"/>
                </a:lnTo>
                <a:lnTo>
                  <a:pt x="278892" y="28956"/>
                </a:lnTo>
                <a:lnTo>
                  <a:pt x="280416" y="28956"/>
                </a:lnTo>
                <a:close/>
              </a:path>
              <a:path w="312419" h="260985">
                <a:moveTo>
                  <a:pt x="294718" y="0"/>
                </a:moveTo>
                <a:lnTo>
                  <a:pt x="280096" y="0"/>
                </a:lnTo>
                <a:lnTo>
                  <a:pt x="280416" y="3048"/>
                </a:lnTo>
                <a:lnTo>
                  <a:pt x="280416" y="28956"/>
                </a:lnTo>
                <a:lnTo>
                  <a:pt x="288036" y="28956"/>
                </a:lnTo>
                <a:lnTo>
                  <a:pt x="29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472" y="3076956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9735" y="3624072"/>
            <a:ext cx="464820" cy="260985"/>
          </a:xfrm>
          <a:custGeom>
            <a:avLst/>
            <a:gdLst/>
            <a:ahLst/>
            <a:cxnLst/>
            <a:rect l="l" t="t" r="r" b="b"/>
            <a:pathLst>
              <a:path w="464820" h="260985">
                <a:moveTo>
                  <a:pt x="194765" y="7620"/>
                </a:moveTo>
                <a:lnTo>
                  <a:pt x="185621" y="7620"/>
                </a:lnTo>
                <a:lnTo>
                  <a:pt x="0" y="260603"/>
                </a:lnTo>
                <a:lnTo>
                  <a:pt x="19610" y="260603"/>
                </a:lnTo>
                <a:lnTo>
                  <a:pt x="43889" y="227076"/>
                </a:lnTo>
                <a:lnTo>
                  <a:pt x="56081" y="227076"/>
                </a:lnTo>
                <a:lnTo>
                  <a:pt x="56081" y="210312"/>
                </a:lnTo>
                <a:lnTo>
                  <a:pt x="147521" y="85344"/>
                </a:lnTo>
                <a:lnTo>
                  <a:pt x="147521" y="260603"/>
                </a:lnTo>
                <a:lnTo>
                  <a:pt x="171367" y="260603"/>
                </a:lnTo>
                <a:lnTo>
                  <a:pt x="194765" y="7620"/>
                </a:lnTo>
                <a:close/>
              </a:path>
              <a:path w="464820" h="260985">
                <a:moveTo>
                  <a:pt x="147521" y="260603"/>
                </a:moveTo>
                <a:lnTo>
                  <a:pt x="147521" y="85344"/>
                </a:lnTo>
                <a:lnTo>
                  <a:pt x="136853" y="210312"/>
                </a:lnTo>
                <a:lnTo>
                  <a:pt x="56081" y="210312"/>
                </a:lnTo>
                <a:lnTo>
                  <a:pt x="56081" y="227076"/>
                </a:lnTo>
                <a:lnTo>
                  <a:pt x="133805" y="227076"/>
                </a:lnTo>
                <a:lnTo>
                  <a:pt x="133805" y="260603"/>
                </a:lnTo>
                <a:lnTo>
                  <a:pt x="147521" y="260603"/>
                </a:lnTo>
                <a:close/>
              </a:path>
              <a:path w="464820" h="260985">
                <a:moveTo>
                  <a:pt x="133805" y="260603"/>
                </a:moveTo>
                <a:lnTo>
                  <a:pt x="133805" y="227076"/>
                </a:lnTo>
                <a:lnTo>
                  <a:pt x="131321" y="260603"/>
                </a:lnTo>
                <a:lnTo>
                  <a:pt x="133805" y="260603"/>
                </a:lnTo>
                <a:close/>
              </a:path>
              <a:path w="464820" h="260985">
                <a:moveTo>
                  <a:pt x="464513" y="182880"/>
                </a:moveTo>
                <a:lnTo>
                  <a:pt x="447749" y="137160"/>
                </a:lnTo>
                <a:lnTo>
                  <a:pt x="406601" y="120396"/>
                </a:lnTo>
                <a:lnTo>
                  <a:pt x="397480" y="120967"/>
                </a:lnTo>
                <a:lnTo>
                  <a:pt x="352880" y="140970"/>
                </a:lnTo>
                <a:lnTo>
                  <a:pt x="331925" y="161544"/>
                </a:lnTo>
                <a:lnTo>
                  <a:pt x="331925" y="33528"/>
                </a:lnTo>
                <a:lnTo>
                  <a:pt x="331377" y="37266"/>
                </a:lnTo>
                <a:lnTo>
                  <a:pt x="324305" y="67056"/>
                </a:lnTo>
                <a:lnTo>
                  <a:pt x="267450" y="260603"/>
                </a:lnTo>
                <a:lnTo>
                  <a:pt x="303190" y="260603"/>
                </a:lnTo>
                <a:lnTo>
                  <a:pt x="318209" y="208788"/>
                </a:lnTo>
                <a:lnTo>
                  <a:pt x="337711" y="169783"/>
                </a:lnTo>
                <a:lnTo>
                  <a:pt x="368501" y="146304"/>
                </a:lnTo>
                <a:lnTo>
                  <a:pt x="389837" y="141732"/>
                </a:lnTo>
                <a:lnTo>
                  <a:pt x="397314" y="142565"/>
                </a:lnTo>
                <a:lnTo>
                  <a:pt x="425603" y="178355"/>
                </a:lnTo>
                <a:lnTo>
                  <a:pt x="426413" y="188976"/>
                </a:lnTo>
                <a:lnTo>
                  <a:pt x="426413" y="260603"/>
                </a:lnTo>
                <a:lnTo>
                  <a:pt x="442134" y="260603"/>
                </a:lnTo>
                <a:lnTo>
                  <a:pt x="443177" y="259080"/>
                </a:lnTo>
                <a:lnTo>
                  <a:pt x="452297" y="239887"/>
                </a:lnTo>
                <a:lnTo>
                  <a:pt x="458988" y="220980"/>
                </a:lnTo>
                <a:lnTo>
                  <a:pt x="463108" y="202072"/>
                </a:lnTo>
                <a:lnTo>
                  <a:pt x="464513" y="182880"/>
                </a:lnTo>
                <a:close/>
              </a:path>
              <a:path w="464820" h="260985">
                <a:moveTo>
                  <a:pt x="377645" y="0"/>
                </a:moveTo>
                <a:lnTo>
                  <a:pt x="296873" y="12192"/>
                </a:lnTo>
                <a:lnTo>
                  <a:pt x="296873" y="21336"/>
                </a:lnTo>
                <a:lnTo>
                  <a:pt x="304493" y="19812"/>
                </a:lnTo>
                <a:lnTo>
                  <a:pt x="319733" y="19812"/>
                </a:lnTo>
                <a:lnTo>
                  <a:pt x="324305" y="21336"/>
                </a:lnTo>
                <a:lnTo>
                  <a:pt x="328877" y="24384"/>
                </a:lnTo>
                <a:lnTo>
                  <a:pt x="330401" y="25908"/>
                </a:lnTo>
                <a:lnTo>
                  <a:pt x="331925" y="28956"/>
                </a:lnTo>
                <a:lnTo>
                  <a:pt x="331925" y="161544"/>
                </a:lnTo>
                <a:lnTo>
                  <a:pt x="377645" y="0"/>
                </a:lnTo>
                <a:close/>
              </a:path>
              <a:path w="464820" h="260985">
                <a:moveTo>
                  <a:pt x="426413" y="260603"/>
                </a:moveTo>
                <a:lnTo>
                  <a:pt x="426413" y="188976"/>
                </a:lnTo>
                <a:lnTo>
                  <a:pt x="425293" y="206382"/>
                </a:lnTo>
                <a:lnTo>
                  <a:pt x="422031" y="224218"/>
                </a:lnTo>
                <a:lnTo>
                  <a:pt x="416769" y="242339"/>
                </a:lnTo>
                <a:lnTo>
                  <a:pt x="409649" y="260603"/>
                </a:lnTo>
                <a:lnTo>
                  <a:pt x="426413" y="260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8266" y="3639311"/>
            <a:ext cx="235445" cy="245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1704" y="3076955"/>
            <a:ext cx="481965" cy="167640"/>
          </a:xfrm>
          <a:custGeom>
            <a:avLst/>
            <a:gdLst/>
            <a:ahLst/>
            <a:cxnLst/>
            <a:rect l="l" t="t" r="r" b="b"/>
            <a:pathLst>
              <a:path w="481964" h="167639">
                <a:moveTo>
                  <a:pt x="76801" y="0"/>
                </a:moveTo>
                <a:lnTo>
                  <a:pt x="47622" y="0"/>
                </a:lnTo>
                <a:lnTo>
                  <a:pt x="34885" y="16907"/>
                </a:lnTo>
                <a:lnTo>
                  <a:pt x="12858" y="56864"/>
                </a:lnTo>
                <a:lnTo>
                  <a:pt x="1428" y="95726"/>
                </a:lnTo>
                <a:lnTo>
                  <a:pt x="0" y="114300"/>
                </a:lnTo>
                <a:lnTo>
                  <a:pt x="833" y="126063"/>
                </a:lnTo>
                <a:lnTo>
                  <a:pt x="19097" y="159925"/>
                </a:lnTo>
                <a:lnTo>
                  <a:pt x="38100" y="167185"/>
                </a:lnTo>
                <a:lnTo>
                  <a:pt x="38100" y="106680"/>
                </a:lnTo>
                <a:lnTo>
                  <a:pt x="39243" y="90130"/>
                </a:lnTo>
                <a:lnTo>
                  <a:pt x="56388" y="35052"/>
                </a:lnTo>
                <a:lnTo>
                  <a:pt x="76009" y="952"/>
                </a:lnTo>
                <a:lnTo>
                  <a:pt x="76801" y="0"/>
                </a:lnTo>
                <a:close/>
              </a:path>
              <a:path w="481964" h="167639">
                <a:moveTo>
                  <a:pt x="199155" y="0"/>
                </a:moveTo>
                <a:lnTo>
                  <a:pt x="158495" y="0"/>
                </a:lnTo>
                <a:lnTo>
                  <a:pt x="156162" y="26241"/>
                </a:lnTo>
                <a:lnTo>
                  <a:pt x="148971" y="52197"/>
                </a:lnTo>
                <a:lnTo>
                  <a:pt x="118872" y="102108"/>
                </a:lnTo>
                <a:lnTo>
                  <a:pt x="90297" y="130873"/>
                </a:lnTo>
                <a:lnTo>
                  <a:pt x="64008" y="140208"/>
                </a:lnTo>
                <a:lnTo>
                  <a:pt x="56388" y="140208"/>
                </a:lnTo>
                <a:lnTo>
                  <a:pt x="50292" y="137160"/>
                </a:lnTo>
                <a:lnTo>
                  <a:pt x="45720" y="131064"/>
                </a:lnTo>
                <a:lnTo>
                  <a:pt x="41957" y="126182"/>
                </a:lnTo>
                <a:lnTo>
                  <a:pt x="39624" y="120586"/>
                </a:lnTo>
                <a:lnTo>
                  <a:pt x="38433" y="114133"/>
                </a:lnTo>
                <a:lnTo>
                  <a:pt x="38100" y="106680"/>
                </a:lnTo>
                <a:lnTo>
                  <a:pt x="38100" y="167185"/>
                </a:lnTo>
                <a:lnTo>
                  <a:pt x="77724" y="155448"/>
                </a:lnTo>
                <a:lnTo>
                  <a:pt x="119514" y="118586"/>
                </a:lnTo>
                <a:lnTo>
                  <a:pt x="134112" y="100584"/>
                </a:lnTo>
                <a:lnTo>
                  <a:pt x="134112" y="166624"/>
                </a:lnTo>
                <a:lnTo>
                  <a:pt x="137160" y="167640"/>
                </a:lnTo>
                <a:lnTo>
                  <a:pt x="144780" y="167640"/>
                </a:lnTo>
                <a:lnTo>
                  <a:pt x="151899" y="166806"/>
                </a:lnTo>
                <a:lnTo>
                  <a:pt x="159448" y="164401"/>
                </a:lnTo>
                <a:lnTo>
                  <a:pt x="161544" y="163376"/>
                </a:lnTo>
                <a:lnTo>
                  <a:pt x="161544" y="132588"/>
                </a:lnTo>
                <a:lnTo>
                  <a:pt x="163068" y="129540"/>
                </a:lnTo>
                <a:lnTo>
                  <a:pt x="167640" y="108204"/>
                </a:lnTo>
                <a:lnTo>
                  <a:pt x="199155" y="0"/>
                </a:lnTo>
                <a:close/>
              </a:path>
              <a:path w="481964" h="167639">
                <a:moveTo>
                  <a:pt x="134112" y="166624"/>
                </a:moveTo>
                <a:lnTo>
                  <a:pt x="134112" y="100584"/>
                </a:lnTo>
                <a:lnTo>
                  <a:pt x="129540" y="117348"/>
                </a:lnTo>
                <a:lnTo>
                  <a:pt x="127539" y="126182"/>
                </a:lnTo>
                <a:lnTo>
                  <a:pt x="126111" y="134302"/>
                </a:lnTo>
                <a:lnTo>
                  <a:pt x="125253" y="141565"/>
                </a:lnTo>
                <a:lnTo>
                  <a:pt x="124968" y="147828"/>
                </a:lnTo>
                <a:lnTo>
                  <a:pt x="124968" y="153924"/>
                </a:lnTo>
                <a:lnTo>
                  <a:pt x="126492" y="158496"/>
                </a:lnTo>
                <a:lnTo>
                  <a:pt x="129540" y="163068"/>
                </a:lnTo>
                <a:lnTo>
                  <a:pt x="132588" y="166116"/>
                </a:lnTo>
                <a:lnTo>
                  <a:pt x="134112" y="166624"/>
                </a:lnTo>
                <a:close/>
              </a:path>
              <a:path w="481964" h="167639">
                <a:moveTo>
                  <a:pt x="208788" y="117348"/>
                </a:moveTo>
                <a:lnTo>
                  <a:pt x="201168" y="112776"/>
                </a:lnTo>
                <a:lnTo>
                  <a:pt x="193714" y="122206"/>
                </a:lnTo>
                <a:lnTo>
                  <a:pt x="187261" y="129921"/>
                </a:lnTo>
                <a:lnTo>
                  <a:pt x="181665" y="135922"/>
                </a:lnTo>
                <a:lnTo>
                  <a:pt x="176784" y="140208"/>
                </a:lnTo>
                <a:lnTo>
                  <a:pt x="173736" y="143256"/>
                </a:lnTo>
                <a:lnTo>
                  <a:pt x="166116" y="143256"/>
                </a:lnTo>
                <a:lnTo>
                  <a:pt x="163068" y="140208"/>
                </a:lnTo>
                <a:lnTo>
                  <a:pt x="161544" y="137160"/>
                </a:lnTo>
                <a:lnTo>
                  <a:pt x="161544" y="163376"/>
                </a:lnTo>
                <a:lnTo>
                  <a:pt x="192595" y="139255"/>
                </a:lnTo>
                <a:lnTo>
                  <a:pt x="200763" y="129087"/>
                </a:lnTo>
                <a:lnTo>
                  <a:pt x="208788" y="117348"/>
                </a:lnTo>
                <a:close/>
              </a:path>
              <a:path w="481964" h="167639">
                <a:moveTo>
                  <a:pt x="481584" y="62484"/>
                </a:moveTo>
                <a:lnTo>
                  <a:pt x="467868" y="22860"/>
                </a:lnTo>
                <a:lnTo>
                  <a:pt x="301885" y="0"/>
                </a:lnTo>
                <a:lnTo>
                  <a:pt x="268485" y="113395"/>
                </a:lnTo>
                <a:lnTo>
                  <a:pt x="264604" y="124587"/>
                </a:lnTo>
                <a:lnTo>
                  <a:pt x="261008" y="132921"/>
                </a:lnTo>
                <a:lnTo>
                  <a:pt x="257556" y="138684"/>
                </a:lnTo>
                <a:lnTo>
                  <a:pt x="256032" y="143256"/>
                </a:lnTo>
                <a:lnTo>
                  <a:pt x="251460" y="147828"/>
                </a:lnTo>
                <a:lnTo>
                  <a:pt x="245364" y="149352"/>
                </a:lnTo>
                <a:lnTo>
                  <a:pt x="241101" y="151138"/>
                </a:lnTo>
                <a:lnTo>
                  <a:pt x="235267" y="152209"/>
                </a:lnTo>
                <a:lnTo>
                  <a:pt x="219456" y="153924"/>
                </a:lnTo>
                <a:lnTo>
                  <a:pt x="216408" y="161544"/>
                </a:lnTo>
                <a:lnTo>
                  <a:pt x="300228" y="161544"/>
                </a:lnTo>
                <a:lnTo>
                  <a:pt x="300228" y="141732"/>
                </a:lnTo>
                <a:lnTo>
                  <a:pt x="339852" y="3048"/>
                </a:lnTo>
                <a:lnTo>
                  <a:pt x="347472" y="3048"/>
                </a:lnTo>
                <a:lnTo>
                  <a:pt x="353568" y="1524"/>
                </a:lnTo>
                <a:lnTo>
                  <a:pt x="358140" y="1524"/>
                </a:lnTo>
                <a:lnTo>
                  <a:pt x="404860" y="11168"/>
                </a:lnTo>
                <a:lnTo>
                  <a:pt x="431673" y="49363"/>
                </a:lnTo>
                <a:lnTo>
                  <a:pt x="432816" y="62484"/>
                </a:lnTo>
                <a:lnTo>
                  <a:pt x="432816" y="143338"/>
                </a:lnTo>
                <a:lnTo>
                  <a:pt x="438912" y="140208"/>
                </a:lnTo>
                <a:lnTo>
                  <a:pt x="469392" y="106680"/>
                </a:lnTo>
                <a:lnTo>
                  <a:pt x="480964" y="73890"/>
                </a:lnTo>
                <a:lnTo>
                  <a:pt x="481584" y="62484"/>
                </a:lnTo>
                <a:close/>
              </a:path>
              <a:path w="481964" h="167639">
                <a:moveTo>
                  <a:pt x="432816" y="143338"/>
                </a:moveTo>
                <a:lnTo>
                  <a:pt x="432816" y="62484"/>
                </a:lnTo>
                <a:lnTo>
                  <a:pt x="430863" y="80772"/>
                </a:lnTo>
                <a:lnTo>
                  <a:pt x="425196" y="96774"/>
                </a:lnTo>
                <a:lnTo>
                  <a:pt x="389572" y="131921"/>
                </a:lnTo>
                <a:lnTo>
                  <a:pt x="339852" y="144780"/>
                </a:lnTo>
                <a:lnTo>
                  <a:pt x="332160" y="144518"/>
                </a:lnTo>
                <a:lnTo>
                  <a:pt x="322897" y="143827"/>
                </a:lnTo>
                <a:lnTo>
                  <a:pt x="300228" y="141732"/>
                </a:lnTo>
                <a:lnTo>
                  <a:pt x="300228" y="161544"/>
                </a:lnTo>
                <a:lnTo>
                  <a:pt x="339852" y="161456"/>
                </a:lnTo>
                <a:lnTo>
                  <a:pt x="381762" y="159615"/>
                </a:lnTo>
                <a:lnTo>
                  <a:pt x="428339" y="145637"/>
                </a:lnTo>
                <a:lnTo>
                  <a:pt x="432816" y="143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0248" y="3076955"/>
            <a:ext cx="285115" cy="161925"/>
          </a:xfrm>
          <a:custGeom>
            <a:avLst/>
            <a:gdLst/>
            <a:ahLst/>
            <a:cxnLst/>
            <a:rect l="l" t="t" r="r" b="b"/>
            <a:pathLst>
              <a:path w="285114" h="161925">
                <a:moveTo>
                  <a:pt x="162696" y="0"/>
                </a:moveTo>
                <a:lnTo>
                  <a:pt x="143598" y="0"/>
                </a:lnTo>
                <a:lnTo>
                  <a:pt x="73152" y="96012"/>
                </a:lnTo>
                <a:lnTo>
                  <a:pt x="60531" y="111728"/>
                </a:lnTo>
                <a:lnTo>
                  <a:pt x="33528" y="141732"/>
                </a:lnTo>
                <a:lnTo>
                  <a:pt x="3048" y="153924"/>
                </a:lnTo>
                <a:lnTo>
                  <a:pt x="0" y="161544"/>
                </a:lnTo>
                <a:lnTo>
                  <a:pt x="70104" y="161544"/>
                </a:lnTo>
                <a:lnTo>
                  <a:pt x="70104" y="131064"/>
                </a:lnTo>
                <a:lnTo>
                  <a:pt x="73152" y="121920"/>
                </a:lnTo>
                <a:lnTo>
                  <a:pt x="74676" y="118872"/>
                </a:lnTo>
                <a:lnTo>
                  <a:pt x="79248" y="111252"/>
                </a:lnTo>
                <a:lnTo>
                  <a:pt x="86868" y="102108"/>
                </a:lnTo>
                <a:lnTo>
                  <a:pt x="118872" y="57912"/>
                </a:lnTo>
                <a:lnTo>
                  <a:pt x="132588" y="57912"/>
                </a:lnTo>
                <a:lnTo>
                  <a:pt x="132588" y="41148"/>
                </a:lnTo>
                <a:lnTo>
                  <a:pt x="162696" y="0"/>
                </a:lnTo>
                <a:close/>
              </a:path>
              <a:path w="285114" h="161925">
                <a:moveTo>
                  <a:pt x="96012" y="153924"/>
                </a:moveTo>
                <a:lnTo>
                  <a:pt x="70104" y="140208"/>
                </a:lnTo>
                <a:lnTo>
                  <a:pt x="70104" y="161544"/>
                </a:lnTo>
                <a:lnTo>
                  <a:pt x="94488" y="161544"/>
                </a:lnTo>
                <a:lnTo>
                  <a:pt x="96012" y="153924"/>
                </a:lnTo>
                <a:close/>
              </a:path>
              <a:path w="285114" h="161925">
                <a:moveTo>
                  <a:pt x="254807" y="0"/>
                </a:moveTo>
                <a:lnTo>
                  <a:pt x="215850" y="0"/>
                </a:lnTo>
                <a:lnTo>
                  <a:pt x="211836" y="41148"/>
                </a:lnTo>
                <a:lnTo>
                  <a:pt x="132588" y="41148"/>
                </a:lnTo>
                <a:lnTo>
                  <a:pt x="132588" y="57912"/>
                </a:lnTo>
                <a:lnTo>
                  <a:pt x="210312" y="57912"/>
                </a:lnTo>
                <a:lnTo>
                  <a:pt x="210312" y="161544"/>
                </a:lnTo>
                <a:lnTo>
                  <a:pt x="243840" y="161544"/>
                </a:lnTo>
                <a:lnTo>
                  <a:pt x="243840" y="121920"/>
                </a:lnTo>
                <a:lnTo>
                  <a:pt x="245364" y="114300"/>
                </a:lnTo>
                <a:lnTo>
                  <a:pt x="245364" y="102108"/>
                </a:lnTo>
                <a:lnTo>
                  <a:pt x="254807" y="0"/>
                </a:lnTo>
                <a:close/>
              </a:path>
              <a:path w="285114" h="161925">
                <a:moveTo>
                  <a:pt x="210312" y="161544"/>
                </a:moveTo>
                <a:lnTo>
                  <a:pt x="210312" y="57912"/>
                </a:lnTo>
                <a:lnTo>
                  <a:pt x="205740" y="97536"/>
                </a:lnTo>
                <a:lnTo>
                  <a:pt x="204597" y="109871"/>
                </a:lnTo>
                <a:lnTo>
                  <a:pt x="203454" y="119634"/>
                </a:lnTo>
                <a:lnTo>
                  <a:pt x="179451" y="151828"/>
                </a:lnTo>
                <a:lnTo>
                  <a:pt x="166116" y="153924"/>
                </a:lnTo>
                <a:lnTo>
                  <a:pt x="160020" y="153924"/>
                </a:lnTo>
                <a:lnTo>
                  <a:pt x="158496" y="161544"/>
                </a:lnTo>
                <a:lnTo>
                  <a:pt x="210312" y="161544"/>
                </a:lnTo>
                <a:close/>
              </a:path>
              <a:path w="285114" h="161925">
                <a:moveTo>
                  <a:pt x="284988" y="153924"/>
                </a:moveTo>
                <a:lnTo>
                  <a:pt x="276653" y="153638"/>
                </a:lnTo>
                <a:lnTo>
                  <a:pt x="269748" y="152781"/>
                </a:lnTo>
                <a:lnTo>
                  <a:pt x="263985" y="151352"/>
                </a:lnTo>
                <a:lnTo>
                  <a:pt x="259080" y="149352"/>
                </a:lnTo>
                <a:lnTo>
                  <a:pt x="254508" y="147828"/>
                </a:lnTo>
                <a:lnTo>
                  <a:pt x="249936" y="144780"/>
                </a:lnTo>
                <a:lnTo>
                  <a:pt x="246888" y="140208"/>
                </a:lnTo>
                <a:lnTo>
                  <a:pt x="245364" y="137160"/>
                </a:lnTo>
                <a:lnTo>
                  <a:pt x="243840" y="132588"/>
                </a:lnTo>
                <a:lnTo>
                  <a:pt x="243840" y="161544"/>
                </a:lnTo>
                <a:lnTo>
                  <a:pt x="281940" y="161544"/>
                </a:lnTo>
                <a:lnTo>
                  <a:pt x="284988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3920" y="3710940"/>
            <a:ext cx="434340" cy="173990"/>
          </a:xfrm>
          <a:custGeom>
            <a:avLst/>
            <a:gdLst/>
            <a:ahLst/>
            <a:cxnLst/>
            <a:rect l="l" t="t" r="r" b="b"/>
            <a:pathLst>
              <a:path w="434339" h="173989">
                <a:moveTo>
                  <a:pt x="379476" y="140208"/>
                </a:moveTo>
                <a:lnTo>
                  <a:pt x="379476" y="112776"/>
                </a:lnTo>
                <a:lnTo>
                  <a:pt x="0" y="112776"/>
                </a:lnTo>
                <a:lnTo>
                  <a:pt x="0" y="140208"/>
                </a:lnTo>
                <a:lnTo>
                  <a:pt x="379476" y="140208"/>
                </a:lnTo>
                <a:close/>
              </a:path>
              <a:path w="434339" h="173989">
                <a:moveTo>
                  <a:pt x="434340" y="126492"/>
                </a:moveTo>
                <a:lnTo>
                  <a:pt x="402883" y="95797"/>
                </a:lnTo>
                <a:lnTo>
                  <a:pt x="373570" y="66103"/>
                </a:lnTo>
                <a:lnTo>
                  <a:pt x="344543" y="34980"/>
                </a:lnTo>
                <a:lnTo>
                  <a:pt x="313944" y="0"/>
                </a:lnTo>
                <a:lnTo>
                  <a:pt x="297180" y="16764"/>
                </a:lnTo>
                <a:lnTo>
                  <a:pt x="340614" y="68770"/>
                </a:lnTo>
                <a:lnTo>
                  <a:pt x="362331" y="94130"/>
                </a:lnTo>
                <a:lnTo>
                  <a:pt x="379476" y="112776"/>
                </a:lnTo>
                <a:lnTo>
                  <a:pt x="379476" y="173735"/>
                </a:lnTo>
                <a:lnTo>
                  <a:pt x="386430" y="173735"/>
                </a:lnTo>
                <a:lnTo>
                  <a:pt x="402883" y="157162"/>
                </a:lnTo>
                <a:lnTo>
                  <a:pt x="434340" y="126492"/>
                </a:lnTo>
                <a:close/>
              </a:path>
              <a:path w="434339" h="173989">
                <a:moveTo>
                  <a:pt x="379476" y="173735"/>
                </a:moveTo>
                <a:lnTo>
                  <a:pt x="379476" y="140208"/>
                </a:lnTo>
                <a:lnTo>
                  <a:pt x="362331" y="157972"/>
                </a:lnTo>
                <a:lnTo>
                  <a:pt x="348586" y="173735"/>
                </a:lnTo>
                <a:lnTo>
                  <a:pt x="379476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3920" y="3076955"/>
            <a:ext cx="434340" cy="169545"/>
          </a:xfrm>
          <a:custGeom>
            <a:avLst/>
            <a:gdLst/>
            <a:ahLst/>
            <a:cxnLst/>
            <a:rect l="l" t="t" r="r" b="b"/>
            <a:pathLst>
              <a:path w="434339" h="169544">
                <a:moveTo>
                  <a:pt x="379476" y="56388"/>
                </a:moveTo>
                <a:lnTo>
                  <a:pt x="379476" y="30480"/>
                </a:lnTo>
                <a:lnTo>
                  <a:pt x="0" y="30480"/>
                </a:lnTo>
                <a:lnTo>
                  <a:pt x="0" y="56388"/>
                </a:lnTo>
                <a:lnTo>
                  <a:pt x="379476" y="56388"/>
                </a:lnTo>
                <a:close/>
              </a:path>
              <a:path w="434339" h="169544">
                <a:moveTo>
                  <a:pt x="379476" y="98163"/>
                </a:moveTo>
                <a:lnTo>
                  <a:pt x="379476" y="56388"/>
                </a:lnTo>
                <a:lnTo>
                  <a:pt x="362331" y="75033"/>
                </a:lnTo>
                <a:lnTo>
                  <a:pt x="340614" y="100393"/>
                </a:lnTo>
                <a:lnTo>
                  <a:pt x="297180" y="152400"/>
                </a:lnTo>
                <a:lnTo>
                  <a:pt x="313944" y="169164"/>
                </a:lnTo>
                <a:lnTo>
                  <a:pt x="344543" y="135040"/>
                </a:lnTo>
                <a:lnTo>
                  <a:pt x="373570" y="104203"/>
                </a:lnTo>
                <a:lnTo>
                  <a:pt x="379476" y="98163"/>
                </a:lnTo>
                <a:close/>
              </a:path>
              <a:path w="434339" h="169544">
                <a:moveTo>
                  <a:pt x="434340" y="42672"/>
                </a:moveTo>
                <a:lnTo>
                  <a:pt x="402883" y="12001"/>
                </a:lnTo>
                <a:lnTo>
                  <a:pt x="390969" y="0"/>
                </a:lnTo>
                <a:lnTo>
                  <a:pt x="352196" y="0"/>
                </a:lnTo>
                <a:lnTo>
                  <a:pt x="362331" y="11835"/>
                </a:lnTo>
                <a:lnTo>
                  <a:pt x="379476" y="30480"/>
                </a:lnTo>
                <a:lnTo>
                  <a:pt x="379476" y="98163"/>
                </a:lnTo>
                <a:lnTo>
                  <a:pt x="402883" y="74223"/>
                </a:lnTo>
                <a:lnTo>
                  <a:pt x="43434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2660" y="3076955"/>
            <a:ext cx="260985" cy="170815"/>
          </a:xfrm>
          <a:custGeom>
            <a:avLst/>
            <a:gdLst/>
            <a:ahLst/>
            <a:cxnLst/>
            <a:rect l="l" t="t" r="r" b="b"/>
            <a:pathLst>
              <a:path w="260985" h="170814">
                <a:moveTo>
                  <a:pt x="174458" y="0"/>
                </a:moveTo>
                <a:lnTo>
                  <a:pt x="129442" y="0"/>
                </a:lnTo>
                <a:lnTo>
                  <a:pt x="0" y="161544"/>
                </a:lnTo>
                <a:lnTo>
                  <a:pt x="42672" y="161544"/>
                </a:lnTo>
                <a:lnTo>
                  <a:pt x="174458" y="0"/>
                </a:lnTo>
                <a:close/>
              </a:path>
              <a:path w="260985" h="170814">
                <a:moveTo>
                  <a:pt x="202677" y="0"/>
                </a:moveTo>
                <a:lnTo>
                  <a:pt x="183569" y="0"/>
                </a:lnTo>
                <a:lnTo>
                  <a:pt x="177474" y="31504"/>
                </a:lnTo>
                <a:lnTo>
                  <a:pt x="170878" y="75628"/>
                </a:lnTo>
                <a:lnTo>
                  <a:pt x="166854" y="113181"/>
                </a:lnTo>
                <a:lnTo>
                  <a:pt x="166116" y="137160"/>
                </a:lnTo>
                <a:lnTo>
                  <a:pt x="168949" y="149257"/>
                </a:lnTo>
                <a:lnTo>
                  <a:pt x="175069" y="159639"/>
                </a:lnTo>
                <a:lnTo>
                  <a:pt x="184332" y="167164"/>
                </a:lnTo>
                <a:lnTo>
                  <a:pt x="192024" y="169374"/>
                </a:lnTo>
                <a:lnTo>
                  <a:pt x="192024" y="86868"/>
                </a:lnTo>
                <a:lnTo>
                  <a:pt x="196010" y="46451"/>
                </a:lnTo>
                <a:lnTo>
                  <a:pt x="202677" y="0"/>
                </a:lnTo>
                <a:close/>
              </a:path>
              <a:path w="260985" h="170814">
                <a:moveTo>
                  <a:pt x="260603" y="120018"/>
                </a:moveTo>
                <a:lnTo>
                  <a:pt x="260603" y="96920"/>
                </a:lnTo>
                <a:lnTo>
                  <a:pt x="254698" y="106680"/>
                </a:lnTo>
                <a:lnTo>
                  <a:pt x="245244" y="117110"/>
                </a:lnTo>
                <a:lnTo>
                  <a:pt x="231648" y="124968"/>
                </a:lnTo>
                <a:lnTo>
                  <a:pt x="222170" y="127897"/>
                </a:lnTo>
                <a:lnTo>
                  <a:pt x="214122" y="127825"/>
                </a:lnTo>
                <a:lnTo>
                  <a:pt x="192024" y="86868"/>
                </a:lnTo>
                <a:lnTo>
                  <a:pt x="192024" y="169374"/>
                </a:lnTo>
                <a:lnTo>
                  <a:pt x="232600" y="155900"/>
                </a:lnTo>
                <a:lnTo>
                  <a:pt x="254603" y="130826"/>
                </a:lnTo>
                <a:lnTo>
                  <a:pt x="260603" y="120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03214" y="3076955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472" y="3883152"/>
            <a:ext cx="8600440" cy="807720"/>
          </a:xfrm>
          <a:custGeom>
            <a:avLst/>
            <a:gdLst/>
            <a:ahLst/>
            <a:cxnLst/>
            <a:rect l="l" t="t" r="r" b="b"/>
            <a:pathLst>
              <a:path w="8600440" h="807720">
                <a:moveTo>
                  <a:pt x="0" y="0"/>
                </a:moveTo>
                <a:lnTo>
                  <a:pt x="0" y="807720"/>
                </a:lnTo>
                <a:lnTo>
                  <a:pt x="8599932" y="807720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4752" y="3881627"/>
            <a:ext cx="519430" cy="79375"/>
          </a:xfrm>
          <a:custGeom>
            <a:avLst/>
            <a:gdLst/>
            <a:ahLst/>
            <a:cxnLst/>
            <a:rect l="l" t="t" r="r" b="b"/>
            <a:pathLst>
              <a:path w="519429" h="79375">
                <a:moveTo>
                  <a:pt x="246632" y="0"/>
                </a:moveTo>
                <a:lnTo>
                  <a:pt x="206530" y="0"/>
                </a:lnTo>
                <a:lnTo>
                  <a:pt x="205740" y="10668"/>
                </a:lnTo>
                <a:lnTo>
                  <a:pt x="204597" y="22336"/>
                </a:lnTo>
                <a:lnTo>
                  <a:pt x="190500" y="59436"/>
                </a:lnTo>
                <a:lnTo>
                  <a:pt x="164592" y="65532"/>
                </a:lnTo>
                <a:lnTo>
                  <a:pt x="160020" y="65532"/>
                </a:lnTo>
                <a:lnTo>
                  <a:pt x="156972" y="74676"/>
                </a:lnTo>
                <a:lnTo>
                  <a:pt x="243840" y="74676"/>
                </a:lnTo>
                <a:lnTo>
                  <a:pt x="243840" y="25908"/>
                </a:lnTo>
                <a:lnTo>
                  <a:pt x="245364" y="13716"/>
                </a:lnTo>
                <a:lnTo>
                  <a:pt x="246632" y="0"/>
                </a:lnTo>
                <a:close/>
              </a:path>
              <a:path w="519429" h="79375">
                <a:moveTo>
                  <a:pt x="284988" y="65532"/>
                </a:moveTo>
                <a:lnTo>
                  <a:pt x="246888" y="51816"/>
                </a:lnTo>
                <a:lnTo>
                  <a:pt x="243840" y="44196"/>
                </a:lnTo>
                <a:lnTo>
                  <a:pt x="243840" y="74676"/>
                </a:lnTo>
                <a:lnTo>
                  <a:pt x="281940" y="74676"/>
                </a:lnTo>
                <a:lnTo>
                  <a:pt x="284988" y="65532"/>
                </a:lnTo>
                <a:close/>
              </a:path>
              <a:path w="519429" h="79375">
                <a:moveTo>
                  <a:pt x="96800" y="0"/>
                </a:moveTo>
                <a:lnTo>
                  <a:pt x="77219" y="0"/>
                </a:lnTo>
                <a:lnTo>
                  <a:pt x="71628" y="7620"/>
                </a:lnTo>
                <a:lnTo>
                  <a:pt x="59674" y="23550"/>
                </a:lnTo>
                <a:lnTo>
                  <a:pt x="33528" y="53340"/>
                </a:lnTo>
                <a:lnTo>
                  <a:pt x="3048" y="65532"/>
                </a:lnTo>
                <a:lnTo>
                  <a:pt x="0" y="74676"/>
                </a:lnTo>
                <a:lnTo>
                  <a:pt x="70104" y="74676"/>
                </a:lnTo>
                <a:lnTo>
                  <a:pt x="70104" y="39624"/>
                </a:lnTo>
                <a:lnTo>
                  <a:pt x="73152" y="35052"/>
                </a:lnTo>
                <a:lnTo>
                  <a:pt x="74676" y="30480"/>
                </a:lnTo>
                <a:lnTo>
                  <a:pt x="79248" y="22860"/>
                </a:lnTo>
                <a:lnTo>
                  <a:pt x="86868" y="13716"/>
                </a:lnTo>
                <a:lnTo>
                  <a:pt x="96800" y="0"/>
                </a:lnTo>
                <a:close/>
              </a:path>
              <a:path w="519429" h="79375">
                <a:moveTo>
                  <a:pt x="96012" y="65532"/>
                </a:moveTo>
                <a:lnTo>
                  <a:pt x="86868" y="65532"/>
                </a:lnTo>
                <a:lnTo>
                  <a:pt x="80772" y="62484"/>
                </a:lnTo>
                <a:lnTo>
                  <a:pt x="71628" y="56388"/>
                </a:lnTo>
                <a:lnTo>
                  <a:pt x="70104" y="51816"/>
                </a:lnTo>
                <a:lnTo>
                  <a:pt x="70104" y="74676"/>
                </a:lnTo>
                <a:lnTo>
                  <a:pt x="92964" y="74676"/>
                </a:lnTo>
                <a:lnTo>
                  <a:pt x="96012" y="65532"/>
                </a:lnTo>
                <a:close/>
              </a:path>
              <a:path w="519429" h="79375">
                <a:moveTo>
                  <a:pt x="379056" y="0"/>
                </a:moveTo>
                <a:lnTo>
                  <a:pt x="343328" y="0"/>
                </a:lnTo>
                <a:lnTo>
                  <a:pt x="327660" y="53340"/>
                </a:lnTo>
                <a:lnTo>
                  <a:pt x="345948" y="64460"/>
                </a:lnTo>
                <a:lnTo>
                  <a:pt x="362712" y="71904"/>
                </a:lnTo>
                <a:lnTo>
                  <a:pt x="362712" y="56388"/>
                </a:lnTo>
                <a:lnTo>
                  <a:pt x="379056" y="0"/>
                </a:lnTo>
                <a:close/>
              </a:path>
              <a:path w="519429" h="79375">
                <a:moveTo>
                  <a:pt x="518884" y="0"/>
                </a:moveTo>
                <a:lnTo>
                  <a:pt x="485820" y="0"/>
                </a:lnTo>
                <a:lnTo>
                  <a:pt x="484632" y="3048"/>
                </a:lnTo>
                <a:lnTo>
                  <a:pt x="476321" y="19264"/>
                </a:lnTo>
                <a:lnTo>
                  <a:pt x="446532" y="53340"/>
                </a:lnTo>
                <a:lnTo>
                  <a:pt x="403860" y="68580"/>
                </a:lnTo>
                <a:lnTo>
                  <a:pt x="394430" y="67746"/>
                </a:lnTo>
                <a:lnTo>
                  <a:pt x="384429" y="65341"/>
                </a:lnTo>
                <a:lnTo>
                  <a:pt x="373856" y="61508"/>
                </a:lnTo>
                <a:lnTo>
                  <a:pt x="362712" y="56388"/>
                </a:lnTo>
                <a:lnTo>
                  <a:pt x="362712" y="71904"/>
                </a:lnTo>
                <a:lnTo>
                  <a:pt x="364236" y="72580"/>
                </a:lnTo>
                <a:lnTo>
                  <a:pt x="382524" y="77557"/>
                </a:lnTo>
                <a:lnTo>
                  <a:pt x="400812" y="79248"/>
                </a:lnTo>
                <a:lnTo>
                  <a:pt x="415956" y="78081"/>
                </a:lnTo>
                <a:lnTo>
                  <a:pt x="464820" y="59436"/>
                </a:lnTo>
                <a:lnTo>
                  <a:pt x="493776" y="33909"/>
                </a:lnTo>
                <a:lnTo>
                  <a:pt x="518160" y="1524"/>
                </a:lnTo>
                <a:lnTo>
                  <a:pt x="518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1104" y="3881627"/>
            <a:ext cx="260985" cy="74930"/>
          </a:xfrm>
          <a:custGeom>
            <a:avLst/>
            <a:gdLst/>
            <a:ahLst/>
            <a:cxnLst/>
            <a:rect l="l" t="t" r="r" b="b"/>
            <a:pathLst>
              <a:path w="260985" h="74929">
                <a:moveTo>
                  <a:pt x="98122" y="0"/>
                </a:moveTo>
                <a:lnTo>
                  <a:pt x="58081" y="0"/>
                </a:lnTo>
                <a:lnTo>
                  <a:pt x="50577" y="25241"/>
                </a:lnTo>
                <a:lnTo>
                  <a:pt x="46863" y="36957"/>
                </a:lnTo>
                <a:lnTo>
                  <a:pt x="15240" y="65532"/>
                </a:lnTo>
                <a:lnTo>
                  <a:pt x="3048" y="65532"/>
                </a:lnTo>
                <a:lnTo>
                  <a:pt x="0" y="74676"/>
                </a:lnTo>
                <a:lnTo>
                  <a:pt x="82296" y="74676"/>
                </a:lnTo>
                <a:lnTo>
                  <a:pt x="82296" y="53340"/>
                </a:lnTo>
                <a:lnTo>
                  <a:pt x="98122" y="0"/>
                </a:lnTo>
                <a:close/>
              </a:path>
              <a:path w="260985" h="74929">
                <a:moveTo>
                  <a:pt x="260915" y="0"/>
                </a:moveTo>
                <a:lnTo>
                  <a:pt x="210796" y="0"/>
                </a:lnTo>
                <a:lnTo>
                  <a:pt x="207835" y="8763"/>
                </a:lnTo>
                <a:lnTo>
                  <a:pt x="198810" y="22765"/>
                </a:lnTo>
                <a:lnTo>
                  <a:pt x="156210" y="50863"/>
                </a:lnTo>
                <a:lnTo>
                  <a:pt x="121920" y="56388"/>
                </a:lnTo>
                <a:lnTo>
                  <a:pt x="114228" y="56126"/>
                </a:lnTo>
                <a:lnTo>
                  <a:pt x="104965" y="55435"/>
                </a:lnTo>
                <a:lnTo>
                  <a:pt x="82296" y="53340"/>
                </a:lnTo>
                <a:lnTo>
                  <a:pt x="82296" y="74676"/>
                </a:lnTo>
                <a:lnTo>
                  <a:pt x="121920" y="74585"/>
                </a:lnTo>
                <a:lnTo>
                  <a:pt x="164687" y="72104"/>
                </a:lnTo>
                <a:lnTo>
                  <a:pt x="211264" y="57888"/>
                </a:lnTo>
                <a:lnTo>
                  <a:pt x="245840" y="29527"/>
                </a:lnTo>
                <a:lnTo>
                  <a:pt x="258103" y="8382"/>
                </a:lnTo>
                <a:lnTo>
                  <a:pt x="260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91100" y="3881627"/>
            <a:ext cx="92276" cy="80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472" y="4690872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1800" y="5486400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26065" y="7619"/>
                </a:moveTo>
                <a:lnTo>
                  <a:pt x="18573" y="4572"/>
                </a:lnTo>
                <a:lnTo>
                  <a:pt x="0" y="0"/>
                </a:lnTo>
                <a:lnTo>
                  <a:pt x="0" y="7619"/>
                </a:lnTo>
                <a:lnTo>
                  <a:pt x="2606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52501" y="5486400"/>
            <a:ext cx="26034" cy="7620"/>
          </a:xfrm>
          <a:custGeom>
            <a:avLst/>
            <a:gdLst/>
            <a:ahLst/>
            <a:cxnLst/>
            <a:rect l="l" t="t" r="r" b="b"/>
            <a:pathLst>
              <a:path w="26035" h="7620">
                <a:moveTo>
                  <a:pt x="25594" y="7619"/>
                </a:moveTo>
                <a:lnTo>
                  <a:pt x="25594" y="0"/>
                </a:lnTo>
                <a:lnTo>
                  <a:pt x="7259" y="4572"/>
                </a:lnTo>
                <a:lnTo>
                  <a:pt x="0" y="7619"/>
                </a:lnTo>
                <a:lnTo>
                  <a:pt x="25594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5428" y="5486400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20">
                <a:moveTo>
                  <a:pt x="14049" y="7619"/>
                </a:moveTo>
                <a:lnTo>
                  <a:pt x="0" y="0"/>
                </a:lnTo>
                <a:lnTo>
                  <a:pt x="0" y="7619"/>
                </a:lnTo>
                <a:lnTo>
                  <a:pt x="1404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4956" y="5486400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375" y="7619"/>
                </a:moveTo>
                <a:lnTo>
                  <a:pt x="13375" y="0"/>
                </a:lnTo>
                <a:lnTo>
                  <a:pt x="0" y="7619"/>
                </a:lnTo>
                <a:lnTo>
                  <a:pt x="1337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6541" y="5486400"/>
            <a:ext cx="45085" cy="7620"/>
          </a:xfrm>
          <a:custGeom>
            <a:avLst/>
            <a:gdLst/>
            <a:ahLst/>
            <a:cxnLst/>
            <a:rect l="l" t="t" r="r" b="b"/>
            <a:pathLst>
              <a:path w="45085" h="7620">
                <a:moveTo>
                  <a:pt x="44870" y="0"/>
                </a:moveTo>
                <a:lnTo>
                  <a:pt x="0" y="7619"/>
                </a:lnTo>
                <a:lnTo>
                  <a:pt x="42642" y="7619"/>
                </a:lnTo>
                <a:lnTo>
                  <a:pt x="44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1620" y="5434584"/>
            <a:ext cx="149860" cy="62865"/>
          </a:xfrm>
          <a:custGeom>
            <a:avLst/>
            <a:gdLst/>
            <a:ahLst/>
            <a:cxnLst/>
            <a:rect l="l" t="t" r="r" b="b"/>
            <a:pathLst>
              <a:path w="149860" h="62864">
                <a:moveTo>
                  <a:pt x="64008" y="0"/>
                </a:moveTo>
                <a:lnTo>
                  <a:pt x="0" y="12192"/>
                </a:lnTo>
                <a:lnTo>
                  <a:pt x="1524" y="18288"/>
                </a:lnTo>
                <a:lnTo>
                  <a:pt x="7620" y="16764"/>
                </a:lnTo>
                <a:lnTo>
                  <a:pt x="19812" y="16764"/>
                </a:lnTo>
                <a:lnTo>
                  <a:pt x="21336" y="18288"/>
                </a:lnTo>
                <a:lnTo>
                  <a:pt x="24384" y="19812"/>
                </a:lnTo>
                <a:lnTo>
                  <a:pt x="25908" y="21336"/>
                </a:lnTo>
                <a:lnTo>
                  <a:pt x="27432" y="24384"/>
                </a:lnTo>
                <a:lnTo>
                  <a:pt x="27432" y="62483"/>
                </a:lnTo>
                <a:lnTo>
                  <a:pt x="46155" y="62483"/>
                </a:lnTo>
                <a:lnTo>
                  <a:pt x="64008" y="0"/>
                </a:lnTo>
                <a:close/>
              </a:path>
              <a:path w="149860" h="62864">
                <a:moveTo>
                  <a:pt x="27432" y="62483"/>
                </a:moveTo>
                <a:lnTo>
                  <a:pt x="27432" y="28956"/>
                </a:lnTo>
                <a:lnTo>
                  <a:pt x="25908" y="38100"/>
                </a:lnTo>
                <a:lnTo>
                  <a:pt x="21336" y="51816"/>
                </a:lnTo>
                <a:lnTo>
                  <a:pt x="18288" y="62483"/>
                </a:lnTo>
                <a:lnTo>
                  <a:pt x="27432" y="62483"/>
                </a:lnTo>
                <a:close/>
              </a:path>
              <a:path w="149860" h="62864">
                <a:moveTo>
                  <a:pt x="149352" y="22860"/>
                </a:moveTo>
                <a:lnTo>
                  <a:pt x="149352" y="15240"/>
                </a:lnTo>
                <a:lnTo>
                  <a:pt x="147828" y="10668"/>
                </a:lnTo>
                <a:lnTo>
                  <a:pt x="144780" y="6096"/>
                </a:lnTo>
                <a:lnTo>
                  <a:pt x="140208" y="1524"/>
                </a:lnTo>
                <a:lnTo>
                  <a:pt x="134112" y="0"/>
                </a:lnTo>
                <a:lnTo>
                  <a:pt x="128016" y="0"/>
                </a:lnTo>
                <a:lnTo>
                  <a:pt x="92964" y="16764"/>
                </a:lnTo>
                <a:lnTo>
                  <a:pt x="55887" y="61341"/>
                </a:lnTo>
                <a:lnTo>
                  <a:pt x="55113" y="62483"/>
                </a:lnTo>
                <a:lnTo>
                  <a:pt x="64108" y="62483"/>
                </a:lnTo>
                <a:lnTo>
                  <a:pt x="70104" y="53340"/>
                </a:lnTo>
                <a:lnTo>
                  <a:pt x="77843" y="44767"/>
                </a:lnTo>
                <a:lnTo>
                  <a:pt x="108204" y="21336"/>
                </a:lnTo>
                <a:lnTo>
                  <a:pt x="114300" y="21336"/>
                </a:lnTo>
                <a:lnTo>
                  <a:pt x="120396" y="27432"/>
                </a:lnTo>
                <a:lnTo>
                  <a:pt x="120396" y="62483"/>
                </a:lnTo>
                <a:lnTo>
                  <a:pt x="141702" y="62483"/>
                </a:lnTo>
                <a:lnTo>
                  <a:pt x="144780" y="51816"/>
                </a:lnTo>
                <a:lnTo>
                  <a:pt x="146780" y="43219"/>
                </a:lnTo>
                <a:lnTo>
                  <a:pt x="148209" y="35623"/>
                </a:lnTo>
                <a:lnTo>
                  <a:pt x="149066" y="28884"/>
                </a:lnTo>
                <a:lnTo>
                  <a:pt x="149352" y="22860"/>
                </a:lnTo>
                <a:close/>
              </a:path>
              <a:path w="149860" h="62864">
                <a:moveTo>
                  <a:pt x="120396" y="62483"/>
                </a:moveTo>
                <a:lnTo>
                  <a:pt x="120396" y="35052"/>
                </a:lnTo>
                <a:lnTo>
                  <a:pt x="118872" y="42672"/>
                </a:lnTo>
                <a:lnTo>
                  <a:pt x="115824" y="51816"/>
                </a:lnTo>
                <a:lnTo>
                  <a:pt x="112776" y="62483"/>
                </a:lnTo>
                <a:lnTo>
                  <a:pt x="120396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5944" y="5434584"/>
            <a:ext cx="149860" cy="62865"/>
          </a:xfrm>
          <a:custGeom>
            <a:avLst/>
            <a:gdLst/>
            <a:ahLst/>
            <a:cxnLst/>
            <a:rect l="l" t="t" r="r" b="b"/>
            <a:pathLst>
              <a:path w="149860" h="62864">
                <a:moveTo>
                  <a:pt x="64008" y="0"/>
                </a:moveTo>
                <a:lnTo>
                  <a:pt x="0" y="12192"/>
                </a:lnTo>
                <a:lnTo>
                  <a:pt x="1524" y="18288"/>
                </a:lnTo>
                <a:lnTo>
                  <a:pt x="7620" y="16764"/>
                </a:lnTo>
                <a:lnTo>
                  <a:pt x="18288" y="16764"/>
                </a:lnTo>
                <a:lnTo>
                  <a:pt x="24384" y="19812"/>
                </a:lnTo>
                <a:lnTo>
                  <a:pt x="25908" y="21336"/>
                </a:lnTo>
                <a:lnTo>
                  <a:pt x="27432" y="24384"/>
                </a:lnTo>
                <a:lnTo>
                  <a:pt x="27432" y="62483"/>
                </a:lnTo>
                <a:lnTo>
                  <a:pt x="46155" y="62483"/>
                </a:lnTo>
                <a:lnTo>
                  <a:pt x="64008" y="0"/>
                </a:lnTo>
                <a:close/>
              </a:path>
              <a:path w="149860" h="62864">
                <a:moveTo>
                  <a:pt x="27432" y="62483"/>
                </a:moveTo>
                <a:lnTo>
                  <a:pt x="27432" y="28956"/>
                </a:lnTo>
                <a:lnTo>
                  <a:pt x="24384" y="38100"/>
                </a:lnTo>
                <a:lnTo>
                  <a:pt x="21336" y="51816"/>
                </a:lnTo>
                <a:lnTo>
                  <a:pt x="18288" y="62483"/>
                </a:lnTo>
                <a:lnTo>
                  <a:pt x="27432" y="62483"/>
                </a:lnTo>
                <a:close/>
              </a:path>
              <a:path w="149860" h="62864">
                <a:moveTo>
                  <a:pt x="149352" y="22860"/>
                </a:moveTo>
                <a:lnTo>
                  <a:pt x="149352" y="15240"/>
                </a:lnTo>
                <a:lnTo>
                  <a:pt x="147828" y="10668"/>
                </a:lnTo>
                <a:lnTo>
                  <a:pt x="143256" y="6096"/>
                </a:lnTo>
                <a:lnTo>
                  <a:pt x="140208" y="1524"/>
                </a:lnTo>
                <a:lnTo>
                  <a:pt x="134112" y="0"/>
                </a:lnTo>
                <a:lnTo>
                  <a:pt x="128016" y="0"/>
                </a:lnTo>
                <a:lnTo>
                  <a:pt x="92964" y="16764"/>
                </a:lnTo>
                <a:lnTo>
                  <a:pt x="55887" y="61341"/>
                </a:lnTo>
                <a:lnTo>
                  <a:pt x="55113" y="62483"/>
                </a:lnTo>
                <a:lnTo>
                  <a:pt x="64108" y="62483"/>
                </a:lnTo>
                <a:lnTo>
                  <a:pt x="70104" y="53340"/>
                </a:lnTo>
                <a:lnTo>
                  <a:pt x="77843" y="44767"/>
                </a:lnTo>
                <a:lnTo>
                  <a:pt x="108204" y="21336"/>
                </a:lnTo>
                <a:lnTo>
                  <a:pt x="114300" y="21336"/>
                </a:lnTo>
                <a:lnTo>
                  <a:pt x="120396" y="27432"/>
                </a:lnTo>
                <a:lnTo>
                  <a:pt x="120396" y="62483"/>
                </a:lnTo>
                <a:lnTo>
                  <a:pt x="141702" y="62483"/>
                </a:lnTo>
                <a:lnTo>
                  <a:pt x="144780" y="51816"/>
                </a:lnTo>
                <a:lnTo>
                  <a:pt x="146780" y="43219"/>
                </a:lnTo>
                <a:lnTo>
                  <a:pt x="148209" y="35623"/>
                </a:lnTo>
                <a:lnTo>
                  <a:pt x="149066" y="28884"/>
                </a:lnTo>
                <a:lnTo>
                  <a:pt x="149352" y="22860"/>
                </a:lnTo>
                <a:close/>
              </a:path>
              <a:path w="149860" h="62864">
                <a:moveTo>
                  <a:pt x="120396" y="62483"/>
                </a:moveTo>
                <a:lnTo>
                  <a:pt x="120396" y="35052"/>
                </a:lnTo>
                <a:lnTo>
                  <a:pt x="118872" y="42672"/>
                </a:lnTo>
                <a:lnTo>
                  <a:pt x="115824" y="51816"/>
                </a:lnTo>
                <a:lnTo>
                  <a:pt x="112776" y="62483"/>
                </a:lnTo>
                <a:lnTo>
                  <a:pt x="120396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8472" y="5497068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1800" y="5494019"/>
            <a:ext cx="131445" cy="426720"/>
          </a:xfrm>
          <a:custGeom>
            <a:avLst/>
            <a:gdLst/>
            <a:ahLst/>
            <a:cxnLst/>
            <a:rect l="l" t="t" r="r" b="b"/>
            <a:pathLst>
              <a:path w="131445" h="426720">
                <a:moveTo>
                  <a:pt x="88392" y="82296"/>
                </a:moveTo>
                <a:lnTo>
                  <a:pt x="74247" y="37505"/>
                </a:lnTo>
                <a:lnTo>
                  <a:pt x="35433" y="3810"/>
                </a:lnTo>
                <a:lnTo>
                  <a:pt x="26065" y="0"/>
                </a:lnTo>
                <a:lnTo>
                  <a:pt x="0" y="0"/>
                </a:lnTo>
                <a:lnTo>
                  <a:pt x="2" y="1525"/>
                </a:lnTo>
                <a:lnTo>
                  <a:pt x="12834" y="5286"/>
                </a:lnTo>
                <a:lnTo>
                  <a:pt x="23812" y="9906"/>
                </a:lnTo>
                <a:lnTo>
                  <a:pt x="49911" y="37719"/>
                </a:lnTo>
                <a:lnTo>
                  <a:pt x="53340" y="54864"/>
                </a:lnTo>
                <a:lnTo>
                  <a:pt x="53340" y="165474"/>
                </a:lnTo>
                <a:lnTo>
                  <a:pt x="59436" y="175260"/>
                </a:lnTo>
                <a:lnTo>
                  <a:pt x="69461" y="186095"/>
                </a:lnTo>
                <a:lnTo>
                  <a:pt x="77724" y="192735"/>
                </a:lnTo>
                <a:lnTo>
                  <a:pt x="77724" y="155448"/>
                </a:lnTo>
                <a:lnTo>
                  <a:pt x="78009" y="149138"/>
                </a:lnTo>
                <a:lnTo>
                  <a:pt x="78867" y="141541"/>
                </a:lnTo>
                <a:lnTo>
                  <a:pt x="80295" y="132517"/>
                </a:lnTo>
                <a:lnTo>
                  <a:pt x="82296" y="121920"/>
                </a:lnTo>
                <a:lnTo>
                  <a:pt x="85177" y="111014"/>
                </a:lnTo>
                <a:lnTo>
                  <a:pt x="87058" y="100965"/>
                </a:lnTo>
                <a:lnTo>
                  <a:pt x="88082" y="91488"/>
                </a:lnTo>
                <a:lnTo>
                  <a:pt x="88392" y="82296"/>
                </a:lnTo>
                <a:close/>
              </a:path>
              <a:path w="131445" h="426720">
                <a:moveTo>
                  <a:pt x="53340" y="405300"/>
                </a:moveTo>
                <a:lnTo>
                  <a:pt x="53340" y="365760"/>
                </a:lnTo>
                <a:lnTo>
                  <a:pt x="52482" y="373975"/>
                </a:lnTo>
                <a:lnTo>
                  <a:pt x="49911" y="382333"/>
                </a:lnTo>
                <a:lnTo>
                  <a:pt x="23812" y="410146"/>
                </a:lnTo>
                <a:lnTo>
                  <a:pt x="0" y="419100"/>
                </a:lnTo>
                <a:lnTo>
                  <a:pt x="0" y="426719"/>
                </a:lnTo>
                <a:lnTo>
                  <a:pt x="18573" y="423029"/>
                </a:lnTo>
                <a:lnTo>
                  <a:pt x="35433" y="416623"/>
                </a:lnTo>
                <a:lnTo>
                  <a:pt x="50577" y="407646"/>
                </a:lnTo>
                <a:lnTo>
                  <a:pt x="53340" y="405300"/>
                </a:lnTo>
                <a:close/>
              </a:path>
              <a:path w="131445" h="426720">
                <a:moveTo>
                  <a:pt x="53340" y="165474"/>
                </a:moveTo>
                <a:lnTo>
                  <a:pt x="53340" y="54864"/>
                </a:lnTo>
                <a:lnTo>
                  <a:pt x="53030" y="62293"/>
                </a:lnTo>
                <a:lnTo>
                  <a:pt x="52006" y="70866"/>
                </a:lnTo>
                <a:lnTo>
                  <a:pt x="50125" y="80581"/>
                </a:lnTo>
                <a:lnTo>
                  <a:pt x="47244" y="91440"/>
                </a:lnTo>
                <a:lnTo>
                  <a:pt x="45243" y="102322"/>
                </a:lnTo>
                <a:lnTo>
                  <a:pt x="43815" y="112204"/>
                </a:lnTo>
                <a:lnTo>
                  <a:pt x="42957" y="121229"/>
                </a:lnTo>
                <a:lnTo>
                  <a:pt x="42672" y="129540"/>
                </a:lnTo>
                <a:lnTo>
                  <a:pt x="43791" y="140970"/>
                </a:lnTo>
                <a:lnTo>
                  <a:pt x="47053" y="152400"/>
                </a:lnTo>
                <a:lnTo>
                  <a:pt x="52316" y="163830"/>
                </a:lnTo>
                <a:lnTo>
                  <a:pt x="53340" y="165474"/>
                </a:lnTo>
                <a:close/>
              </a:path>
              <a:path w="131445" h="426720">
                <a:moveTo>
                  <a:pt x="111252" y="219606"/>
                </a:moveTo>
                <a:lnTo>
                  <a:pt x="111252" y="210312"/>
                </a:lnTo>
                <a:lnTo>
                  <a:pt x="95226" y="217503"/>
                </a:lnTo>
                <a:lnTo>
                  <a:pt x="59436" y="245364"/>
                </a:lnTo>
                <a:lnTo>
                  <a:pt x="42672" y="291084"/>
                </a:lnTo>
                <a:lnTo>
                  <a:pt x="42957" y="299395"/>
                </a:lnTo>
                <a:lnTo>
                  <a:pt x="43815" y="308419"/>
                </a:lnTo>
                <a:lnTo>
                  <a:pt x="45243" y="318302"/>
                </a:lnTo>
                <a:lnTo>
                  <a:pt x="47244" y="329184"/>
                </a:lnTo>
                <a:lnTo>
                  <a:pt x="50125" y="340042"/>
                </a:lnTo>
                <a:lnTo>
                  <a:pt x="52006" y="349758"/>
                </a:lnTo>
                <a:lnTo>
                  <a:pt x="53030" y="358330"/>
                </a:lnTo>
                <a:lnTo>
                  <a:pt x="53340" y="365760"/>
                </a:lnTo>
                <a:lnTo>
                  <a:pt x="53340" y="405300"/>
                </a:lnTo>
                <a:lnTo>
                  <a:pt x="64008" y="396240"/>
                </a:lnTo>
                <a:lnTo>
                  <a:pt x="74247" y="382262"/>
                </a:lnTo>
                <a:lnTo>
                  <a:pt x="77724" y="375730"/>
                </a:lnTo>
                <a:lnTo>
                  <a:pt x="77724" y="263652"/>
                </a:lnTo>
                <a:lnTo>
                  <a:pt x="78581" y="255675"/>
                </a:lnTo>
                <a:lnTo>
                  <a:pt x="108394" y="220599"/>
                </a:lnTo>
                <a:lnTo>
                  <a:pt x="111252" y="219606"/>
                </a:lnTo>
                <a:close/>
              </a:path>
              <a:path w="131445" h="426720">
                <a:moveTo>
                  <a:pt x="131064" y="214884"/>
                </a:moveTo>
                <a:lnTo>
                  <a:pt x="131064" y="205740"/>
                </a:lnTo>
                <a:lnTo>
                  <a:pt x="119086" y="202882"/>
                </a:lnTo>
                <a:lnTo>
                  <a:pt x="108394" y="198882"/>
                </a:lnTo>
                <a:lnTo>
                  <a:pt x="78581" y="164306"/>
                </a:lnTo>
                <a:lnTo>
                  <a:pt x="77724" y="155448"/>
                </a:lnTo>
                <a:lnTo>
                  <a:pt x="77724" y="192735"/>
                </a:lnTo>
                <a:lnTo>
                  <a:pt x="81343" y="195643"/>
                </a:lnTo>
                <a:lnTo>
                  <a:pt x="95226" y="203764"/>
                </a:lnTo>
                <a:lnTo>
                  <a:pt x="111252" y="210312"/>
                </a:lnTo>
                <a:lnTo>
                  <a:pt x="111252" y="219606"/>
                </a:lnTo>
                <a:lnTo>
                  <a:pt x="119086" y="216884"/>
                </a:lnTo>
                <a:lnTo>
                  <a:pt x="131064" y="214884"/>
                </a:lnTo>
                <a:close/>
              </a:path>
              <a:path w="131445" h="426720">
                <a:moveTo>
                  <a:pt x="88392" y="338328"/>
                </a:moveTo>
                <a:lnTo>
                  <a:pt x="88082" y="329136"/>
                </a:lnTo>
                <a:lnTo>
                  <a:pt x="87058" y="319659"/>
                </a:lnTo>
                <a:lnTo>
                  <a:pt x="85177" y="309610"/>
                </a:lnTo>
                <a:lnTo>
                  <a:pt x="82296" y="298704"/>
                </a:lnTo>
                <a:lnTo>
                  <a:pt x="80295" y="288084"/>
                </a:lnTo>
                <a:lnTo>
                  <a:pt x="78867" y="278892"/>
                </a:lnTo>
                <a:lnTo>
                  <a:pt x="78009" y="270843"/>
                </a:lnTo>
                <a:lnTo>
                  <a:pt x="77724" y="263652"/>
                </a:lnTo>
                <a:lnTo>
                  <a:pt x="77724" y="375730"/>
                </a:lnTo>
                <a:lnTo>
                  <a:pt x="81915" y="367855"/>
                </a:lnTo>
                <a:lnTo>
                  <a:pt x="86725" y="353163"/>
                </a:lnTo>
                <a:lnTo>
                  <a:pt x="88392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48628" y="5495544"/>
            <a:ext cx="204470" cy="329565"/>
          </a:xfrm>
          <a:custGeom>
            <a:avLst/>
            <a:gdLst/>
            <a:ahLst/>
            <a:cxnLst/>
            <a:rect l="l" t="t" r="r" b="b"/>
            <a:pathLst>
              <a:path w="204470" h="329564">
                <a:moveTo>
                  <a:pt x="204216" y="161544"/>
                </a:moveTo>
                <a:lnTo>
                  <a:pt x="195072" y="91821"/>
                </a:lnTo>
                <a:lnTo>
                  <a:pt x="167640" y="38100"/>
                </a:lnTo>
                <a:lnTo>
                  <a:pt x="136588" y="9334"/>
                </a:lnTo>
                <a:lnTo>
                  <a:pt x="102108" y="0"/>
                </a:lnTo>
                <a:lnTo>
                  <a:pt x="90939" y="1095"/>
                </a:lnTo>
                <a:lnTo>
                  <a:pt x="46315" y="26431"/>
                </a:lnTo>
                <a:lnTo>
                  <a:pt x="15240" y="73152"/>
                </a:lnTo>
                <a:lnTo>
                  <a:pt x="3619" y="116205"/>
                </a:lnTo>
                <a:lnTo>
                  <a:pt x="0" y="166116"/>
                </a:lnTo>
                <a:lnTo>
                  <a:pt x="1452" y="196977"/>
                </a:lnTo>
                <a:lnTo>
                  <a:pt x="13501" y="251841"/>
                </a:lnTo>
                <a:lnTo>
                  <a:pt x="40362" y="298965"/>
                </a:lnTo>
                <a:lnTo>
                  <a:pt x="45720" y="303901"/>
                </a:lnTo>
                <a:lnTo>
                  <a:pt x="45720" y="172212"/>
                </a:lnTo>
                <a:lnTo>
                  <a:pt x="46029" y="152519"/>
                </a:lnTo>
                <a:lnTo>
                  <a:pt x="48934" y="111990"/>
                </a:lnTo>
                <a:lnTo>
                  <a:pt x="54959" y="71413"/>
                </a:lnTo>
                <a:lnTo>
                  <a:pt x="74676" y="30480"/>
                </a:lnTo>
                <a:lnTo>
                  <a:pt x="102108" y="15240"/>
                </a:lnTo>
                <a:lnTo>
                  <a:pt x="111252" y="15240"/>
                </a:lnTo>
                <a:lnTo>
                  <a:pt x="142327" y="49006"/>
                </a:lnTo>
                <a:lnTo>
                  <a:pt x="155257" y="101917"/>
                </a:lnTo>
                <a:lnTo>
                  <a:pt x="158496" y="150876"/>
                </a:lnTo>
                <a:lnTo>
                  <a:pt x="158496" y="302149"/>
                </a:lnTo>
                <a:lnTo>
                  <a:pt x="159591" y="301251"/>
                </a:lnTo>
                <a:lnTo>
                  <a:pt x="187452" y="256032"/>
                </a:lnTo>
                <a:lnTo>
                  <a:pt x="199834" y="212788"/>
                </a:lnTo>
                <a:lnTo>
                  <a:pt x="203096" y="188094"/>
                </a:lnTo>
                <a:lnTo>
                  <a:pt x="204216" y="161544"/>
                </a:lnTo>
                <a:close/>
              </a:path>
              <a:path w="204470" h="329564">
                <a:moveTo>
                  <a:pt x="158496" y="302149"/>
                </a:moveTo>
                <a:lnTo>
                  <a:pt x="158496" y="150876"/>
                </a:lnTo>
                <a:lnTo>
                  <a:pt x="157686" y="185451"/>
                </a:lnTo>
                <a:lnTo>
                  <a:pt x="155448" y="216027"/>
                </a:lnTo>
                <a:lnTo>
                  <a:pt x="147828" y="265176"/>
                </a:lnTo>
                <a:lnTo>
                  <a:pt x="126492" y="301752"/>
                </a:lnTo>
                <a:lnTo>
                  <a:pt x="100584" y="313944"/>
                </a:lnTo>
                <a:lnTo>
                  <a:pt x="88606" y="311681"/>
                </a:lnTo>
                <a:lnTo>
                  <a:pt x="60960" y="278892"/>
                </a:lnTo>
                <a:lnTo>
                  <a:pt x="49339" y="231838"/>
                </a:lnTo>
                <a:lnTo>
                  <a:pt x="45720" y="172212"/>
                </a:lnTo>
                <a:lnTo>
                  <a:pt x="45720" y="303901"/>
                </a:lnTo>
                <a:lnTo>
                  <a:pt x="58483" y="315658"/>
                </a:lnTo>
                <a:lnTo>
                  <a:pt x="78605" y="325778"/>
                </a:lnTo>
                <a:lnTo>
                  <a:pt x="100584" y="329184"/>
                </a:lnTo>
                <a:lnTo>
                  <a:pt x="112037" y="328041"/>
                </a:lnTo>
                <a:lnTo>
                  <a:pt x="123634" y="324612"/>
                </a:lnTo>
                <a:lnTo>
                  <a:pt x="135516" y="318897"/>
                </a:lnTo>
                <a:lnTo>
                  <a:pt x="147828" y="310896"/>
                </a:lnTo>
                <a:lnTo>
                  <a:pt x="158496" y="302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7756" y="5599176"/>
            <a:ext cx="52069" cy="226060"/>
          </a:xfrm>
          <a:custGeom>
            <a:avLst/>
            <a:gdLst/>
            <a:ahLst/>
            <a:cxnLst/>
            <a:rect l="l" t="t" r="r" b="b"/>
            <a:pathLst>
              <a:path w="52070" h="226060">
                <a:moveTo>
                  <a:pt x="51816" y="32004"/>
                </a:moveTo>
                <a:lnTo>
                  <a:pt x="51816" y="18288"/>
                </a:lnTo>
                <a:lnTo>
                  <a:pt x="48768" y="12192"/>
                </a:lnTo>
                <a:lnTo>
                  <a:pt x="44196" y="7620"/>
                </a:lnTo>
                <a:lnTo>
                  <a:pt x="39624" y="1524"/>
                </a:lnTo>
                <a:lnTo>
                  <a:pt x="33528" y="0"/>
                </a:lnTo>
                <a:lnTo>
                  <a:pt x="18288" y="0"/>
                </a:lnTo>
                <a:lnTo>
                  <a:pt x="12192" y="1524"/>
                </a:lnTo>
                <a:lnTo>
                  <a:pt x="7620" y="7620"/>
                </a:lnTo>
                <a:lnTo>
                  <a:pt x="3048" y="12192"/>
                </a:lnTo>
                <a:lnTo>
                  <a:pt x="0" y="18288"/>
                </a:lnTo>
                <a:lnTo>
                  <a:pt x="0" y="32004"/>
                </a:lnTo>
                <a:lnTo>
                  <a:pt x="3048" y="38100"/>
                </a:lnTo>
                <a:lnTo>
                  <a:pt x="7620" y="44196"/>
                </a:lnTo>
                <a:lnTo>
                  <a:pt x="12192" y="48768"/>
                </a:lnTo>
                <a:lnTo>
                  <a:pt x="18288" y="50292"/>
                </a:lnTo>
                <a:lnTo>
                  <a:pt x="33528" y="50292"/>
                </a:lnTo>
                <a:lnTo>
                  <a:pt x="39624" y="48768"/>
                </a:lnTo>
                <a:lnTo>
                  <a:pt x="44196" y="44196"/>
                </a:lnTo>
                <a:lnTo>
                  <a:pt x="48768" y="38100"/>
                </a:lnTo>
                <a:lnTo>
                  <a:pt x="51816" y="32004"/>
                </a:lnTo>
                <a:close/>
              </a:path>
              <a:path w="52070" h="226060">
                <a:moveTo>
                  <a:pt x="51816" y="207264"/>
                </a:moveTo>
                <a:lnTo>
                  <a:pt x="51816" y="192024"/>
                </a:lnTo>
                <a:lnTo>
                  <a:pt x="48768" y="185928"/>
                </a:lnTo>
                <a:lnTo>
                  <a:pt x="39624" y="176784"/>
                </a:lnTo>
                <a:lnTo>
                  <a:pt x="33528" y="173736"/>
                </a:lnTo>
                <a:lnTo>
                  <a:pt x="18288" y="173736"/>
                </a:lnTo>
                <a:lnTo>
                  <a:pt x="12192" y="176784"/>
                </a:lnTo>
                <a:lnTo>
                  <a:pt x="7620" y="181356"/>
                </a:lnTo>
                <a:lnTo>
                  <a:pt x="1524" y="185928"/>
                </a:lnTo>
                <a:lnTo>
                  <a:pt x="0" y="192024"/>
                </a:lnTo>
                <a:lnTo>
                  <a:pt x="0" y="207264"/>
                </a:lnTo>
                <a:lnTo>
                  <a:pt x="1524" y="213360"/>
                </a:lnTo>
                <a:lnTo>
                  <a:pt x="7620" y="217932"/>
                </a:lnTo>
                <a:lnTo>
                  <a:pt x="12192" y="222504"/>
                </a:lnTo>
                <a:lnTo>
                  <a:pt x="18288" y="225552"/>
                </a:lnTo>
                <a:lnTo>
                  <a:pt x="32004" y="225552"/>
                </a:lnTo>
                <a:lnTo>
                  <a:pt x="38100" y="222504"/>
                </a:lnTo>
                <a:lnTo>
                  <a:pt x="44196" y="217932"/>
                </a:lnTo>
                <a:lnTo>
                  <a:pt x="48768" y="213360"/>
                </a:lnTo>
                <a:lnTo>
                  <a:pt x="51816" y="20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48555" y="5494019"/>
            <a:ext cx="129539" cy="426720"/>
          </a:xfrm>
          <a:custGeom>
            <a:avLst/>
            <a:gdLst/>
            <a:ahLst/>
            <a:cxnLst/>
            <a:rect l="l" t="t" r="r" b="b"/>
            <a:pathLst>
              <a:path w="129539" h="426720">
                <a:moveTo>
                  <a:pt x="53340" y="191873"/>
                </a:moveTo>
                <a:lnTo>
                  <a:pt x="53340" y="155448"/>
                </a:lnTo>
                <a:lnTo>
                  <a:pt x="52482" y="164306"/>
                </a:lnTo>
                <a:lnTo>
                  <a:pt x="49911" y="172593"/>
                </a:lnTo>
                <a:lnTo>
                  <a:pt x="11977" y="202882"/>
                </a:lnTo>
                <a:lnTo>
                  <a:pt x="0" y="205740"/>
                </a:lnTo>
                <a:lnTo>
                  <a:pt x="0" y="214884"/>
                </a:lnTo>
                <a:lnTo>
                  <a:pt x="11977" y="216884"/>
                </a:lnTo>
                <a:lnTo>
                  <a:pt x="19812" y="219606"/>
                </a:lnTo>
                <a:lnTo>
                  <a:pt x="19812" y="208788"/>
                </a:lnTo>
                <a:lnTo>
                  <a:pt x="35814" y="202478"/>
                </a:lnTo>
                <a:lnTo>
                  <a:pt x="49530" y="194881"/>
                </a:lnTo>
                <a:lnTo>
                  <a:pt x="53340" y="191873"/>
                </a:lnTo>
                <a:close/>
              </a:path>
              <a:path w="129539" h="426720">
                <a:moveTo>
                  <a:pt x="88392" y="291084"/>
                </a:moveTo>
                <a:lnTo>
                  <a:pt x="70104" y="243840"/>
                </a:lnTo>
                <a:lnTo>
                  <a:pt x="35171" y="216194"/>
                </a:lnTo>
                <a:lnTo>
                  <a:pt x="19812" y="208788"/>
                </a:lnTo>
                <a:lnTo>
                  <a:pt x="19812" y="219606"/>
                </a:lnTo>
                <a:lnTo>
                  <a:pt x="22669" y="220599"/>
                </a:lnTo>
                <a:lnTo>
                  <a:pt x="31932" y="226028"/>
                </a:lnTo>
                <a:lnTo>
                  <a:pt x="53340" y="263652"/>
                </a:lnTo>
                <a:lnTo>
                  <a:pt x="53340" y="377235"/>
                </a:lnTo>
                <a:lnTo>
                  <a:pt x="56173" y="382476"/>
                </a:lnTo>
                <a:lnTo>
                  <a:pt x="67056" y="396240"/>
                </a:lnTo>
                <a:lnTo>
                  <a:pt x="77724" y="405464"/>
                </a:lnTo>
                <a:lnTo>
                  <a:pt x="77724" y="365760"/>
                </a:lnTo>
                <a:lnTo>
                  <a:pt x="78009" y="358330"/>
                </a:lnTo>
                <a:lnTo>
                  <a:pt x="78867" y="349758"/>
                </a:lnTo>
                <a:lnTo>
                  <a:pt x="80295" y="340042"/>
                </a:lnTo>
                <a:lnTo>
                  <a:pt x="82296" y="329184"/>
                </a:lnTo>
                <a:lnTo>
                  <a:pt x="85177" y="318302"/>
                </a:lnTo>
                <a:lnTo>
                  <a:pt x="87058" y="308419"/>
                </a:lnTo>
                <a:lnTo>
                  <a:pt x="88082" y="299395"/>
                </a:lnTo>
                <a:lnTo>
                  <a:pt x="88392" y="291084"/>
                </a:lnTo>
                <a:close/>
              </a:path>
              <a:path w="129539" h="426720">
                <a:moveTo>
                  <a:pt x="129540" y="1524"/>
                </a:moveTo>
                <a:lnTo>
                  <a:pt x="129540" y="0"/>
                </a:lnTo>
                <a:lnTo>
                  <a:pt x="103945" y="0"/>
                </a:lnTo>
                <a:lnTo>
                  <a:pt x="67056" y="24384"/>
                </a:lnTo>
                <a:lnTo>
                  <a:pt x="44124" y="66818"/>
                </a:lnTo>
                <a:lnTo>
                  <a:pt x="42672" y="82296"/>
                </a:lnTo>
                <a:lnTo>
                  <a:pt x="42957" y="91488"/>
                </a:lnTo>
                <a:lnTo>
                  <a:pt x="43815" y="100965"/>
                </a:lnTo>
                <a:lnTo>
                  <a:pt x="45243" y="111014"/>
                </a:lnTo>
                <a:lnTo>
                  <a:pt x="47244" y="121920"/>
                </a:lnTo>
                <a:lnTo>
                  <a:pt x="50125" y="132517"/>
                </a:lnTo>
                <a:lnTo>
                  <a:pt x="52006" y="141541"/>
                </a:lnTo>
                <a:lnTo>
                  <a:pt x="53030" y="149138"/>
                </a:lnTo>
                <a:lnTo>
                  <a:pt x="53340" y="155448"/>
                </a:lnTo>
                <a:lnTo>
                  <a:pt x="53340" y="191873"/>
                </a:lnTo>
                <a:lnTo>
                  <a:pt x="60960" y="185857"/>
                </a:lnTo>
                <a:lnTo>
                  <a:pt x="70104" y="175260"/>
                </a:lnTo>
                <a:lnTo>
                  <a:pt x="77724" y="164374"/>
                </a:lnTo>
                <a:lnTo>
                  <a:pt x="77724" y="54864"/>
                </a:lnTo>
                <a:lnTo>
                  <a:pt x="78557" y="46006"/>
                </a:lnTo>
                <a:lnTo>
                  <a:pt x="106299" y="9906"/>
                </a:lnTo>
                <a:lnTo>
                  <a:pt x="116919" y="5286"/>
                </a:lnTo>
                <a:lnTo>
                  <a:pt x="129540" y="1524"/>
                </a:lnTo>
                <a:close/>
              </a:path>
              <a:path w="129539" h="426720">
                <a:moveTo>
                  <a:pt x="53340" y="377235"/>
                </a:moveTo>
                <a:lnTo>
                  <a:pt x="53340" y="263652"/>
                </a:lnTo>
                <a:lnTo>
                  <a:pt x="53030" y="270843"/>
                </a:lnTo>
                <a:lnTo>
                  <a:pt x="52006" y="278892"/>
                </a:lnTo>
                <a:lnTo>
                  <a:pt x="50125" y="288084"/>
                </a:lnTo>
                <a:lnTo>
                  <a:pt x="47244" y="298704"/>
                </a:lnTo>
                <a:lnTo>
                  <a:pt x="45243" y="309610"/>
                </a:lnTo>
                <a:lnTo>
                  <a:pt x="43815" y="319659"/>
                </a:lnTo>
                <a:lnTo>
                  <a:pt x="42957" y="329136"/>
                </a:lnTo>
                <a:lnTo>
                  <a:pt x="42672" y="338328"/>
                </a:lnTo>
                <a:lnTo>
                  <a:pt x="44124" y="353806"/>
                </a:lnTo>
                <a:lnTo>
                  <a:pt x="48577" y="368427"/>
                </a:lnTo>
                <a:lnTo>
                  <a:pt x="53340" y="377235"/>
                </a:lnTo>
                <a:close/>
              </a:path>
              <a:path w="129539" h="426720">
                <a:moveTo>
                  <a:pt x="88392" y="129540"/>
                </a:moveTo>
                <a:lnTo>
                  <a:pt x="88082" y="121229"/>
                </a:lnTo>
                <a:lnTo>
                  <a:pt x="87058" y="112204"/>
                </a:lnTo>
                <a:lnTo>
                  <a:pt x="85177" y="102322"/>
                </a:lnTo>
                <a:lnTo>
                  <a:pt x="82296" y="91440"/>
                </a:lnTo>
                <a:lnTo>
                  <a:pt x="80295" y="80581"/>
                </a:lnTo>
                <a:lnTo>
                  <a:pt x="78867" y="70866"/>
                </a:lnTo>
                <a:lnTo>
                  <a:pt x="78009" y="62293"/>
                </a:lnTo>
                <a:lnTo>
                  <a:pt x="77724" y="54864"/>
                </a:lnTo>
                <a:lnTo>
                  <a:pt x="77724" y="164374"/>
                </a:lnTo>
                <a:lnTo>
                  <a:pt x="78105" y="163830"/>
                </a:lnTo>
                <a:lnTo>
                  <a:pt x="83820" y="152400"/>
                </a:lnTo>
                <a:lnTo>
                  <a:pt x="87249" y="140970"/>
                </a:lnTo>
                <a:lnTo>
                  <a:pt x="88392" y="129540"/>
                </a:lnTo>
                <a:close/>
              </a:path>
              <a:path w="129539" h="426720">
                <a:moveTo>
                  <a:pt x="129540" y="426719"/>
                </a:moveTo>
                <a:lnTo>
                  <a:pt x="129540" y="419100"/>
                </a:lnTo>
                <a:lnTo>
                  <a:pt x="116919" y="415123"/>
                </a:lnTo>
                <a:lnTo>
                  <a:pt x="106299" y="410146"/>
                </a:lnTo>
                <a:lnTo>
                  <a:pt x="78557" y="373761"/>
                </a:lnTo>
                <a:lnTo>
                  <a:pt x="77724" y="365760"/>
                </a:lnTo>
                <a:lnTo>
                  <a:pt x="77724" y="405464"/>
                </a:lnTo>
                <a:lnTo>
                  <a:pt x="80295" y="407675"/>
                </a:lnTo>
                <a:lnTo>
                  <a:pt x="94869" y="416623"/>
                </a:lnTo>
                <a:lnTo>
                  <a:pt x="111204" y="423029"/>
                </a:lnTo>
                <a:lnTo>
                  <a:pt x="129540" y="42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5428" y="5494019"/>
            <a:ext cx="129539" cy="426720"/>
          </a:xfrm>
          <a:custGeom>
            <a:avLst/>
            <a:gdLst/>
            <a:ahLst/>
            <a:cxnLst/>
            <a:rect l="l" t="t" r="r" b="b"/>
            <a:pathLst>
              <a:path w="129539" h="426720">
                <a:moveTo>
                  <a:pt x="129540" y="208788"/>
                </a:moveTo>
                <a:lnTo>
                  <a:pt x="124968" y="160972"/>
                </a:lnTo>
                <a:lnTo>
                  <a:pt x="111252" y="114300"/>
                </a:lnTo>
                <a:lnTo>
                  <a:pt x="88773" y="71247"/>
                </a:lnTo>
                <a:lnTo>
                  <a:pt x="59436" y="35052"/>
                </a:lnTo>
                <a:lnTo>
                  <a:pt x="17430" y="1834"/>
                </a:lnTo>
                <a:lnTo>
                  <a:pt x="14049" y="0"/>
                </a:lnTo>
                <a:lnTo>
                  <a:pt x="0" y="0"/>
                </a:lnTo>
                <a:lnTo>
                  <a:pt x="0" y="3049"/>
                </a:lnTo>
                <a:lnTo>
                  <a:pt x="11739" y="11287"/>
                </a:lnTo>
                <a:lnTo>
                  <a:pt x="21907" y="19812"/>
                </a:lnTo>
                <a:lnTo>
                  <a:pt x="51816" y="55054"/>
                </a:lnTo>
                <a:lnTo>
                  <a:pt x="60960" y="74676"/>
                </a:lnTo>
                <a:lnTo>
                  <a:pt x="65484" y="84915"/>
                </a:lnTo>
                <a:lnTo>
                  <a:pt x="76200" y="126492"/>
                </a:lnTo>
                <a:lnTo>
                  <a:pt x="81724" y="169164"/>
                </a:lnTo>
                <a:lnTo>
                  <a:pt x="83820" y="216408"/>
                </a:lnTo>
                <a:lnTo>
                  <a:pt x="83820" y="354837"/>
                </a:lnTo>
                <a:lnTo>
                  <a:pt x="92964" y="341376"/>
                </a:lnTo>
                <a:lnTo>
                  <a:pt x="108966" y="310801"/>
                </a:lnTo>
                <a:lnTo>
                  <a:pt x="120396" y="278511"/>
                </a:lnTo>
                <a:lnTo>
                  <a:pt x="127254" y="244507"/>
                </a:lnTo>
                <a:lnTo>
                  <a:pt x="129540" y="208788"/>
                </a:lnTo>
                <a:close/>
              </a:path>
              <a:path w="129539" h="426720">
                <a:moveTo>
                  <a:pt x="83820" y="354837"/>
                </a:moveTo>
                <a:lnTo>
                  <a:pt x="83820" y="216408"/>
                </a:lnTo>
                <a:lnTo>
                  <a:pt x="83248" y="239006"/>
                </a:lnTo>
                <a:lnTo>
                  <a:pt x="81534" y="261175"/>
                </a:lnTo>
                <a:lnTo>
                  <a:pt x="74676" y="304800"/>
                </a:lnTo>
                <a:lnTo>
                  <a:pt x="63246" y="343281"/>
                </a:lnTo>
                <a:lnTo>
                  <a:pt x="37504" y="387787"/>
                </a:lnTo>
                <a:lnTo>
                  <a:pt x="0" y="417576"/>
                </a:lnTo>
                <a:lnTo>
                  <a:pt x="0" y="426719"/>
                </a:lnTo>
                <a:lnTo>
                  <a:pt x="27384" y="411885"/>
                </a:lnTo>
                <a:lnTo>
                  <a:pt x="52197" y="392620"/>
                </a:lnTo>
                <a:lnTo>
                  <a:pt x="74152" y="369070"/>
                </a:lnTo>
                <a:lnTo>
                  <a:pt x="83820" y="354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0316" y="5494019"/>
            <a:ext cx="128270" cy="426720"/>
          </a:xfrm>
          <a:custGeom>
            <a:avLst/>
            <a:gdLst/>
            <a:ahLst/>
            <a:cxnLst/>
            <a:rect l="l" t="t" r="r" b="b"/>
            <a:pathLst>
              <a:path w="128270" h="426720">
                <a:moveTo>
                  <a:pt x="128016" y="3048"/>
                </a:moveTo>
                <a:lnTo>
                  <a:pt x="128016" y="0"/>
                </a:lnTo>
                <a:lnTo>
                  <a:pt x="114633" y="4"/>
                </a:lnTo>
                <a:lnTo>
                  <a:pt x="76390" y="27051"/>
                </a:lnTo>
                <a:lnTo>
                  <a:pt x="35052" y="77724"/>
                </a:lnTo>
                <a:lnTo>
                  <a:pt x="8953" y="140589"/>
                </a:lnTo>
                <a:lnTo>
                  <a:pt x="0" y="210312"/>
                </a:lnTo>
                <a:lnTo>
                  <a:pt x="1143" y="234291"/>
                </a:lnTo>
                <a:lnTo>
                  <a:pt x="10287" y="281678"/>
                </a:lnTo>
                <a:lnTo>
                  <a:pt x="28313" y="327065"/>
                </a:lnTo>
                <a:lnTo>
                  <a:pt x="44196" y="353677"/>
                </a:lnTo>
                <a:lnTo>
                  <a:pt x="44196" y="204216"/>
                </a:lnTo>
                <a:lnTo>
                  <a:pt x="44767" y="181404"/>
                </a:lnTo>
                <a:lnTo>
                  <a:pt x="49339" y="136922"/>
                </a:lnTo>
                <a:lnTo>
                  <a:pt x="58483" y="95869"/>
                </a:lnTo>
                <a:lnTo>
                  <a:pt x="80772" y="45720"/>
                </a:lnTo>
                <a:lnTo>
                  <a:pt x="114640" y="11640"/>
                </a:lnTo>
                <a:lnTo>
                  <a:pt x="128016" y="3048"/>
                </a:lnTo>
                <a:close/>
              </a:path>
              <a:path w="128270" h="426720">
                <a:moveTo>
                  <a:pt x="128016" y="426719"/>
                </a:moveTo>
                <a:lnTo>
                  <a:pt x="128016" y="417576"/>
                </a:lnTo>
                <a:lnTo>
                  <a:pt x="117133" y="409551"/>
                </a:lnTo>
                <a:lnTo>
                  <a:pt x="107251" y="401383"/>
                </a:lnTo>
                <a:lnTo>
                  <a:pt x="77343" y="365569"/>
                </a:lnTo>
                <a:lnTo>
                  <a:pt x="58864" y="323469"/>
                </a:lnTo>
                <a:lnTo>
                  <a:pt x="48696" y="273225"/>
                </a:lnTo>
                <a:lnTo>
                  <a:pt x="44743" y="228552"/>
                </a:lnTo>
                <a:lnTo>
                  <a:pt x="44196" y="204216"/>
                </a:lnTo>
                <a:lnTo>
                  <a:pt x="44196" y="353677"/>
                </a:lnTo>
                <a:lnTo>
                  <a:pt x="70104" y="385572"/>
                </a:lnTo>
                <a:lnTo>
                  <a:pt x="111466" y="417290"/>
                </a:lnTo>
                <a:lnTo>
                  <a:pt x="128016" y="42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82868" y="5513832"/>
            <a:ext cx="238125" cy="304800"/>
          </a:xfrm>
          <a:custGeom>
            <a:avLst/>
            <a:gdLst/>
            <a:ahLst/>
            <a:cxnLst/>
            <a:rect l="l" t="t" r="r" b="b"/>
            <a:pathLst>
              <a:path w="238125" h="304800">
                <a:moveTo>
                  <a:pt x="237744" y="304800"/>
                </a:moveTo>
                <a:lnTo>
                  <a:pt x="237744" y="278892"/>
                </a:lnTo>
                <a:lnTo>
                  <a:pt x="0" y="278892"/>
                </a:lnTo>
                <a:lnTo>
                  <a:pt x="0" y="304800"/>
                </a:lnTo>
                <a:lnTo>
                  <a:pt x="237744" y="304800"/>
                </a:lnTo>
                <a:close/>
              </a:path>
              <a:path w="238125" h="304800">
                <a:moveTo>
                  <a:pt x="237744" y="138684"/>
                </a:moveTo>
                <a:lnTo>
                  <a:pt x="237744" y="109728"/>
                </a:lnTo>
                <a:lnTo>
                  <a:pt x="0" y="0"/>
                </a:lnTo>
                <a:lnTo>
                  <a:pt x="0" y="28956"/>
                </a:lnTo>
                <a:lnTo>
                  <a:pt x="207264" y="124968"/>
                </a:lnTo>
                <a:lnTo>
                  <a:pt x="207264" y="152751"/>
                </a:lnTo>
                <a:lnTo>
                  <a:pt x="237744" y="138684"/>
                </a:lnTo>
                <a:close/>
              </a:path>
              <a:path w="238125" h="304800">
                <a:moveTo>
                  <a:pt x="207264" y="152751"/>
                </a:moveTo>
                <a:lnTo>
                  <a:pt x="207264" y="124968"/>
                </a:lnTo>
                <a:lnTo>
                  <a:pt x="0" y="219456"/>
                </a:lnTo>
                <a:lnTo>
                  <a:pt x="0" y="248412"/>
                </a:lnTo>
                <a:lnTo>
                  <a:pt x="207264" y="152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4508" y="5645658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64508" y="573786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39968" y="5606796"/>
            <a:ext cx="210312" cy="217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4920" y="5494019"/>
            <a:ext cx="212090" cy="330835"/>
          </a:xfrm>
          <a:custGeom>
            <a:avLst/>
            <a:gdLst/>
            <a:ahLst/>
            <a:cxnLst/>
            <a:rect l="l" t="t" r="r" b="b"/>
            <a:pathLst>
              <a:path w="212089" h="330835">
                <a:moveTo>
                  <a:pt x="211836" y="176784"/>
                </a:moveTo>
                <a:lnTo>
                  <a:pt x="195072" y="131064"/>
                </a:lnTo>
                <a:lnTo>
                  <a:pt x="153924" y="112776"/>
                </a:lnTo>
                <a:lnTo>
                  <a:pt x="144803" y="113347"/>
                </a:lnTo>
                <a:lnTo>
                  <a:pt x="100774" y="134493"/>
                </a:lnTo>
                <a:lnTo>
                  <a:pt x="79248" y="153924"/>
                </a:lnTo>
                <a:lnTo>
                  <a:pt x="79248" y="25908"/>
                </a:lnTo>
                <a:lnTo>
                  <a:pt x="78700" y="30504"/>
                </a:lnTo>
                <a:lnTo>
                  <a:pt x="77152" y="37528"/>
                </a:lnTo>
                <a:lnTo>
                  <a:pt x="71628" y="59436"/>
                </a:lnTo>
                <a:lnTo>
                  <a:pt x="0" y="303276"/>
                </a:lnTo>
                <a:lnTo>
                  <a:pt x="18930" y="315277"/>
                </a:lnTo>
                <a:lnTo>
                  <a:pt x="35052" y="322864"/>
                </a:lnTo>
                <a:lnTo>
                  <a:pt x="35052" y="306324"/>
                </a:lnTo>
                <a:lnTo>
                  <a:pt x="65532" y="201168"/>
                </a:lnTo>
                <a:lnTo>
                  <a:pt x="86320" y="162377"/>
                </a:lnTo>
                <a:lnTo>
                  <a:pt x="126873" y="136755"/>
                </a:lnTo>
                <a:lnTo>
                  <a:pt x="137160" y="135636"/>
                </a:lnTo>
                <a:lnTo>
                  <a:pt x="144637" y="136469"/>
                </a:lnTo>
                <a:lnTo>
                  <a:pt x="173140" y="171402"/>
                </a:lnTo>
                <a:lnTo>
                  <a:pt x="173736" y="181356"/>
                </a:lnTo>
                <a:lnTo>
                  <a:pt x="173736" y="275781"/>
                </a:lnTo>
                <a:lnTo>
                  <a:pt x="179379" y="268867"/>
                </a:lnTo>
                <a:lnTo>
                  <a:pt x="190500" y="251460"/>
                </a:lnTo>
                <a:lnTo>
                  <a:pt x="199620" y="232934"/>
                </a:lnTo>
                <a:lnTo>
                  <a:pt x="206311" y="214122"/>
                </a:lnTo>
                <a:lnTo>
                  <a:pt x="210431" y="195310"/>
                </a:lnTo>
                <a:lnTo>
                  <a:pt x="211836" y="176784"/>
                </a:lnTo>
                <a:close/>
              </a:path>
              <a:path w="212089" h="330835">
                <a:moveTo>
                  <a:pt x="173736" y="275781"/>
                </a:moveTo>
                <a:lnTo>
                  <a:pt x="173736" y="181356"/>
                </a:lnTo>
                <a:lnTo>
                  <a:pt x="172616" y="199620"/>
                </a:lnTo>
                <a:lnTo>
                  <a:pt x="169354" y="217741"/>
                </a:lnTo>
                <a:lnTo>
                  <a:pt x="148661" y="269843"/>
                </a:lnTo>
                <a:lnTo>
                  <a:pt x="118872" y="303276"/>
                </a:lnTo>
                <a:lnTo>
                  <a:pt x="78700" y="318307"/>
                </a:lnTo>
                <a:lnTo>
                  <a:pt x="74747" y="318411"/>
                </a:lnTo>
                <a:lnTo>
                  <a:pt x="67627" y="317897"/>
                </a:lnTo>
                <a:lnTo>
                  <a:pt x="57912" y="315849"/>
                </a:lnTo>
                <a:lnTo>
                  <a:pt x="47053" y="312087"/>
                </a:lnTo>
                <a:lnTo>
                  <a:pt x="35052" y="306324"/>
                </a:lnTo>
                <a:lnTo>
                  <a:pt x="35052" y="322864"/>
                </a:lnTo>
                <a:lnTo>
                  <a:pt x="37147" y="323850"/>
                </a:lnTo>
                <a:lnTo>
                  <a:pt x="55078" y="328993"/>
                </a:lnTo>
                <a:lnTo>
                  <a:pt x="73152" y="330708"/>
                </a:lnTo>
                <a:lnTo>
                  <a:pt x="89154" y="329303"/>
                </a:lnTo>
                <a:lnTo>
                  <a:pt x="137160" y="309372"/>
                </a:lnTo>
                <a:lnTo>
                  <a:pt x="166687" y="284416"/>
                </a:lnTo>
                <a:lnTo>
                  <a:pt x="173736" y="275781"/>
                </a:lnTo>
                <a:close/>
              </a:path>
              <a:path w="212089" h="330835">
                <a:moveTo>
                  <a:pt x="124263" y="0"/>
                </a:moveTo>
                <a:lnTo>
                  <a:pt x="81621" y="0"/>
                </a:lnTo>
                <a:lnTo>
                  <a:pt x="45720" y="6096"/>
                </a:lnTo>
                <a:lnTo>
                  <a:pt x="45720" y="15240"/>
                </a:lnTo>
                <a:lnTo>
                  <a:pt x="51816" y="13716"/>
                </a:lnTo>
                <a:lnTo>
                  <a:pt x="67056" y="13716"/>
                </a:lnTo>
                <a:lnTo>
                  <a:pt x="71628" y="15240"/>
                </a:lnTo>
                <a:lnTo>
                  <a:pt x="76200" y="18288"/>
                </a:lnTo>
                <a:lnTo>
                  <a:pt x="77724" y="19812"/>
                </a:lnTo>
                <a:lnTo>
                  <a:pt x="79248" y="22860"/>
                </a:lnTo>
                <a:lnTo>
                  <a:pt x="79248" y="153924"/>
                </a:lnTo>
                <a:lnTo>
                  <a:pt x="12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11624" y="5606796"/>
            <a:ext cx="213360" cy="217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1004" y="5495544"/>
            <a:ext cx="312420" cy="330835"/>
          </a:xfrm>
          <a:custGeom>
            <a:avLst/>
            <a:gdLst/>
            <a:ahLst/>
            <a:cxnLst/>
            <a:rect l="l" t="t" r="r" b="b"/>
            <a:pathLst>
              <a:path w="312420" h="330835">
                <a:moveTo>
                  <a:pt x="310896" y="0"/>
                </a:moveTo>
                <a:lnTo>
                  <a:pt x="301752" y="0"/>
                </a:lnTo>
                <a:lnTo>
                  <a:pt x="297180" y="6096"/>
                </a:lnTo>
                <a:lnTo>
                  <a:pt x="294132" y="10668"/>
                </a:lnTo>
                <a:lnTo>
                  <a:pt x="284988" y="15240"/>
                </a:lnTo>
                <a:lnTo>
                  <a:pt x="277368" y="15240"/>
                </a:lnTo>
                <a:lnTo>
                  <a:pt x="272796" y="13716"/>
                </a:lnTo>
                <a:lnTo>
                  <a:pt x="265176" y="10668"/>
                </a:lnTo>
                <a:lnTo>
                  <a:pt x="251150" y="5786"/>
                </a:lnTo>
                <a:lnTo>
                  <a:pt x="205359" y="40"/>
                </a:lnTo>
                <a:lnTo>
                  <a:pt x="204025" y="9"/>
                </a:lnTo>
                <a:lnTo>
                  <a:pt x="182880" y="1101"/>
                </a:lnTo>
                <a:lnTo>
                  <a:pt x="137564" y="10929"/>
                </a:lnTo>
                <a:lnTo>
                  <a:pt x="101250" y="28146"/>
                </a:lnTo>
                <a:lnTo>
                  <a:pt x="60960" y="59436"/>
                </a:lnTo>
                <a:lnTo>
                  <a:pt x="26241" y="104441"/>
                </a:lnTo>
                <a:lnTo>
                  <a:pt x="9644" y="141374"/>
                </a:lnTo>
                <a:lnTo>
                  <a:pt x="1119" y="180855"/>
                </a:lnTo>
                <a:lnTo>
                  <a:pt x="0" y="201168"/>
                </a:lnTo>
                <a:lnTo>
                  <a:pt x="881" y="216050"/>
                </a:lnTo>
                <a:lnTo>
                  <a:pt x="15240" y="262128"/>
                </a:lnTo>
                <a:lnTo>
                  <a:pt x="46101" y="300918"/>
                </a:lnTo>
                <a:lnTo>
                  <a:pt x="48768" y="302709"/>
                </a:lnTo>
                <a:lnTo>
                  <a:pt x="48768" y="204216"/>
                </a:lnTo>
                <a:lnTo>
                  <a:pt x="51054" y="171688"/>
                </a:lnTo>
                <a:lnTo>
                  <a:pt x="69342" y="111204"/>
                </a:lnTo>
                <a:lnTo>
                  <a:pt x="110561" y="53816"/>
                </a:lnTo>
                <a:lnTo>
                  <a:pt x="169568" y="19526"/>
                </a:lnTo>
                <a:lnTo>
                  <a:pt x="204025" y="15263"/>
                </a:lnTo>
                <a:lnTo>
                  <a:pt x="205359" y="15316"/>
                </a:lnTo>
                <a:lnTo>
                  <a:pt x="249435" y="25527"/>
                </a:lnTo>
                <a:lnTo>
                  <a:pt x="279034" y="62031"/>
                </a:lnTo>
                <a:lnTo>
                  <a:pt x="280416" y="73152"/>
                </a:lnTo>
                <a:lnTo>
                  <a:pt x="280416" y="99060"/>
                </a:lnTo>
                <a:lnTo>
                  <a:pt x="286512" y="99060"/>
                </a:lnTo>
                <a:lnTo>
                  <a:pt x="310896" y="0"/>
                </a:lnTo>
                <a:close/>
              </a:path>
              <a:path w="312420" h="330835">
                <a:moveTo>
                  <a:pt x="222504" y="312830"/>
                </a:moveTo>
                <a:lnTo>
                  <a:pt x="222504" y="193548"/>
                </a:lnTo>
                <a:lnTo>
                  <a:pt x="222218" y="198667"/>
                </a:lnTo>
                <a:lnTo>
                  <a:pt x="221361" y="204787"/>
                </a:lnTo>
                <a:lnTo>
                  <a:pt x="195072" y="300228"/>
                </a:lnTo>
                <a:lnTo>
                  <a:pt x="163068" y="310896"/>
                </a:lnTo>
                <a:lnTo>
                  <a:pt x="156972" y="312420"/>
                </a:lnTo>
                <a:lnTo>
                  <a:pt x="141732" y="312420"/>
                </a:lnTo>
                <a:lnTo>
                  <a:pt x="119419" y="310419"/>
                </a:lnTo>
                <a:lnTo>
                  <a:pt x="84510" y="294417"/>
                </a:lnTo>
                <a:lnTo>
                  <a:pt x="61626" y="263580"/>
                </a:lnTo>
                <a:lnTo>
                  <a:pt x="50196" y="225337"/>
                </a:lnTo>
                <a:lnTo>
                  <a:pt x="48768" y="204216"/>
                </a:lnTo>
                <a:lnTo>
                  <a:pt x="48768" y="302709"/>
                </a:lnTo>
                <a:lnTo>
                  <a:pt x="96202" y="325945"/>
                </a:lnTo>
                <a:lnTo>
                  <a:pt x="141732" y="330708"/>
                </a:lnTo>
                <a:lnTo>
                  <a:pt x="152019" y="330422"/>
                </a:lnTo>
                <a:lnTo>
                  <a:pt x="193119" y="323278"/>
                </a:lnTo>
                <a:lnTo>
                  <a:pt x="219313" y="314134"/>
                </a:lnTo>
                <a:lnTo>
                  <a:pt x="222504" y="312830"/>
                </a:lnTo>
                <a:close/>
              </a:path>
              <a:path w="312420" h="330835">
                <a:moveTo>
                  <a:pt x="312420" y="164592"/>
                </a:moveTo>
                <a:lnTo>
                  <a:pt x="181356" y="164592"/>
                </a:lnTo>
                <a:lnTo>
                  <a:pt x="178308" y="173736"/>
                </a:lnTo>
                <a:lnTo>
                  <a:pt x="185928" y="173736"/>
                </a:lnTo>
                <a:lnTo>
                  <a:pt x="195619" y="174045"/>
                </a:lnTo>
                <a:lnTo>
                  <a:pt x="222504" y="187452"/>
                </a:lnTo>
                <a:lnTo>
                  <a:pt x="222504" y="312830"/>
                </a:lnTo>
                <a:lnTo>
                  <a:pt x="234696" y="307848"/>
                </a:lnTo>
                <a:lnTo>
                  <a:pt x="257556" y="227076"/>
                </a:lnTo>
                <a:lnTo>
                  <a:pt x="269748" y="190500"/>
                </a:lnTo>
                <a:lnTo>
                  <a:pt x="310896" y="173736"/>
                </a:lnTo>
                <a:lnTo>
                  <a:pt x="312420" y="164592"/>
                </a:lnTo>
                <a:close/>
              </a:path>
              <a:path w="312420" h="330835">
                <a:moveTo>
                  <a:pt x="280416" y="99060"/>
                </a:moveTo>
                <a:lnTo>
                  <a:pt x="280416" y="73152"/>
                </a:lnTo>
                <a:lnTo>
                  <a:pt x="280154" y="78057"/>
                </a:lnTo>
                <a:lnTo>
                  <a:pt x="279463" y="83820"/>
                </a:lnTo>
                <a:lnTo>
                  <a:pt x="277368" y="99060"/>
                </a:lnTo>
                <a:lnTo>
                  <a:pt x="280416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77896" y="5503164"/>
            <a:ext cx="265430" cy="315595"/>
          </a:xfrm>
          <a:custGeom>
            <a:avLst/>
            <a:gdLst/>
            <a:ahLst/>
            <a:cxnLst/>
            <a:rect l="l" t="t" r="r" b="b"/>
            <a:pathLst>
              <a:path w="265430" h="315595">
                <a:moveTo>
                  <a:pt x="120396" y="181017"/>
                </a:moveTo>
                <a:lnTo>
                  <a:pt x="120396" y="27432"/>
                </a:lnTo>
                <a:lnTo>
                  <a:pt x="120086" y="33123"/>
                </a:lnTo>
                <a:lnTo>
                  <a:pt x="119062" y="40957"/>
                </a:lnTo>
                <a:lnTo>
                  <a:pt x="54244" y="267104"/>
                </a:lnTo>
                <a:lnTo>
                  <a:pt x="35052" y="300228"/>
                </a:lnTo>
                <a:lnTo>
                  <a:pt x="3048" y="306324"/>
                </a:lnTo>
                <a:lnTo>
                  <a:pt x="0" y="315468"/>
                </a:lnTo>
                <a:lnTo>
                  <a:pt x="92964" y="315468"/>
                </a:lnTo>
                <a:lnTo>
                  <a:pt x="92964" y="283464"/>
                </a:lnTo>
                <a:lnTo>
                  <a:pt x="93487" y="278939"/>
                </a:lnTo>
                <a:lnTo>
                  <a:pt x="94869" y="272415"/>
                </a:lnTo>
                <a:lnTo>
                  <a:pt x="99060" y="254508"/>
                </a:lnTo>
                <a:lnTo>
                  <a:pt x="120396" y="181017"/>
                </a:lnTo>
                <a:close/>
              </a:path>
              <a:path w="265430" h="315595">
                <a:moveTo>
                  <a:pt x="216408" y="0"/>
                </a:moveTo>
                <a:lnTo>
                  <a:pt x="86868" y="0"/>
                </a:lnTo>
                <a:lnTo>
                  <a:pt x="83820" y="7620"/>
                </a:lnTo>
                <a:lnTo>
                  <a:pt x="102108" y="7620"/>
                </a:lnTo>
                <a:lnTo>
                  <a:pt x="109728" y="9144"/>
                </a:lnTo>
                <a:lnTo>
                  <a:pt x="114300" y="13716"/>
                </a:lnTo>
                <a:lnTo>
                  <a:pt x="118872" y="16764"/>
                </a:lnTo>
                <a:lnTo>
                  <a:pt x="120396" y="21336"/>
                </a:lnTo>
                <a:lnTo>
                  <a:pt x="120396" y="181017"/>
                </a:lnTo>
                <a:lnTo>
                  <a:pt x="158210" y="50339"/>
                </a:lnTo>
                <a:lnTo>
                  <a:pt x="161925" y="38862"/>
                </a:lnTo>
                <a:lnTo>
                  <a:pt x="188285" y="10191"/>
                </a:lnTo>
                <a:lnTo>
                  <a:pt x="213360" y="7620"/>
                </a:lnTo>
                <a:lnTo>
                  <a:pt x="216408" y="0"/>
                </a:lnTo>
                <a:close/>
              </a:path>
              <a:path w="265430" h="315595">
                <a:moveTo>
                  <a:pt x="265176" y="225552"/>
                </a:moveTo>
                <a:lnTo>
                  <a:pt x="256032" y="225552"/>
                </a:lnTo>
                <a:lnTo>
                  <a:pt x="249936" y="236220"/>
                </a:lnTo>
                <a:lnTo>
                  <a:pt x="242506" y="248769"/>
                </a:lnTo>
                <a:lnTo>
                  <a:pt x="214693" y="281559"/>
                </a:lnTo>
                <a:lnTo>
                  <a:pt x="177927" y="296418"/>
                </a:lnTo>
                <a:lnTo>
                  <a:pt x="147828" y="298704"/>
                </a:lnTo>
                <a:lnTo>
                  <a:pt x="108204" y="298704"/>
                </a:lnTo>
                <a:lnTo>
                  <a:pt x="102108" y="297180"/>
                </a:lnTo>
                <a:lnTo>
                  <a:pt x="92964" y="288036"/>
                </a:lnTo>
                <a:lnTo>
                  <a:pt x="92964" y="315468"/>
                </a:lnTo>
                <a:lnTo>
                  <a:pt x="234696" y="315468"/>
                </a:lnTo>
                <a:lnTo>
                  <a:pt x="265176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29428" y="5494019"/>
            <a:ext cx="167640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73752" y="5494019"/>
            <a:ext cx="167640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8472" y="6303264"/>
            <a:ext cx="8600440" cy="806450"/>
          </a:xfrm>
          <a:custGeom>
            <a:avLst/>
            <a:gdLst/>
            <a:ahLst/>
            <a:cxnLst/>
            <a:rect l="l" t="t" r="r" b="b"/>
            <a:pathLst>
              <a:path w="8600440" h="806450">
                <a:moveTo>
                  <a:pt x="0" y="0"/>
                </a:moveTo>
                <a:lnTo>
                  <a:pt x="0" y="806196"/>
                </a:lnTo>
                <a:lnTo>
                  <a:pt x="8599932" y="806196"/>
                </a:lnTo>
                <a:lnTo>
                  <a:pt x="8599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r>
              <a:rPr lang="en-US" dirty="0"/>
              <a:t>Not a Regular Grammar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95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03294-6867-450F-BAAD-4874BBC6D043}"/>
</file>

<file path=customXml/itemProps2.xml><?xml version="1.0" encoding="utf-8"?>
<ds:datastoreItem xmlns:ds="http://schemas.openxmlformats.org/officeDocument/2006/customXml" ds:itemID="{752B4C31-65F7-4504-8262-0FDC46D52573}"/>
</file>

<file path=customXml/itemProps3.xml><?xml version="1.0" encoding="utf-8"?>
<ds:datastoreItem xmlns:ds="http://schemas.openxmlformats.org/officeDocument/2006/customXml" ds:itemID="{934B83E3-4D5E-4E60-BD07-B8C09911C8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830</Words>
  <Application>Microsoft Office PowerPoint</Application>
  <PresentationFormat>Custom</PresentationFormat>
  <Paragraphs>109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Unicode MS</vt:lpstr>
      <vt:lpstr>Calibri</vt:lpstr>
      <vt:lpstr>Courier New</vt:lpstr>
      <vt:lpstr>Symbol</vt:lpstr>
      <vt:lpstr>Times New Roman</vt:lpstr>
      <vt:lpstr>Wingdings</vt:lpstr>
      <vt:lpstr>Office Theme</vt:lpstr>
      <vt:lpstr>1_Office Theme</vt:lpstr>
      <vt:lpstr>PowerPoint Presentation</vt:lpstr>
      <vt:lpstr>Grammars</vt:lpstr>
      <vt:lpstr>Linear grammar</vt:lpstr>
      <vt:lpstr> Regular Grammar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Left linear grammars are evil</vt:lpstr>
      <vt:lpstr>Right linear grammars are good</vt:lpstr>
      <vt:lpstr>Right-linear grammars  Regular languages</vt:lpstr>
      <vt:lpstr>Regular languages (dfa’s) right-linear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Sujee R (CSE)</cp:lastModifiedBy>
  <cp:revision>46</cp:revision>
  <dcterms:created xsi:type="dcterms:W3CDTF">2020-06-21T18:21:56Z</dcterms:created>
  <dcterms:modified xsi:type="dcterms:W3CDTF">2020-09-25T05:21:04Z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2014-04-15T00:00:00Z</vt:filetime>
  </property>
  <property fmtid="{D5CDD505-2E9C-101B-9397-08002B2CF9AE}" pid="3" name="Creator">
    <vt:lpwstr>PDFMerge! (http://www.pdfmerge.com)</vt:lpwstr>
  </property>
  <property fmtid="{D5CDD505-2E9C-101B-9397-08002B2CF9AE}" pid="4" name="LastSaved">
    <vt:filetime>2020-06-21T00:00:00Z</vt:filetime>
  </property>
  <property fmtid="{D5CDD505-2E9C-101B-9397-08002B2CF9AE}" pid="5" name="ContentTypeId">
    <vt:lpwstr>0x0101001A78108A978DEE4CAFB9359F827644D6</vt:lpwstr>
  </property>
</Properties>
</file>