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ee R (CSE)" initials="SR(" lastIdx="2" clrIdx="0">
    <p:extLst>
      <p:ext uri="{19B8F6BF-5375-455C-9EA6-DF929625EA0E}">
        <p15:presenceInfo xmlns:p15="http://schemas.microsoft.com/office/powerpoint/2012/main" userId="S::r_sujee@cb.amrita.edu::04ae2413-6c7d-49a4-9f2c-67b42d0c09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5T13:09:41.53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A8B8-0483-4436-A29D-67C2E8388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E00AB-6B63-44E2-B372-B9A15A4F7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DCC6-56C7-4B7B-B38E-F7F030C7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F136C-7C3E-4C8F-8A4B-A0B07F41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D3AE-26ED-43B9-85D3-9BDB4299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134C-73CB-42E3-B3B3-2D48BE3D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557E7-6C4C-4C21-A2C8-D8DBAE330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7DD2-754F-4AC0-A88C-E77C2CDB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4962-A32D-41A0-8F19-BCFC55C0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3BFC-2B06-42EA-8CDD-3CA31F60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E64F7-90BD-4F38-B45A-4EA62C7C4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AADA8-DF8C-42CD-9EEE-404C7ED9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F680-4CC9-4EBE-858C-7BC68B56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7998-AB14-4C8A-A505-91D5B0BF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5B9E-3E88-4124-AC02-E07521C8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B197-322D-4094-A148-D67170EF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8924-1139-444B-8FF6-AC7C204A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A981-AED3-4173-8458-01E6F58C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F217-B171-4E96-AAED-EB6F5CAE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456-E906-4943-8D00-E731BDD2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5375-8120-4ECD-866B-FD96E09C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B883-A117-49DE-8C3B-73DD6610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B908-F834-4F82-834F-378508C7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EF84-FC6B-46AE-ADDB-FFDCB5A2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5058-0B91-4714-AC4F-B90C9FB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0A7-DA7E-477C-B25A-39C17DE2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054B-5CF2-4168-9FBD-65F5186BA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44B4C-8069-4F26-B0E4-858BAF3A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7C4A-148A-4CBB-AE3D-5072DA53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B0B1B-D8E2-4489-9ABB-EADD9A86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5FD1C-DA80-4DFF-8FBC-F806A2A4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568-C525-4722-86BD-434F1F15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2F9F-D5B0-4237-A929-5DE78FB8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64E6D-2581-438B-B127-845343DA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02B0-61B7-4A00-BBAA-82DC4833D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5D342-4318-4795-9D80-2E706620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AE533-BD70-4D9A-8FEB-1E6CE32D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138F2-2A89-4AF4-A4D0-37777930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7BB8D-EA11-42FD-A074-30BC76D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8AAD-98B9-4334-B3D5-AE6C4E0D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820ED-3DF6-4467-AC63-4DFFBADF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FE13E-86E4-4347-AE86-7256CAE5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70056-2F7A-4382-B6A7-68C15EE4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4F45A-1BD3-4CAC-B7D5-76837DA6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7DBFC-3F4D-4FBB-B95D-B4E67141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AFE54-39D3-4E5C-8F05-9289B4C4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06A4-3850-4495-9F1F-B4AB27BF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B25A-B2C0-4134-96DD-022A028F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837B-2032-4229-8B2C-658866E31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2058A-D6D2-4061-ACF6-C9BC37F0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C5265-7653-44D2-A261-38D71F2B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3BB1-5893-462A-B4F4-B51285DD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B74C-9958-4426-A08F-8E49791F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96B85-52E8-42DB-BC23-182D632AF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123DF-5A0F-41F8-B719-7A2EBFB5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7584-8A25-4CB7-A062-E2E2E275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EE58-D7F6-45BD-B9DC-DFD796F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DD771-DDC5-4AFB-B463-3418F491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626A-D5DA-489A-A2E0-C2F520B7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C8FD5-FB89-44EA-843E-060A645A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6CFE-9C69-4A52-8920-678FEA71F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42D9-0637-4614-90B9-38CF18385FD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91C0-22C6-4D9E-90A2-C0A7DCF35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6526-05DE-4E38-B586-90B7ADF63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BD93-2C08-433F-90F9-72D4AA89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249D-219B-4027-BF4F-F40D7AE9C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-NFA to DFA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1F79A-855F-48B5-A1F2-FBB08D77F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2464" y="3954204"/>
            <a:ext cx="3485535" cy="2387601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pPr algn="l"/>
            <a:r>
              <a:rPr lang="en-US" sz="1600" dirty="0" err="1"/>
              <a:t>Ms.M.Prathilothamai</a:t>
            </a:r>
            <a:endParaRPr lang="en-US" sz="1600" dirty="0"/>
          </a:p>
          <a:p>
            <a:pPr algn="l"/>
            <a:r>
              <a:rPr lang="en-US" sz="1600" dirty="0"/>
              <a:t>Assistant Professor(</a:t>
            </a:r>
            <a:r>
              <a:rPr lang="en-US" sz="1600" dirty="0" err="1"/>
              <a:t>Sr.Gr</a:t>
            </a:r>
            <a:r>
              <a:rPr lang="en-US" sz="1600" dirty="0"/>
              <a:t>)</a:t>
            </a:r>
          </a:p>
          <a:p>
            <a:pPr algn="l"/>
            <a:r>
              <a:rPr lang="en-US" sz="1600" dirty="0"/>
              <a:t>Department of Computer Science</a:t>
            </a:r>
          </a:p>
          <a:p>
            <a:pPr algn="l"/>
            <a:r>
              <a:rPr lang="en-US" sz="1600" dirty="0"/>
              <a:t>Amrita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3421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5D2E-44B2-4F68-BB67-538AB1E0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-NFA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A2B67-9AD4-4A37-9838-9E5B893B9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099" y="2220119"/>
            <a:ext cx="5762625" cy="17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FF029-3DC1-4CBF-A220-0EC33C225C2B}"/>
              </a:ext>
            </a:extLst>
          </p:cNvPr>
          <p:cNvSpPr txBox="1"/>
          <p:nvPr/>
        </p:nvSpPr>
        <p:spPr>
          <a:xfrm>
            <a:off x="1089423" y="4269859"/>
            <a:ext cx="6093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us obtain ε-closure of each state.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{q0} = {q0, q1, q2}  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{q1} = {q1}  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{q2} = {q2}  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{q3} = {q3}  </a:t>
            </a:r>
          </a:p>
          <a:p>
            <a:pPr algn="l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{q4} = {q4}  </a:t>
            </a:r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93BCDFE-245E-499B-A1E7-36197C41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1" y="3925094"/>
            <a:ext cx="4980788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9936-317F-4511-BFE1-C7815E11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75"/>
            <a:ext cx="10515600" cy="551648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Now, let ε-closure {q0} = {q0, q1, q2} be state A.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4B5713-4714-4695-99D5-7D326047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013" y="1860636"/>
            <a:ext cx="9601200" cy="313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72" tIns="44436" rIns="91440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δ'(A, 0) = ε-closure {δ((q0, q1, q2), 0)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= ε-closure {δ(q0, 0) ∪ δ(q1, 0) ∪ δ(q2, 0) }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= ε-closure {q3}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{q3}          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call it as state 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δ'(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A, 1) =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ε-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closure {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q0, q1, q2), 1)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=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ε-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closure {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q0, 1) ∪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q1, 1) ∪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δ(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q2, 1)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= 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ε-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closure {q3}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= {q3} =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F79-E06B-4543-91DE-E57D445E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CDFE-67D8-46F9-8096-7CECA0E4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δ'(</a:t>
            </a:r>
            <a:r>
              <a:rPr lang="en-US" dirty="0"/>
              <a:t>B, 0) = </a:t>
            </a:r>
            <a:r>
              <a:rPr lang="el-GR" dirty="0"/>
              <a:t>ε-</a:t>
            </a:r>
            <a:r>
              <a:rPr lang="en-US" dirty="0"/>
              <a:t>closure {</a:t>
            </a:r>
            <a:r>
              <a:rPr lang="el-GR" dirty="0"/>
              <a:t>δ(</a:t>
            </a:r>
            <a:r>
              <a:rPr lang="en-US" dirty="0"/>
              <a:t>q3, 0) }</a:t>
            </a:r>
          </a:p>
          <a:p>
            <a:pPr marL="0" indent="0">
              <a:buNone/>
            </a:pPr>
            <a:r>
              <a:rPr lang="en-US" dirty="0"/>
              <a:t>              = </a:t>
            </a:r>
            <a:r>
              <a:rPr lang="el-GR" dirty="0"/>
              <a:t>ϕ</a:t>
            </a:r>
          </a:p>
          <a:p>
            <a:pPr marL="0" indent="0">
              <a:buNone/>
            </a:pPr>
            <a:r>
              <a:rPr lang="el-GR" dirty="0"/>
              <a:t>δ'(</a:t>
            </a:r>
            <a:r>
              <a:rPr lang="en-US" dirty="0"/>
              <a:t>B, 1) = </a:t>
            </a:r>
            <a:r>
              <a:rPr lang="el-GR" dirty="0"/>
              <a:t>ε-</a:t>
            </a:r>
            <a:r>
              <a:rPr lang="en-US" dirty="0"/>
              <a:t>closure {</a:t>
            </a:r>
            <a:r>
              <a:rPr lang="el-GR" dirty="0"/>
              <a:t>δ(</a:t>
            </a:r>
            <a:r>
              <a:rPr lang="en-US" dirty="0"/>
              <a:t>q3, 1) }</a:t>
            </a:r>
          </a:p>
          <a:p>
            <a:pPr marL="0" indent="0">
              <a:buNone/>
            </a:pPr>
            <a:r>
              <a:rPr lang="en-US" dirty="0"/>
              <a:t>              = </a:t>
            </a:r>
            <a:r>
              <a:rPr lang="el-GR" dirty="0"/>
              <a:t>ε-</a:t>
            </a:r>
            <a:r>
              <a:rPr lang="en-US" dirty="0"/>
              <a:t>closure {q4}</a:t>
            </a:r>
          </a:p>
          <a:p>
            <a:pPr marL="0" indent="0">
              <a:buNone/>
            </a:pPr>
            <a:r>
              <a:rPr lang="en-US" dirty="0"/>
              <a:t>              = {q4}            i.e. state C</a:t>
            </a:r>
          </a:p>
          <a:p>
            <a:pPr marL="0" indent="0" algn="l">
              <a:buNone/>
            </a:pP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δ'(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= 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q4,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}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= 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ϕ  </a:t>
            </a:r>
          </a:p>
          <a:p>
            <a:pPr marL="0" indent="0" algn="l">
              <a:buNone/>
            </a:pP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δ'(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= 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ε-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closure {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δ(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q4,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}  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= 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ϕ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6628-90F5-4B2E-8B7F-DC457BB2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067876-619F-40C3-80DC-0A8CCB571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831" y="2236356"/>
            <a:ext cx="6386512" cy="3835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D16D9-A512-4C0C-9F9F-0841FE5F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5" y="3506680"/>
            <a:ext cx="1276350" cy="10763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53AF03-9875-4B34-BC57-96FD971C56CF}"/>
              </a:ext>
            </a:extLst>
          </p:cNvPr>
          <p:cNvCxnSpPr/>
          <p:nvPr/>
        </p:nvCxnSpPr>
        <p:spPr>
          <a:xfrm>
            <a:off x="7261934" y="3027285"/>
            <a:ext cx="1305017" cy="71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25F76-AD1F-4977-BD13-35F3206AD381}"/>
              </a:ext>
            </a:extLst>
          </p:cNvPr>
          <p:cNvCxnSpPr/>
          <p:nvPr/>
        </p:nvCxnSpPr>
        <p:spPr>
          <a:xfrm flipV="1">
            <a:off x="7315200" y="4358936"/>
            <a:ext cx="1260629" cy="11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38F53B-4D79-420C-BAB0-BEC9D251D235}"/>
              </a:ext>
            </a:extLst>
          </p:cNvPr>
          <p:cNvSpPr txBox="1"/>
          <p:nvPr/>
        </p:nvSpPr>
        <p:spPr>
          <a:xfrm>
            <a:off x="7914442" y="3187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E7787-A246-42B8-B86B-C940205A0187}"/>
              </a:ext>
            </a:extLst>
          </p:cNvPr>
          <p:cNvSpPr txBox="1"/>
          <p:nvPr/>
        </p:nvSpPr>
        <p:spPr>
          <a:xfrm>
            <a:off x="8063941" y="49780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50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F7580A-9A0F-401A-863B-BBB7E3015C3A}"/>
</file>

<file path=customXml/itemProps2.xml><?xml version="1.0" encoding="utf-8"?>
<ds:datastoreItem xmlns:ds="http://schemas.openxmlformats.org/officeDocument/2006/customXml" ds:itemID="{97E7C047-7F4E-4F11-A34F-352DADA8780F}"/>
</file>

<file path=customXml/itemProps3.xml><?xml version="1.0" encoding="utf-8"?>
<ds:datastoreItem xmlns:ds="http://schemas.openxmlformats.org/officeDocument/2006/customXml" ds:itemID="{3A3D7564-01BE-453C-BC4C-4E26A83CCEFD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Verdana</vt:lpstr>
      <vt:lpstr>Office Theme</vt:lpstr>
      <vt:lpstr>λ-NFA to DFA</vt:lpstr>
      <vt:lpstr>λ-NFA Example</vt:lpstr>
      <vt:lpstr>PowerPoint Presentation</vt:lpstr>
      <vt:lpstr>Conti…</vt:lpstr>
      <vt:lpstr>Conti…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λ-NFA to DFA</dc:title>
  <dc:creator>Prathilothamai M (CSE)</dc:creator>
  <cp:lastModifiedBy>Sujee R (CSE)</cp:lastModifiedBy>
  <cp:revision>6</cp:revision>
  <dcterms:created xsi:type="dcterms:W3CDTF">2020-08-24T10:08:07Z</dcterms:created>
  <dcterms:modified xsi:type="dcterms:W3CDTF">2020-08-25T07:43:24Z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