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57" r:id="rId1"/>
    <p:sldMasterId id="2147483792" r:id="rId2"/>
  </p:sldMasterIdLst>
  <p:notesMasterIdLst>
    <p:notesMasterId r:id="rId10"/>
  </p:notesMasterIdLst>
  <p:handoutMasterIdLst>
    <p:handoutMasterId r:id="rId11"/>
  </p:handoutMasterIdLst>
  <p:sldIdLst>
    <p:sldId id="339" r:id="rId3"/>
    <p:sldId id="425" r:id="rId4"/>
    <p:sldId id="471" r:id="rId5"/>
    <p:sldId id="472" r:id="rId6"/>
    <p:sldId id="475" r:id="rId7"/>
    <p:sldId id="476" r:id="rId8"/>
    <p:sldId id="477" r:id="rId9"/>
  </p:sldIdLst>
  <p:sldSz cx="9144000" cy="6858000" type="screen4x3"/>
  <p:notesSz cx="6645275" cy="97774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Monospac821 BT" pitchFamily="49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Monospac821 BT" pitchFamily="49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Monospac821 BT" pitchFamily="49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Monospac821 BT" pitchFamily="49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Monospac821 BT" pitchFamily="49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Monospac821 BT" pitchFamily="49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Monospac821 BT" pitchFamily="49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Monospac821 BT" pitchFamily="49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Monospac821 BT" pitchFamily="49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0">
          <p15:clr>
            <a:srgbClr val="A4A3A4"/>
          </p15:clr>
        </p15:guide>
        <p15:guide id="2" pos="209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FF7C80"/>
    <a:srgbClr val="DDDDDD"/>
    <a:srgbClr val="FF3300"/>
    <a:srgbClr val="A50021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162" autoAdjust="0"/>
    <p:restoredTop sz="94683" autoAdjust="0"/>
  </p:normalViewPr>
  <p:slideViewPr>
    <p:cSldViewPr snapToGrid="0">
      <p:cViewPr varScale="1">
        <p:scale>
          <a:sx n="68" d="100"/>
          <a:sy n="68" d="100"/>
        </p:scale>
        <p:origin x="92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216"/>
    </p:cViewPr>
  </p:sorterViewPr>
  <p:notesViewPr>
    <p:cSldViewPr snapToGrid="0">
      <p:cViewPr varScale="1">
        <p:scale>
          <a:sx n="45" d="100"/>
          <a:sy n="45" d="100"/>
        </p:scale>
        <p:origin x="-811" y="-62"/>
      </p:cViewPr>
      <p:guideLst>
        <p:guide orient="horz" pos="3080"/>
        <p:guide pos="209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6A99797-1E2E-418E-B012-2F006B1F3DD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879725" cy="4921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7156" tIns="49401" rIns="97156" bIns="49401" numCol="1" anchor="t" anchorCtr="0" compatLnSpc="1">
            <a:prstTxWarp prst="textNoShape">
              <a:avLst/>
            </a:prstTxWarp>
          </a:bodyPr>
          <a:lstStyle>
            <a:lvl1pPr algn="l" defTabSz="990600" eaLnBrk="0" hangingPunct="0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84D04C23-C524-4F97-BCBA-A4870F3E545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5550" y="-1588"/>
            <a:ext cx="2879725" cy="4921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7156" tIns="49401" rIns="97156" bIns="49401" numCol="1" anchor="t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0509FAC2-D694-45C4-9818-EBF6748BEBB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86875"/>
            <a:ext cx="2879725" cy="492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7156" tIns="49401" rIns="97156" bIns="49401" numCol="1" anchor="b" anchorCtr="0" compatLnSpc="1">
            <a:prstTxWarp prst="textNoShape">
              <a:avLst/>
            </a:prstTxWarp>
          </a:bodyPr>
          <a:lstStyle>
            <a:lvl1pPr algn="l" defTabSz="990600" eaLnBrk="0" hangingPunct="0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2832C3F8-04F5-4FE5-85BA-7A8F48CF1DF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5550" y="9286875"/>
            <a:ext cx="2879725" cy="492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7156" tIns="49401" rIns="97156" bIns="49401" numCol="1" anchor="b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2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F258E8FE-1820-4D2E-AC31-9960228471AB}" type="slidenum">
              <a:rPr lang="ar-SA" altLang="en-US"/>
              <a:pPr>
                <a:defRPr/>
              </a:pPr>
              <a:t>‹#›</a:t>
            </a:fld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4-09T07:21:26.2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1067 4614 0,'0'24'62,"0"1"-46,0 0-16,0 0 0,0 0 15,0-1 1,0 1 0,25-25 46</inkml:trace>
  <inkml:trace contextRef="#ctx0" brushRef="#br0" timeOffset="1610.92">1141 4316 0,'0'-25'47,"-24"25"63,-1 0-95,25 25-15,-25-25 16,0 25 0,25 0-1,-25-1 1,1 1-1,-1 0 1,25 0-16,-25-25 16,25 25-1,0-1 1,0 1 0,0 0-1,0 0 1,0 0-16,0-1 15,0 1 1,0 0 0,0 0-1,0 0-15,0-1 16,25-24 0,-25 25-16,25 0 15,-1 0 1,1 0-1,0 0 1,-25-1 0,25 1-1,0 0 1,-1-25-16,1 0 47,-25 25-47,25-25 15,0 0 1,0 0 0,-1 0-16,1 0 15,25-25-15,-25 0 16,-1 25-16,26-25 16,0 1-16,-1-1 15,-49 0 1,25 25 46,0-174-62,-25 149 32,0 1-1,0-1-31,-25 0 15,25 0 1,-25 25 0,0-25-1,1 1 1,24-1-16,-25 25 16,25-25-16,0 0 15,-25 25 1,25-25-16,-25 1 15,25-1 1,-25 0 15,1 0 1,-1 25-17,0-25 1,0 25-16,-24 0 15,24 0 1,0 0 0,0 25-1,-24-25 1,24 0 0</inkml:trace>
  <inkml:trace contextRef="#ctx0" brushRef="#br0" timeOffset="4503.45">2977 4043 0,'25'0'32,"-25"-49"61,0 24-77,-25 25 0,25-25-16,-25 25 15,0 0 1,0 0-1,1 0 1,-1 0 0,0 0-16,-25 0 15,1 0-15,24 0 16,-25 0-16,26 0 16,-26 0-16,25 0 15,0 0 1,25 25-16,-24 0 15,-1-1 1,25 1 0,-25 0-1,25 0-15,0 0 16,0-1 0,0 1 15,25-25-31,-25 25 15,25 0-15,-1-25 16,26 25-16,24-1 16,-24-24-16,0 25 15,-50 0-15,49-25 16,-49 25-16,25-25 16,-25 25-1,0-1 1,0 1-1,0 0 1,-25 0 0,25 0-16,-49-25 15,49 24-15,-25 1 16,0 0 0,0-25-16,-24 25 15,49 0-15,-25-25 16,0 24-16,-25-24 15,26 25-15,-51 0 16,26-25-16,-1 0 16,25 0-1,50-25 63,25 0-62,24 1-16</inkml:trace>
  <inkml:trace contextRef="#ctx0" brushRef="#br0" timeOffset="5053.02">3225 4415 0,'50'0'109,"24"0"-109,50 25 16,-25 0-16,0 0 15,125-1 1,-100-24 15,-99 0-31,-25-24 63,-25 24-48,0 0-15,25-25 16,-25 0-16</inkml:trace>
  <inkml:trace contextRef="#ctx0" brushRef="#br0" timeOffset="5761.78">3795 4217 0,'249'198'0,"-225"-173"16,1-25-16,0 25 31,0 0 16,0-1-47,-25 1 47,0 0-16,-50 0-15,-49 24 0,-25 1-16,74-50 15,0 50-15,-24-26 16,-25 1-1,24-25-15,-24 25 0,50 0 16,-1 0-16,25 0 16,-24-1-16,73-24 109,26-24-109,24 24 16</inkml:trace>
  <inkml:trace contextRef="#ctx0" brushRef="#br0" timeOffset="7922.28">5011 4242 0,'0'-25'94,"0"0"-78,0 0-1,0-24 1,0 24-16,-25 25 16,25-25-16,-50 25 15,1 0-15,24 0 16,-25 0-16,1 0 15,-1 0-15,1 0 16,-26 0 0,-24 50-1,49-26-15,26 1 0,-51 0 16,26 49 0,-1-24-16,0 0 0,50-26 15,-49 26-15,24-25 16,25 49-16,-25-49 15,25 0-15,0 24 16,0-24 0,25-25-1,25 0-15,24 0 16,-24 0 0,-1-49-16,26 24 15,-26-25 1,-24 25-1,-25 1-15,25-1 16,0 25-16,-25-25 16,24 25-1,-24-25-15,25 25 0,-25-25 16,25 1 0,0 24-1,49-75 1,-74 50-16,25 25 15,0-24-15,24-1 16,-24 25 15,-25-25-15,-25 50 250,25 0-266,-24-1 15,-1 1-15,25 25 16,-25-25-1,25-1-15,0 1 0,0 0 16,50 0 0,-1-25-16,1 25 15,24-25-15,-24 0 16,0 0-16,-26 0 16,1 0-16,0 0 31,-25-25-16,0 0-15,0 0 16,25 25 0,0-25-1,-25 1-15,24 24 16</inkml:trace>
  <inkml:trace contextRef="#ctx0" brushRef="#br0" timeOffset="8655.15">5383 4192 0,'0'25'31,"0"0"-15,0 24-16,0 1 16,-25-1-16,0-24 15,25 25-15,-24-25 16,24-1-16,-25-24 16,25-24 46,25-51-46,-25 26-16,24-1 15,1 0-15,0 1 16,-25-26 0,25 51-16,0-26 15,-25 0-15,49 1 0,-24-1 16,0 25-1,0 25-15,-1-24 0,26-1 16,-25 25 0,0 0-1,-1 0-15,1 0 16,-25 25 0,0 24-16,25 1 15,-25-1-15,25 1 16,-25 0-16,0-1 15,0 1-15,0-1 16,0 1-16,0-25 16,0 24-16,0-24 15,0 25 1,-25-50 78,0 0-79</inkml:trace>
  <inkml:trace contextRef="#ctx0" brushRef="#br0" timeOffset="9054.29">5532 4291 0,'25'0'32,"-1"0"-17,1 0 1,99 0-16,-49 0 16,-26 0-16,-24 0 15,25 0-15,-26 0 16,1 0-16,0 0 15</inkml:trace>
  <inkml:trace contextRef="#ctx0" brushRef="#br0" timeOffset="9600.69">6648 3324 0,'0'74'78,"0"25"-78,0 25 16,0 50-16,0 0 15,0 24-15,0-49 16,0 0-16,25-50 15,0 25-15,-1-50 16,1-24-16,-25 0 16,0-25-1,25-25-15,-25 24 0</inkml:trace>
  <inkml:trace contextRef="#ctx0" brushRef="#br0" timeOffset="10570.45">7094 4490 0,'25'-25'31,"-25"0"-31,25 25 16,0-25 0,-25 0-16,25 25 15,-25-24 1,0-1-16,0 0 16,0 0-16,0-24 15,-25 24-15,0-50 16,0 51-16,0-1 15,1 0-15,-1 0 16,0 0 0,0 25-1,25-24-15,-25 24 0,1 0 32,-1 0-17,0 0-15,25 24 16,-25-24-16,25 50 15,-25-25-15,25 24 16,0-24-16,0 25 0,0-1 16,50-24-16,0 0 15,-1 25-15,1-50 16,24 24 0,-24 1-16,0-25 15,-26 0-15,1 0 16,-25-25-1,0 1 1,0-1 0,0 0-16,-25-25 15,1 26 1,-1-1 0,25 74 62,0-24-63,0 0-15,25 25 16,-25-1 0,24-24-16,26 0 15,-50 0 1,25-25-16,-25 24 0,49-24 15,-24 0 1,0 0 0,0-24-1,0-1 1,-25 0-16,24 0 16,1 0-16,-25-24 15</inkml:trace>
  <inkml:trace contextRef="#ctx0" brushRef="#br0" timeOffset="10953.94">7541 3919 0,'0'25'47,"0"25"-47,25 24 16,0 0-16,-1-24 16,-24 0-16,25 24 15,0-24-15,-25-26 16,25 1-16,-25 0 15,0 0-15,0 0 32,-25-25-32,0-25 31,25-25-31,-25 25 16,1-49-16,-1 24 15,25 1-15</inkml:trace>
  <inkml:trace contextRef="#ctx0" brushRef="#br0" timeOffset="11666.47">7566 3870 0,'0'0'0,"0"-25"16,25 0-16,-1 25 15,1 0-15,0 0 16,-25-25-16,50 25 16,-26 0-1,26 0-15,-25 25 16,-25 0 0,25-25-1,-25 25-15,0-1 16,-25 26-1,0-25-15,0 0 16,-24-1-16,-26-24 16,1 25-16,24-25 15,1 25-15,24-25 16,0 0-16,50-25 62,24 0-62,26 1 16,-1 24-16,1 0 16,-1 0-16,0 0 15,-24 0-15,0 0 0,-26 24 16,1-24 0,-25 25-16,0 0 15,0 0-15,0 0 16,0-1-1,-25 1-15,25 0 16,-74 0-16,49 0 16,-24-1-16,-26 1 15,26-25-15,24 25 16,0-25-16,-49 25 16,49-25-1,0 0-15,25-25 63,0 0-63,50 0 15,-1 1-15,26 24 16</inkml:trace>
  <inkml:trace contextRef="#ctx0" brushRef="#br0" timeOffset="12090.25">8260 3770 0,'25'0'15,"-25"25"1,25 25 0,-25 24-16,25 25 15,0 1-15,-1-26 16,1 0-16,-25 1 15,0-26-15,0-24 16,0 0-16,0 0 63,0 0-63,0-50 15,0-25 1</inkml:trace>
  <inkml:trace contextRef="#ctx0" brushRef="#br0" timeOffset="13019.95">8285 3845 0,'0'0'0,"0"-25"0,25 25 15,-25-25-15,50 25 16,-26-25-16,1 1 16,25 24-16,-1 0 15,1 0-15,-25 0 16,0 0-16,24 0 16,-49 24-16,25-24 15,0 25-15,-25 0 16,0 0-1,0 0 1,0-1-16,-50 1 16,1 0-16,-1 0 15,-24-25-15,24 25 16,-24-25-16,24 24 16,25-24-16,0 0 15,25-24 32,0-1-31,25 25-16,0-25 15,25 25-15,24-25 16,-24 25-16,-1 0 16,26 0-16,-26 0 15,1 25-15,-1 0 16,-24-25-16,0 0 15,0 25 1,-25-1 0,0 1-1,0 0-15,0 0 16,0 24-16,-25 1 16,25 0-1,-50-26-15,1 26 16,-1-50-16,1 25 15,-26 0-15,26-1 16,-1-24-16,0 25 16,1-25-16,-26 25 15,26-25-15,24 0 16,0 0-16,25-25 94</inkml:trace>
  <inkml:trace contextRef="#ctx0" brushRef="#br0" timeOffset="14596.06">3002 5531 0,'0'25'16,"0"25"-1,-25 49-15,-25-25 16,1 1-16,49-1 15,-25 1-15,0 24 16,0-25-16,25-24 16,-25 0-16,1-26 15,24 1 1,0-50 31,0-24-47,0-26 15,0 1-15,0 0 16,0-26-16,24 26 16,26-1-16,-50 26 15,50-26-15,-26 1 16,51 24-16,-25 1 16,24-26-16,0 26 15,-24 24-15,-25 0 16,24 25-16,-24-25 15,0 25-15,0 0 16,24 0 0,1 50-1,-50 0-15,50-1 16,-1 26-16,-49 24 16,25-25-16,0 1 15,0-1-15,-25-24 16,0-1-16,0 1 15,-25 0-15,25-26 16,-25 1-16,0-25 16,25 25-16,-25-50 78,25 0-78</inkml:trace>
  <inkml:trace contextRef="#ctx0" brushRef="#br0" timeOffset="14971.44">2902 5978 0,'0'-25'15,"100"25"1,-26 0-16,25 0 15,1 0-15,-1 0 16,-25 0-16,1 0 16,-26-25-16,1 25 15,-25-24-15,-1 24 16,1 0 31</inkml:trace>
  <inkml:trace contextRef="#ctx0" brushRef="#br0" timeOffset="15456.27">4242 5804 0,'25'0'0,"-25"-25"16,25 25 0,-25-24-16,49 24 15,1 0-15,24 0 16,1 0-16,-1 0 16,25 0-16,-24 0 15,24 0-15,0 0 16,0 24-16,-24 1 15,-1-25-15,-24 25 16,-1-25-16,-24 0 31,-25-25 16</inkml:trace>
  <inkml:trace contextRef="#ctx0" brushRef="#br0" timeOffset="15987.29">5160 5457 0,'49'50'32,"1"-26"-32,0 26 15,-1 0-15,26-1 16,-26-24-16,1 0 15,24 24-15,-24-49 16,-1 25-16,-49 0 16,25-25-16,-25 25 62,-25 0-46,1 0-1,-51 24-15,26-24 16,-1 49-16,0-49 16,-24 25-16,24-1 15,1-24-15,24 0 16,0 0-16,0-25 16</inkml:trace>
  <inkml:trace contextRef="#ctx0" brushRef="#br0" timeOffset="17504.25">6251 5953 0,'0'-25'46,"0"1"-46,25 24 16,-25-25-16,0 0 16,0 0-1,0 0 1,0 0 0,0 1-1,-25 24-15,0-25 16,1 0-1,24 0-15,-25 25 16,0 0 0,0 0-16,0 0 15,25 25 1,-25-25-16,25 25 16,-24-25-16,-1 25 15,25 24-15,-25 1 16,25-25-1,0 0 1,25-1-16,0-24 16,24 0-16,1 0 15,-25 0-15,24 0 16,1 0-16,0 0 16,-26-24-1,-24-1-15,25 0 16,-25 0-1,0 0-15,-25 0 16,1 1 0,24-1-1,-25 25 1,0 25 31,25 24-32,0-24 1,25 0-16,-25 0 16,49-25-16,1 25 15,-25-1 1,99-24-16,-75 0 16,26 0-16,-26 0 15,1-24-15,0 24 16,-26-25 31,249-149-32,-248 149 17,-25-24-32,0 24 15,-25 25 1,0-25-16,1 25 31,-1 0-31,-25 0 16,25 0-1,1 0-15,-1 25 16,0 0 0,0-25-1,25 24-15,0 1 16,0 0-16,0 0 15,25-25 1,0 25 0,0-25-1,24 0 1,-24 0-16,-25-25 16,25 0-1,0 25-15,-1-25 16,-24 0-1,0-24 1,0 24 15,0 75 32,0-26-48,0 1-15,25 0 16,0 0-16,-25 0 16,25 24-16,0-49 15,0 25 1,24-25-16,1 0 47,-1 0-32,-49-25-15,25 25 16,-25-25-16</inkml:trace>
  <inkml:trace contextRef="#ctx0" brushRef="#br0" timeOffset="18224.23">7715 5531 0,'0'25'32,"0"0"-17,0 25-15,0-1 16,0 26-16,0-26 15,-25 1-15,0 0 16,25-26-16,0 1 16,0 0-16,-25-25 15,25-25 48,0-24-63,0 24 15,0-50-15,25 26 16,0-26-16,-25 26 16,0-26-16,25 26 15,-1 24-15,-24-25 16,25 50-16,0-25 16,-25 1-16,25-1 15,0 25 1,-25-25-16,24 25 15,1 0-15,0 0 16,25 25 0,-50 0-16,49 24 15,-24 1-15,0-25 16,0 24-16,-25 1 16,24-1-16,-24-24 15,25 0-15,-25 25 16,0-26-1,0 1 1</inkml:trace>
  <inkml:trace contextRef="#ctx0" brushRef="#br0" timeOffset="18678.49">7715 5655 0,'24'0'78,"1"0"-78,0 0 16,25 0-16,-26 0 31</inkml:trace>
  <inkml:trace contextRef="#ctx0" brushRef="#br0" timeOffset="19223.93">8360 5035 0,'0'25'16,"24"50"-16,1-1 15,-25 25-15,50 0 16,-25 1 0,24 24-16,1-50 0,-25 0 15,-1 26-15,1-26 16,0-24-16,-25-1 15,0 1-15,0 0 16,0-26-16,0 1 16,25-25 46,-25-25-62,25-24 16,-1-1-16</inkml:trace>
  <inkml:trace contextRef="#ctx0" brushRef="#br0" timeOffset="19635.33">9054 5283 0,'25'0'31,"24"50"-31,1 0 15,24 24-15,26-24 16,-1 24-16,0 0 16,-24-24-1,-1 24-15,-24-49 0,-26 0 16,1-25 0,-25 25-1,-25-25 16,1 0-15,24-25-16</inkml:trace>
  <inkml:trace contextRef="#ctx0" brushRef="#br0" timeOffset="20006.08">9525 5655 0,'-49'25'0,"-1"0"16,-24 0-16,-1 0 16,1-1-16,-1 1 15,26 0-15,-26 25 16,1-25-16,0-1 16,24-24-16,0 25 15,1 0-15,24-25 16,0 0-1,0 0 1,1 0-16</inkml:trace>
  <inkml:trace contextRef="#ctx0" brushRef="#br0" timeOffset="20672.56">7913 5655 0,'25'0'110,"49"0"-110,-24 0 15,-1 0-15,1 25 16,0-25-16,-1 0 16,1 0-1,-25 0 1</inkml:trace>
  <inkml:trace contextRef="#ctx0" brushRef="#br0" timeOffset="21586.59">3051 7069 0,'0'25'63,"0"74"-63,-24-24 0,-1 49 15,25-50-15,-25 1 16,0-26 0,25 1-16,-25-1 15,0-24 1,25-74 31</inkml:trace>
  <inkml:trace contextRef="#ctx0" brushRef="#br0" timeOffset="22394.05">2927 6995 0,'0'0'0,"25"0"0,-25-25 16,50 25-16,-1-25 15,1 1-15,0 24 16,-1 0-16,26 0 15,-26 0-15,26 0 16,-1 0-16,0 24 16,-24-24-16,0 50 0,-26-25 15,1 0-15,0-1 16,-25 26 0,0-25-1,0 0-15,-25-1 16,0-24-16,-49 25 0,24 0 15,1-25 1,-1 0-16,25 0 16,1 0-16,-1 0 15,74 0 32,1-25-31,24 25-1,-24 0-15,24 0 16,1 25-16,-1 0 16,-24-25-16,-1 25 0,-24 24 15,0-49 1,-25 25-16,0 0 16,0 0-1,0-1-15,-25 1 16,0 0-16,-24-25 0,-26 25 15,1 0-15,-25-1 16,0 1 0,-50 0-16,50-25 0,24 25 15,1 0 1,-1-25-16,51 0 16,73 0 62,26-25-78</inkml:trace>
  <inkml:trace contextRef="#ctx0" brushRef="#br0" timeOffset="23079.39">4391 7268 0,'25'0'63,"49"0"-47,0 0-16,100 25 15,0-1-15,-1 1 16,-24 25-16,-50-25 15,-24-25-15,-26 24 16,-24-24 0,-25-24 46</inkml:trace>
  <inkml:trace contextRef="#ctx0" brushRef="#br0" timeOffset="23625.25">5160 7144 0,'694'397'94,"-421"-323"-78,-273-49 46,-25 0-46,-24-25-16,-1 24 15,0 26-15,-24-25 16,24 24-16,1-24 16,-1 25-16,-24-1 15,74 1-15,-50 0 16,50-25 0,-25-25-16,75-25 62,0 0-62</inkml:trace>
  <inkml:trace contextRef="#ctx0" brushRef="#br0" timeOffset="24423.28">6722 6921 0,'0'49'47,"-24"1"-47,-1 24 16,25 1-16,-25-26 15,0 26-15,25-26 16,0-24-16,-25 49 15,25-49 1,0 0 0,-24-25 31,148-198 31,-100 173-78,26 25 15,-25-25-15,0 25 16,24 0-16,-24 0 16,0 0-16,-25 25 15,25-25-15,-25 25 16,0-1-1,0 1 1,-25 0 0,0 0-1,0 0-15,0-25 16,-24 24-16,-1 1 16,1-25-16,-1 25 15,0-25-15,-24 0 16,24 0-16,26 0 15,-1 0-15,0 0 16,0 0-16,25-25 31,25 25-31,0-25 16,24 1-16</inkml:trace>
  <inkml:trace contextRef="#ctx0" brushRef="#br0" timeOffset="24907.14">7268 6921 0,'25'0'46,"-25"49"-30,25 1-16,-25-1 16,0 26-16,0-50 15,25 49-15,-25-24 16,0-1-16,24-24 16,-24 0-1,0-50 48,0 0-48</inkml:trace>
  <inkml:trace contextRef="#ctx0" brushRef="#br0" timeOffset="25813.34">7367 7020 0,'25'-25'47,"-25"0"-32,25 25 1,-25-25-16,50 25 16,-26-24-16,26 24 15,0 0-15,-1 0 16,26 0-16,-26 0 16,-24 0-16,0 0 15,-25 24-15,0 1 16,0 25-1,-25-25 1,0-25 0,25 24-16,-49 1 15,-1-25-15,0 25 16,26-25-16,-1 25 16,0-25 15,25-25 0,25 0-15,24 0-1,-24 25-15,0 0 16,25 0-16,-1 0 16,-24 0-16,0 25 15,24 0-15,-24 25 16,-25-26 15,0 1-15,-25 0-16,-24-25 15,-1 25-15,1 0 16,-26-25-16,1 24 16,-50 1-16,49 0 15,1 0-15,24-25 16,1 0-16,24 25 15,50-25 64,-25-25-79</inkml:trace>
  <inkml:trace contextRef="#ctx0" brushRef="#br0" timeOffset="26404.23">8335 6350 0,'0'50'47,"0"24"-47,0 0 16,0 50-16,0 25 15,0 25-15,0 24 16,0-24-16,0-50 16,0-25-16,0-24 15,0-1-15,0-24 16,0-26-16,0 1 16,25-25 46,24-49-46,26-51-16,-26 26 15</inkml:trace>
  <inkml:trace contextRef="#ctx0" brushRef="#br0" timeOffset="27126.28">9178 6400 0,'0'24'47,"-25"51"-47,0 24 16,25 50-16,-24-75 16,-1 1-16,0-1 15,25-24-15,0 24 16,0-24-16,-25-25 15,25-1 1,0-73 47,0-1-48,0 1-15,50-1 16,-1 25-16,1 0 15,0 1-15,24-1 16,-49 25-16,25 0 16,-1 0-16,-24 0 15,0 0-15,0 25 16,-25-1 0,0 1-1,0 0-15,-25 0 16,25 0-16,-25-1 15,-25-24-15,1 25 16,-1 0-16,0-25 16,-24 25-16,0-25 15,24 0-15,0 0 16,26 0-16,-1 0 16,25-25 15,25 25-31,-1-25 15,1 0-15,25 1 16</inkml:trace>
  <inkml:trace contextRef="#ctx0" brushRef="#br0" timeOffset="27979.18">9798 6499 0,'0'25'31,"0"-1"-15,0 26-16,0 24 15,0-24-15,25 24 16,0 1-16,0-1 15,-25 1-15,0-1 16,0-24-16,0-1 16,0-24-16,0 0 15,0 0-15,-25-25 78,25-50-78,0 1 16,0-26-16,0 50 16,0-24-16,0 24 15,25-25-15,-1 50 16,1-24-16,0-1 16,25 25-16,-1-25 15,-24 25-15,0 0 16,0 0-16,-1 0 15,1 0-15,-25 25 16,25-25 0,-25 25-16,0 24 15,0-24 17,-25 25-32,0-1 15,1-24-15,-26 0 16,25-25-16,-24 25 15,-1-1-15,-24-24 16,24 0 0,0 0-16,1 0 0,24 0 15,0 0-15,25-24 32,0-1-17,50 0 1,-25 0-16,-1 0 15</inkml:trace>
  <inkml:trace contextRef="#ctx0" brushRef="#br0" timeOffset="29912.27">10989 6499 0,'0'-25'234,"-25"25"-203,0 0-15,0 0-16,1 0 15,-1 0 1,0 0 0,0 0-1,0 0 1,1 0 0,-26 0-1,50 25-15,-25 0 16,0-1-1,1-24-15,24 25 16,-25-25-16,0 25 16,25 0-1,-25 0 1,0-25-16,25 24 16,-24-24-16,24 25 15,-25 0-15,25 0 16,0 0-1,0-1 1,0 1 0,0 0-1,0 0-15,0 0 16,0 0 0,0 24-16,0-24 15,25 0 1,-1-25-1,-24 25-15,25-1 16,0 1 0,25-25-1,-26 25 1,1-25 0,0 0-16,0 0 15,0 0-15,-1 0 0,26 0 16,-25 0-16,24-25 15,1 0-15,-25 1 16,0 24-16,-1-25 16,1 25-16,-25-25 15,25 25-15,-25-25 16,25 25 15,-25-25-31,25 25 16</inkml:trace>
  <inkml:trace contextRef="#ctx0" brushRef="#br0" timeOffset="31554.24">3696 8434 0,'0'0'0,"0"-25"31,-25 25-16,1 0 17,-26 0-32,25 0 15,-24 0-15,-1 0 16,0 0 0,1 0-16,-26 0 15,26 0-15,-1 25 16,25-25-16,1 0 0,24 24 15,-25-24-15,25 25 16,0 0 0,-25-25-1,0 25 1,25 0 0,0-1-16,0 1 0,0 0 15,0 0-15,0 24 16,0-24-16,0 25 15,0-25-15,0-1 32,0 1-32,0 0 0,25 0 31,0 0-15,0-25-16,-1 24 15,1 1-15,25-25 16,-1 25-16,1-25 15,0 25-15,-1-25 0,1 25 16,24-25-16,-24 0 16,-1 0-16,-24 0 15,0 0-15,0 0 32,0 0-17,-1 0-15,1 0 16</inkml:trace>
  <inkml:trace contextRef="#ctx0" brushRef="#br0" timeOffset="31976.35">4143 8855 0,'49'0'31,"1"0"-16,24 0-15,26 0 16,24 0-16,0 25 0,24-25 16,-48 0-16,-26-25 15,-24 0-15,24 25 16,-74-24 0,25 24-16,-25-25 31,0 0-31</inkml:trace>
  <inkml:trace contextRef="#ctx0" brushRef="#br0" timeOffset="32524.3">4961 8533 0,'0'25'16,"25"-1"-16,0 1 15,25 0-15,-1-25 16,-24 25-16,25 0 16,-1-25-1,-24 24 1,0-24-16,-25 25 47,0 0-16,0 0-31,-25 0 16,0-1-16,0 1 0,-24 25 15,-1-25-15,25-1 16,-49 1-16,49-25 16,0 25-1,0-25 1,1 0 15</inkml:trace>
  <inkml:trace contextRef="#ctx0" brushRef="#br0" timeOffset="32962.06">5631 8384 0,'0'0'0,"0"25"16,-25 24-16,0 1 15,25 0-15,0-1 16,-24 1-16,24-1 15,0 26-15,0-26 16,0 1-16,0-25 16,0 0-16,0-1 15,0 1-15</inkml:trace>
  <inkml:trace contextRef="#ctx0" brushRef="#br0" timeOffset="33822.04">5656 8483 0,'0'-25'16,"25"25"-16,24 0 15,-24 0-15,25 0 16,24 0-16,0 0 15,-24 25-15,24-25 16,1 0-16,-50 25 16,0 0-16,-25 0 15,0-1 1,-25 1 0,0 0-1,-25 0 1,1 0-16,24-25 15,0 0-15,0 0 16,25-25 62,25 25-78,-25-25 16,50 25-16,-26 0 15,1 0-15,25 0 16,24 0-16,-49 0 16,0 25-16,0-25 15,-25 25-15,25-25 16,-25 24-16,24 1 16,-24 0-16,0 0 15,0 0-15,-24-1 16,24 1-16,-25 25 15,0-50-15,-49 25 16,24-1-16,-25-24 16,1 25-16,0 0 15,-1 0-15,1 0 16,-1-25-16,26 0 16,-26 0-16,51 0 15,-1 0 16,25-25 1,0 0-32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FB133E2-CED1-4362-A86A-76D75857D6D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879725" cy="4921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7156" tIns="49401" rIns="97156" bIns="49401" numCol="1" anchor="t" anchorCtr="0" compatLnSpc="1">
            <a:prstTxWarp prst="textNoShape">
              <a:avLst/>
            </a:prstTxWarp>
          </a:bodyPr>
          <a:lstStyle>
            <a:lvl1pPr algn="l" defTabSz="990600" eaLnBrk="0" hangingPunct="0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A3AC3E7A-1CA0-4139-8902-25699884069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765550" y="-1588"/>
            <a:ext cx="2879725" cy="4921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7156" tIns="49401" rIns="97156" bIns="49401" numCol="1" anchor="t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D2FDB694-0FD8-4CE5-8508-427F962B86D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9475" y="733425"/>
            <a:ext cx="4887913" cy="366553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64960AD0-36C6-43D8-BF8C-EC21F6C988F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7413" y="4645025"/>
            <a:ext cx="4870450" cy="4400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7156" tIns="49401" rIns="97156" bIns="494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6B918C5C-39C2-40A3-8A6F-52542DC456D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86875"/>
            <a:ext cx="2879725" cy="492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7156" tIns="49401" rIns="97156" bIns="49401" numCol="1" anchor="b" anchorCtr="0" compatLnSpc="1">
            <a:prstTxWarp prst="textNoShape">
              <a:avLst/>
            </a:prstTxWarp>
          </a:bodyPr>
          <a:lstStyle>
            <a:lvl1pPr algn="l" defTabSz="990600" eaLnBrk="0" hangingPunct="0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08EF3902-991D-4017-9BB7-A61089DEFD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5550" y="9286875"/>
            <a:ext cx="2879725" cy="492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7156" tIns="49401" rIns="97156" bIns="49401" numCol="1" anchor="b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2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EB242F54-FC9D-4B83-9EC2-92B35C042F8D}" type="slidenum">
              <a:rPr lang="ar-SA" altLang="en-US"/>
              <a:pPr>
                <a:defRPr/>
              </a:pPr>
              <a:t>‹#›</a:t>
            </a:fld>
            <a:endParaRPr lang="en-US" altLang="en-US"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556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66725" algn="l" defTabSz="9556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35038" algn="l" defTabSz="9556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401763" algn="l" defTabSz="9556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68488" algn="l" defTabSz="9556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C8FCB7-ECCF-4BFA-A38A-B240F97EB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6477000"/>
            <a:ext cx="1052513" cy="330200"/>
          </a:xfrm>
          <a:prstGeom prst="rect">
            <a:avLst/>
          </a:prstGeom>
          <a:noFill/>
          <a:ln>
            <a:noFill/>
          </a:ln>
          <a:effectLst/>
        </p:spPr>
        <p:txBody>
          <a:bodyPr lIns="87312" tIns="42862" rIns="87312" bIns="42862">
            <a:spAutoFit/>
          </a:bodyPr>
          <a:lstStyle>
            <a:lvl1pPr defTabSz="857250" eaLnBrk="0" hangingPunct="0">
              <a:defRPr sz="2800" b="1">
                <a:solidFill>
                  <a:schemeClr val="tx1"/>
                </a:solidFill>
                <a:latin typeface="Monospac821 BT" pitchFamily="49" charset="0"/>
                <a:cs typeface="Arial" panose="020B0604020202020204" pitchFamily="34" charset="0"/>
              </a:defRPr>
            </a:lvl1pPr>
            <a:lvl2pPr marL="742950" indent="-285750" defTabSz="857250" eaLnBrk="0" hangingPunct="0">
              <a:defRPr sz="2800" b="1">
                <a:solidFill>
                  <a:schemeClr val="tx1"/>
                </a:solidFill>
                <a:latin typeface="Monospac821 BT" pitchFamily="49" charset="0"/>
                <a:cs typeface="Arial" panose="020B0604020202020204" pitchFamily="34" charset="0"/>
              </a:defRPr>
            </a:lvl2pPr>
            <a:lvl3pPr marL="1143000" indent="-228600" defTabSz="857250" eaLnBrk="0" hangingPunct="0">
              <a:defRPr sz="2800" b="1">
                <a:solidFill>
                  <a:schemeClr val="tx1"/>
                </a:solidFill>
                <a:latin typeface="Monospac821 BT" pitchFamily="49" charset="0"/>
                <a:cs typeface="Arial" panose="020B0604020202020204" pitchFamily="34" charset="0"/>
              </a:defRPr>
            </a:lvl3pPr>
            <a:lvl4pPr marL="1600200" indent="-228600" defTabSz="857250" eaLnBrk="0" hangingPunct="0">
              <a:defRPr sz="2800" b="1">
                <a:solidFill>
                  <a:schemeClr val="tx1"/>
                </a:solidFill>
                <a:latin typeface="Monospac821 BT" pitchFamily="49" charset="0"/>
                <a:cs typeface="Arial" panose="020B0604020202020204" pitchFamily="34" charset="0"/>
              </a:defRPr>
            </a:lvl4pPr>
            <a:lvl5pPr marL="2057400" indent="-228600" defTabSz="857250" eaLnBrk="0" hangingPunct="0">
              <a:defRPr sz="2800" b="1">
                <a:solidFill>
                  <a:schemeClr val="tx1"/>
                </a:solidFill>
                <a:latin typeface="Monospac821 BT" pitchFamily="49" charset="0"/>
                <a:cs typeface="Arial" panose="020B0604020202020204" pitchFamily="34" charset="0"/>
              </a:defRPr>
            </a:lvl5pPr>
            <a:lvl6pPr marL="2514600" indent="-228600" algn="ctr" defTabSz="8572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Monospac821 BT" pitchFamily="49" charset="0"/>
                <a:cs typeface="Arial" panose="020B0604020202020204" pitchFamily="34" charset="0"/>
              </a:defRPr>
            </a:lvl6pPr>
            <a:lvl7pPr marL="2971800" indent="-228600" algn="ctr" defTabSz="8572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Monospac821 BT" pitchFamily="49" charset="0"/>
                <a:cs typeface="Arial" panose="020B0604020202020204" pitchFamily="34" charset="0"/>
              </a:defRPr>
            </a:lvl7pPr>
            <a:lvl8pPr marL="3429000" indent="-228600" algn="ctr" defTabSz="8572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Monospac821 BT" pitchFamily="49" charset="0"/>
                <a:cs typeface="Arial" panose="020B0604020202020204" pitchFamily="34" charset="0"/>
              </a:defRPr>
            </a:lvl8pPr>
            <a:lvl9pPr marL="3886200" indent="-228600" algn="ctr" defTabSz="8572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Monospac821 BT" pitchFamily="49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1600">
                <a:latin typeface="Arial" panose="020B0604020202020204" pitchFamily="34" charset="0"/>
              </a:rPr>
              <a:t> </a:t>
            </a:r>
            <a:fld id="{913C1F2A-4853-47F5-9BE6-26FC662DEA05}" type="slidenum">
              <a:rPr lang="en-US" altLang="en-US" sz="1600" smtClean="0">
                <a:latin typeface="Arial" panose="020B0604020202020204" pitchFamily="34" charset="0"/>
              </a:rPr>
              <a:pPr algn="ctr">
                <a:defRPr/>
              </a:pPr>
              <a:t>‹#›</a:t>
            </a:fld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EAD189EA-9658-46E9-BD1B-51BF80A481F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0"/>
            <a:ext cx="666750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  <a:cs typeface="+mn-cs"/>
                <a:sym typeface="Webdings" pitchFamily="18" charset="2"/>
              </a:rPr>
              <a:t>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7C137038-4CFC-447D-99DD-9FF6E3084E0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216650"/>
            <a:ext cx="666750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  <a:cs typeface="+mn-cs"/>
                <a:sym typeface="Webdings" pitchFamily="18" charset="2"/>
              </a:rPr>
              <a:t>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12B1ABC4-A427-4156-A76A-28C4F436BB0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477250" y="6216650"/>
            <a:ext cx="666750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  <a:cs typeface="+mn-cs"/>
                <a:sym typeface="Webdings" pitchFamily="18" charset="2"/>
              </a:rPr>
              <a:t>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119B605C-8328-4477-B106-B68A4E0A3F3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477250" y="0"/>
            <a:ext cx="666750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  <a:cs typeface="+mn-cs"/>
                <a:sym typeface="Webdings" pitchFamily="18" charset="2"/>
              </a:rPr>
              <a:t></a:t>
            </a:r>
          </a:p>
        </p:txBody>
      </p:sp>
      <p:sp>
        <p:nvSpPr>
          <p:cNvPr id="256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cs typeface="Times New Roman" pitchFamily="18" charset="0"/>
              </a:defRPr>
            </a:lvl1pPr>
          </a:lstStyle>
          <a:p>
            <a:pPr lvl="0"/>
            <a:r>
              <a:rPr lang="ar-SA" noProof="0"/>
              <a:t>انقر لتحرير نمط العنوان الرئيسي</a:t>
            </a:r>
            <a:endParaRPr lang="en-US" noProof="0"/>
          </a:p>
        </p:txBody>
      </p:sp>
      <p:sp>
        <p:nvSpPr>
          <p:cNvPr id="2560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cs typeface="Times New Roman" pitchFamily="18" charset="0"/>
              </a:defRPr>
            </a:lvl1pPr>
          </a:lstStyle>
          <a:p>
            <a:pPr lvl="0"/>
            <a:r>
              <a:rPr lang="ar-SA" noProof="0"/>
              <a:t>انقر لتحرير نمط العنوان الثانوي الرئيسي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77892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8679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900" y="0"/>
            <a:ext cx="2019300" cy="64785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0"/>
            <a:ext cx="5905500" cy="647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2268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EB16B178-DF58-4081-A29B-8BADC432E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6477000"/>
            <a:ext cx="1052513" cy="330200"/>
          </a:xfrm>
          <a:prstGeom prst="rect">
            <a:avLst/>
          </a:prstGeom>
          <a:noFill/>
          <a:ln>
            <a:noFill/>
          </a:ln>
          <a:effectLst/>
        </p:spPr>
        <p:txBody>
          <a:bodyPr lIns="87312" tIns="42862" rIns="87312" bIns="42862">
            <a:spAutoFit/>
          </a:bodyPr>
          <a:lstStyle>
            <a:lvl1pPr defTabSz="857250" eaLnBrk="0" hangingPunct="0">
              <a:defRPr sz="2800" b="1">
                <a:solidFill>
                  <a:schemeClr val="tx1"/>
                </a:solidFill>
                <a:latin typeface="Monospac821 BT" pitchFamily="49" charset="0"/>
                <a:cs typeface="Arial" panose="020B0604020202020204" pitchFamily="34" charset="0"/>
              </a:defRPr>
            </a:lvl1pPr>
            <a:lvl2pPr marL="742950" indent="-285750" defTabSz="857250" eaLnBrk="0" hangingPunct="0">
              <a:defRPr sz="2800" b="1">
                <a:solidFill>
                  <a:schemeClr val="tx1"/>
                </a:solidFill>
                <a:latin typeface="Monospac821 BT" pitchFamily="49" charset="0"/>
                <a:cs typeface="Arial" panose="020B0604020202020204" pitchFamily="34" charset="0"/>
              </a:defRPr>
            </a:lvl2pPr>
            <a:lvl3pPr marL="1143000" indent="-228600" defTabSz="857250" eaLnBrk="0" hangingPunct="0">
              <a:defRPr sz="2800" b="1">
                <a:solidFill>
                  <a:schemeClr val="tx1"/>
                </a:solidFill>
                <a:latin typeface="Monospac821 BT" pitchFamily="49" charset="0"/>
                <a:cs typeface="Arial" panose="020B0604020202020204" pitchFamily="34" charset="0"/>
              </a:defRPr>
            </a:lvl3pPr>
            <a:lvl4pPr marL="1600200" indent="-228600" defTabSz="857250" eaLnBrk="0" hangingPunct="0">
              <a:defRPr sz="2800" b="1">
                <a:solidFill>
                  <a:schemeClr val="tx1"/>
                </a:solidFill>
                <a:latin typeface="Monospac821 BT" pitchFamily="49" charset="0"/>
                <a:cs typeface="Arial" panose="020B0604020202020204" pitchFamily="34" charset="0"/>
              </a:defRPr>
            </a:lvl4pPr>
            <a:lvl5pPr marL="2057400" indent="-228600" defTabSz="857250" eaLnBrk="0" hangingPunct="0">
              <a:defRPr sz="2800" b="1">
                <a:solidFill>
                  <a:schemeClr val="tx1"/>
                </a:solidFill>
                <a:latin typeface="Monospac821 BT" pitchFamily="49" charset="0"/>
                <a:cs typeface="Arial" panose="020B0604020202020204" pitchFamily="34" charset="0"/>
              </a:defRPr>
            </a:lvl5pPr>
            <a:lvl6pPr marL="2514600" indent="-228600" algn="ctr" defTabSz="8572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Monospac821 BT" pitchFamily="49" charset="0"/>
                <a:cs typeface="Arial" panose="020B0604020202020204" pitchFamily="34" charset="0"/>
              </a:defRPr>
            </a:lvl6pPr>
            <a:lvl7pPr marL="2971800" indent="-228600" algn="ctr" defTabSz="8572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Monospac821 BT" pitchFamily="49" charset="0"/>
                <a:cs typeface="Arial" panose="020B0604020202020204" pitchFamily="34" charset="0"/>
              </a:defRPr>
            </a:lvl7pPr>
            <a:lvl8pPr marL="3429000" indent="-228600" algn="ctr" defTabSz="8572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Monospac821 BT" pitchFamily="49" charset="0"/>
                <a:cs typeface="Arial" panose="020B0604020202020204" pitchFamily="34" charset="0"/>
              </a:defRPr>
            </a:lvl8pPr>
            <a:lvl9pPr marL="3886200" indent="-228600" algn="ctr" defTabSz="8572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Monospac821 BT" pitchFamily="49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1600">
                <a:latin typeface="Arial" panose="020B0604020202020204" pitchFamily="34" charset="0"/>
              </a:rPr>
              <a:t> </a:t>
            </a:r>
            <a:fld id="{D01A366E-E06A-42E8-BA1D-C4E920BA1137}" type="slidenum">
              <a:rPr lang="en-US" altLang="en-US" sz="1600" smtClean="0">
                <a:latin typeface="Arial" panose="020B0604020202020204" pitchFamily="34" charset="0"/>
              </a:rPr>
              <a:pPr algn="ctr">
                <a:defRPr/>
              </a:pPr>
              <a:t>‹#›</a:t>
            </a:fld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0C9F488E-2125-41E9-BA33-9CB8918FA42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0"/>
            <a:ext cx="666750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  <a:cs typeface="+mn-cs"/>
                <a:sym typeface="Webdings" pitchFamily="18" charset="2"/>
              </a:rPr>
              <a:t></a:t>
            </a: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0FC6763C-7B5E-4DBA-9564-C0845AB104C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216650"/>
            <a:ext cx="666750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  <a:cs typeface="+mn-cs"/>
                <a:sym typeface="Webdings" pitchFamily="18" charset="2"/>
              </a:rPr>
              <a:t></a:t>
            </a: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CC269C1B-2B3E-435F-A1BF-239C39947EA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477250" y="6216650"/>
            <a:ext cx="666750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  <a:cs typeface="+mn-cs"/>
                <a:sym typeface="Webdings" pitchFamily="18" charset="2"/>
              </a:rPr>
              <a:t></a:t>
            </a:r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41A4D0B3-85FA-46B1-B3E3-2620ECA1AC8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477250" y="0"/>
            <a:ext cx="666750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  <a:cs typeface="+mn-cs"/>
                <a:sym typeface="Webdings" pitchFamily="18" charset="2"/>
              </a:rPr>
              <a:t>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cs typeface="Times New Roman" pitchFamily="18" charset="0"/>
              </a:defRPr>
            </a:lvl1pPr>
          </a:lstStyle>
          <a:p>
            <a:pPr lvl="0"/>
            <a:r>
              <a:rPr lang="ar-SA" noProof="0"/>
              <a:t>انقر لتحرير نمط العنوان الرئيسي</a:t>
            </a:r>
            <a:endParaRPr lang="en-US" noProof="0"/>
          </a:p>
        </p:txBody>
      </p:sp>
      <p:sp>
        <p:nvSpPr>
          <p:cNvPr id="30720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cs typeface="Times New Roman" pitchFamily="18" charset="0"/>
              </a:defRPr>
            </a:lvl1pPr>
          </a:lstStyle>
          <a:p>
            <a:pPr lvl="0"/>
            <a:r>
              <a:rPr lang="ar-SA" noProof="0"/>
              <a:t>انقر لتحرير نمط العنوان الثانوي الرئيسي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16993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01847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943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154113"/>
            <a:ext cx="3962400" cy="5324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154113"/>
            <a:ext cx="3962400" cy="5324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402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855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82115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2103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7803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6621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58F3006-90A8-4564-B074-A9E4B77BE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990600"/>
            <a:ext cx="8047038" cy="77788"/>
          </a:xfrm>
          <a:prstGeom prst="rect">
            <a:avLst/>
          </a:prstGeom>
          <a:gradFill rotWithShape="0">
            <a:gsLst>
              <a:gs pos="0">
                <a:srgbClr val="FF3300"/>
              </a:gs>
              <a:gs pos="100000">
                <a:srgbClr val="A5002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Monospac821 BT" pitchFamily="49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Monospac821 BT" pitchFamily="49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Monospac821 BT" pitchFamily="49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Monospac821 BT" pitchFamily="49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Monospac821 BT" pitchFamily="49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Monospac821 BT" pitchFamily="49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Monospac821 BT" pitchFamily="49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Monospac821 BT" pitchFamily="49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Monospac821 BT" pitchFamily="49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/>
          </a:p>
        </p:txBody>
      </p:sp>
      <p:sp>
        <p:nvSpPr>
          <p:cNvPr id="254979" name="Rectangle 3">
            <a:extLst>
              <a:ext uri="{FF2B5EF4-FFF2-40B4-BE49-F238E27FC236}">
                <a16:creationId xmlns:a16="http://schemas.microsoft.com/office/drawing/2014/main" id="{5407325C-4DBF-4A08-8DEC-A072A39C11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76288" y="0"/>
            <a:ext cx="8062912" cy="914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54980" name="Rectangle 4">
            <a:extLst>
              <a:ext uri="{FF2B5EF4-FFF2-40B4-BE49-F238E27FC236}">
                <a16:creationId xmlns:a16="http://schemas.microsoft.com/office/drawing/2014/main" id="{3C39BE55-4E28-41FD-A0F6-84EA9F9CC3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154113"/>
            <a:ext cx="8077200" cy="53244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 asd gasd glak fdas af lkajds laksdjf hasldkf asdkj h</a:t>
            </a:r>
          </a:p>
          <a:p>
            <a:pPr lvl="1"/>
            <a:r>
              <a:rPr lang="en-US"/>
              <a:t>Second level asdf ias;df has;dlf as;df asd fasdf asdf asd  af sdfs  fdsasdf sa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4981" name="Text Box 5">
            <a:extLst>
              <a:ext uri="{FF2B5EF4-FFF2-40B4-BE49-F238E27FC236}">
                <a16:creationId xmlns:a16="http://schemas.microsoft.com/office/drawing/2014/main" id="{28A264D2-81A3-487A-BBF4-2B7868446F7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0"/>
            <a:ext cx="666750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  <a:cs typeface="+mn-cs"/>
                <a:sym typeface="Webdings" pitchFamily="18" charset="2"/>
              </a:rPr>
              <a:t></a:t>
            </a:r>
          </a:p>
        </p:txBody>
      </p:sp>
      <p:sp>
        <p:nvSpPr>
          <p:cNvPr id="254982" name="Text Box 6">
            <a:extLst>
              <a:ext uri="{FF2B5EF4-FFF2-40B4-BE49-F238E27FC236}">
                <a16:creationId xmlns:a16="http://schemas.microsoft.com/office/drawing/2014/main" id="{9347BFDD-B697-4A09-B14F-7952DF5AAD2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216650"/>
            <a:ext cx="666750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  <a:cs typeface="+mn-cs"/>
                <a:sym typeface="Webdings" pitchFamily="18" charset="2"/>
              </a:rPr>
              <a:t></a:t>
            </a:r>
          </a:p>
        </p:txBody>
      </p:sp>
      <p:sp>
        <p:nvSpPr>
          <p:cNvPr id="254983" name="Text Box 7">
            <a:extLst>
              <a:ext uri="{FF2B5EF4-FFF2-40B4-BE49-F238E27FC236}">
                <a16:creationId xmlns:a16="http://schemas.microsoft.com/office/drawing/2014/main" id="{7AE898C5-2B2B-485A-B50A-4989012A9E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477250" y="6216650"/>
            <a:ext cx="666750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  <a:cs typeface="+mn-cs"/>
                <a:sym typeface="Webdings" pitchFamily="18" charset="2"/>
              </a:rPr>
              <a:t></a:t>
            </a:r>
          </a:p>
        </p:txBody>
      </p:sp>
      <p:sp>
        <p:nvSpPr>
          <p:cNvPr id="254984" name="Text Box 8">
            <a:extLst>
              <a:ext uri="{FF2B5EF4-FFF2-40B4-BE49-F238E27FC236}">
                <a16:creationId xmlns:a16="http://schemas.microsoft.com/office/drawing/2014/main" id="{EAB08AD5-2180-450F-827D-7CE76C9B544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477250" y="0"/>
            <a:ext cx="666750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  <a:cs typeface="+mn-cs"/>
                <a:sym typeface="Webdings" pitchFamily="18" charset="2"/>
              </a:rPr>
              <a:t></a:t>
            </a: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5FECB17F-3697-405F-97E1-57CB6EF46C5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267200" y="6477000"/>
            <a:ext cx="1052513" cy="330200"/>
          </a:xfrm>
          <a:prstGeom prst="rect">
            <a:avLst/>
          </a:prstGeom>
          <a:noFill/>
          <a:ln>
            <a:noFill/>
          </a:ln>
          <a:effectLst/>
        </p:spPr>
        <p:txBody>
          <a:bodyPr lIns="87312" tIns="42862" rIns="87312" bIns="42862">
            <a:spAutoFit/>
          </a:bodyPr>
          <a:lstStyle>
            <a:lvl1pPr defTabSz="857250" eaLnBrk="0" hangingPunct="0">
              <a:defRPr sz="2800" b="1">
                <a:solidFill>
                  <a:schemeClr val="tx1"/>
                </a:solidFill>
                <a:latin typeface="Monospac821 BT" pitchFamily="49" charset="0"/>
                <a:cs typeface="Arial" panose="020B0604020202020204" pitchFamily="34" charset="0"/>
              </a:defRPr>
            </a:lvl1pPr>
            <a:lvl2pPr marL="742950" indent="-285750" defTabSz="857250" eaLnBrk="0" hangingPunct="0">
              <a:defRPr sz="2800" b="1">
                <a:solidFill>
                  <a:schemeClr val="tx1"/>
                </a:solidFill>
                <a:latin typeface="Monospac821 BT" pitchFamily="49" charset="0"/>
                <a:cs typeface="Arial" panose="020B0604020202020204" pitchFamily="34" charset="0"/>
              </a:defRPr>
            </a:lvl2pPr>
            <a:lvl3pPr marL="1143000" indent="-228600" defTabSz="857250" eaLnBrk="0" hangingPunct="0">
              <a:defRPr sz="2800" b="1">
                <a:solidFill>
                  <a:schemeClr val="tx1"/>
                </a:solidFill>
                <a:latin typeface="Monospac821 BT" pitchFamily="49" charset="0"/>
                <a:cs typeface="Arial" panose="020B0604020202020204" pitchFamily="34" charset="0"/>
              </a:defRPr>
            </a:lvl3pPr>
            <a:lvl4pPr marL="1600200" indent="-228600" defTabSz="857250" eaLnBrk="0" hangingPunct="0">
              <a:defRPr sz="2800" b="1">
                <a:solidFill>
                  <a:schemeClr val="tx1"/>
                </a:solidFill>
                <a:latin typeface="Monospac821 BT" pitchFamily="49" charset="0"/>
                <a:cs typeface="Arial" panose="020B0604020202020204" pitchFamily="34" charset="0"/>
              </a:defRPr>
            </a:lvl4pPr>
            <a:lvl5pPr marL="2057400" indent="-228600" defTabSz="857250" eaLnBrk="0" hangingPunct="0">
              <a:defRPr sz="2800" b="1">
                <a:solidFill>
                  <a:schemeClr val="tx1"/>
                </a:solidFill>
                <a:latin typeface="Monospac821 BT" pitchFamily="49" charset="0"/>
                <a:cs typeface="Arial" panose="020B0604020202020204" pitchFamily="34" charset="0"/>
              </a:defRPr>
            </a:lvl5pPr>
            <a:lvl6pPr marL="2514600" indent="-228600" algn="ctr" defTabSz="8572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Monospac821 BT" pitchFamily="49" charset="0"/>
                <a:cs typeface="Arial" panose="020B0604020202020204" pitchFamily="34" charset="0"/>
              </a:defRPr>
            </a:lvl6pPr>
            <a:lvl7pPr marL="2971800" indent="-228600" algn="ctr" defTabSz="8572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Monospac821 BT" pitchFamily="49" charset="0"/>
                <a:cs typeface="Arial" panose="020B0604020202020204" pitchFamily="34" charset="0"/>
              </a:defRPr>
            </a:lvl7pPr>
            <a:lvl8pPr marL="3429000" indent="-228600" algn="ctr" defTabSz="8572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Monospac821 BT" pitchFamily="49" charset="0"/>
                <a:cs typeface="Arial" panose="020B0604020202020204" pitchFamily="34" charset="0"/>
              </a:defRPr>
            </a:lvl8pPr>
            <a:lvl9pPr marL="3886200" indent="-228600" algn="ctr" defTabSz="8572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Monospac821 BT" pitchFamily="49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1600">
                <a:latin typeface="Arial" panose="020B0604020202020204" pitchFamily="34" charset="0"/>
              </a:rPr>
              <a:t> </a:t>
            </a:r>
            <a:fld id="{60BAE23A-D74A-4E8F-930D-6B1B1D1FCF4F}" type="slidenum">
              <a:rPr lang="en-US" altLang="en-US" sz="1600" smtClean="0">
                <a:latin typeface="Arial" panose="020B0604020202020204" pitchFamily="34" charset="0"/>
              </a:rPr>
              <a:pPr algn="ctr">
                <a:defRPr/>
              </a:pPr>
              <a:t>‹#›</a:t>
            </a:fld>
            <a:endParaRPr lang="en-US" altLang="en-US" sz="160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</p:sldLayoutIdLst>
  <p:txStyles>
    <p:titleStyle>
      <a:lvl1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cs typeface="Arial" charset="0"/>
        </a:defRPr>
      </a:lvl2pPr>
      <a:lvl3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cs typeface="Arial" charset="0"/>
        </a:defRPr>
      </a:lvl3pPr>
      <a:lvl4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cs typeface="Arial" charset="0"/>
        </a:defRPr>
      </a:lvl4pPr>
      <a:lvl5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cs typeface="Arial" charset="0"/>
        </a:defRPr>
      </a:lvl5pPr>
      <a:lvl6pPr marL="457200" algn="ctr" rtl="0" fontAlgn="base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cs typeface="Arial" charset="0"/>
        </a:defRPr>
      </a:lvl6pPr>
      <a:lvl7pPr marL="914400" algn="ctr" rtl="0" fontAlgn="base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cs typeface="Arial" charset="0"/>
        </a:defRPr>
      </a:lvl7pPr>
      <a:lvl8pPr marL="1371600" algn="ctr" rtl="0" fontAlgn="base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cs typeface="Arial" charset="0"/>
        </a:defRPr>
      </a:lvl8pPr>
      <a:lvl9pPr marL="1828800" algn="ctr" rtl="0" fontAlgn="base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cs typeface="Arial" charset="0"/>
        </a:defRPr>
      </a:lvl9pPr>
    </p:titleStyle>
    <p:bodyStyle>
      <a:lvl1pPr marL="523875" indent="-523875" algn="l" rtl="0" eaLnBrk="0" fontAlgn="base" hangingPunct="0">
        <a:lnSpc>
          <a:spcPct val="89000"/>
        </a:lnSpc>
        <a:spcBef>
          <a:spcPct val="10000"/>
        </a:spcBef>
        <a:spcAft>
          <a:spcPct val="0"/>
        </a:spcAft>
        <a:buClr>
          <a:srgbClr val="FF3300"/>
        </a:buClr>
        <a:buSzPct val="75000"/>
        <a:buFont typeface="Wingdings" panose="05000000000000000000" pitchFamily="2" charset="2"/>
        <a:buChar char="m"/>
        <a:tabLst>
          <a:tab pos="1025525" algn="l"/>
        </a:tabLst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1025525" indent="-38735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SzPct val="69000"/>
        <a:buFont typeface="Wingdings" panose="05000000000000000000" pitchFamily="2" charset="2"/>
        <a:buChar char="q"/>
        <a:tabLst>
          <a:tab pos="1025525" algn="l"/>
        </a:tabLst>
        <a:defRPr sz="2800">
          <a:solidFill>
            <a:schemeClr val="accent2"/>
          </a:solidFill>
          <a:latin typeface="+mn-lt"/>
          <a:cs typeface="+mn-cs"/>
        </a:defRPr>
      </a:lvl2pPr>
      <a:lvl3pPr marL="1477963" indent="-338138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tabLst>
          <a:tab pos="1025525" algn="l"/>
        </a:tabLst>
        <a:defRPr sz="2400">
          <a:solidFill>
            <a:srgbClr val="FF3300"/>
          </a:solidFill>
          <a:latin typeface="+mn-lt"/>
          <a:cs typeface="+mn-cs"/>
        </a:defRPr>
      </a:lvl3pPr>
      <a:lvl4pPr marL="1820863" indent="-228600" algn="l" rtl="0" eaLnBrk="0" fontAlgn="base" hangingPunct="0">
        <a:spcBef>
          <a:spcPct val="20000"/>
        </a:spcBef>
        <a:spcAft>
          <a:spcPct val="0"/>
        </a:spcAft>
        <a:buChar char="–"/>
        <a:tabLst>
          <a:tab pos="1025525" algn="l"/>
        </a:tabLst>
        <a:defRPr sz="2000">
          <a:solidFill>
            <a:schemeClr val="tx1"/>
          </a:solidFill>
          <a:latin typeface="+mn-lt"/>
          <a:cs typeface="+mn-cs"/>
        </a:defRPr>
      </a:lvl4pPr>
      <a:lvl5pPr marL="2163763" indent="-228600" algn="l" rtl="0" eaLnBrk="0" fontAlgn="base" hangingPunct="0">
        <a:spcBef>
          <a:spcPct val="20000"/>
        </a:spcBef>
        <a:spcAft>
          <a:spcPct val="0"/>
        </a:spcAft>
        <a:buChar char="»"/>
        <a:tabLst>
          <a:tab pos="1025525" algn="l"/>
        </a:tabLst>
        <a:defRPr sz="2000">
          <a:solidFill>
            <a:schemeClr val="tx1"/>
          </a:solidFill>
          <a:latin typeface="+mn-lt"/>
          <a:cs typeface="+mn-cs"/>
        </a:defRPr>
      </a:lvl5pPr>
      <a:lvl6pPr marL="2620963" indent="-228600" algn="l" rtl="0" fontAlgn="base">
        <a:spcBef>
          <a:spcPct val="20000"/>
        </a:spcBef>
        <a:spcAft>
          <a:spcPct val="0"/>
        </a:spcAft>
        <a:buChar char="»"/>
        <a:tabLst>
          <a:tab pos="1025525" algn="l"/>
        </a:tabLst>
        <a:defRPr sz="2000">
          <a:solidFill>
            <a:schemeClr val="tx1"/>
          </a:solidFill>
          <a:latin typeface="+mn-lt"/>
          <a:cs typeface="+mn-cs"/>
        </a:defRPr>
      </a:lvl6pPr>
      <a:lvl7pPr marL="3078163" indent="-228600" algn="l" rtl="0" fontAlgn="base">
        <a:spcBef>
          <a:spcPct val="20000"/>
        </a:spcBef>
        <a:spcAft>
          <a:spcPct val="0"/>
        </a:spcAft>
        <a:buChar char="»"/>
        <a:tabLst>
          <a:tab pos="1025525" algn="l"/>
        </a:tabLst>
        <a:defRPr sz="2000">
          <a:solidFill>
            <a:schemeClr val="tx1"/>
          </a:solidFill>
          <a:latin typeface="+mn-lt"/>
          <a:cs typeface="+mn-cs"/>
        </a:defRPr>
      </a:lvl7pPr>
      <a:lvl8pPr marL="3535363" indent="-228600" algn="l" rtl="0" fontAlgn="base">
        <a:spcBef>
          <a:spcPct val="20000"/>
        </a:spcBef>
        <a:spcAft>
          <a:spcPct val="0"/>
        </a:spcAft>
        <a:buChar char="»"/>
        <a:tabLst>
          <a:tab pos="1025525" algn="l"/>
        </a:tabLst>
        <a:defRPr sz="2000">
          <a:solidFill>
            <a:schemeClr val="tx1"/>
          </a:solidFill>
          <a:latin typeface="+mn-lt"/>
          <a:cs typeface="+mn-cs"/>
        </a:defRPr>
      </a:lvl8pPr>
      <a:lvl9pPr marL="3992563" indent="-228600" algn="l" rtl="0" fontAlgn="base">
        <a:spcBef>
          <a:spcPct val="20000"/>
        </a:spcBef>
        <a:spcAft>
          <a:spcPct val="0"/>
        </a:spcAft>
        <a:buChar char="»"/>
        <a:tabLst>
          <a:tab pos="1025525" algn="l"/>
        </a:tabLst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>
            <a:extLst>
              <a:ext uri="{FF2B5EF4-FFF2-40B4-BE49-F238E27FC236}">
                <a16:creationId xmlns:a16="http://schemas.microsoft.com/office/drawing/2014/main" id="{11806BA0-FEB1-4B88-BA15-C258EC6338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76288" y="0"/>
            <a:ext cx="8062912" cy="914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A5D60B39-1A93-47E1-A392-B5B6C4FC3E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154113"/>
            <a:ext cx="8077200" cy="53244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 asd gasd glak fdas af lkajds laksdjf hasldkf asdkj h</a:t>
            </a:r>
          </a:p>
          <a:p>
            <a:pPr lvl="1"/>
            <a:r>
              <a:rPr lang="en-US"/>
              <a:t>Second level asdf ias;df has;dlf as;df asd fasdf asdf asd  af sdfs  fdsasdf sa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</p:sldLayoutIdLst>
  <p:txStyles>
    <p:titleStyle>
      <a:lvl1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+mj-ea"/>
          <a:cs typeface="+mj-cs"/>
        </a:defRPr>
      </a:lvl1pPr>
      <a:lvl2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fontAlgn="base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6pPr>
      <a:lvl7pPr marL="914400" algn="ctr" rtl="0" fontAlgn="base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7pPr>
      <a:lvl8pPr marL="1371600" algn="ctr" rtl="0" fontAlgn="base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8pPr>
      <a:lvl9pPr marL="1828800" algn="ctr" rtl="0" fontAlgn="base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9pPr>
    </p:titleStyle>
    <p:bodyStyle>
      <a:lvl1pPr marL="523875" indent="-523875" algn="l" rtl="0" eaLnBrk="0" fontAlgn="base" hangingPunct="0">
        <a:lnSpc>
          <a:spcPct val="89000"/>
        </a:lnSpc>
        <a:spcBef>
          <a:spcPct val="10000"/>
        </a:spcBef>
        <a:spcAft>
          <a:spcPct val="0"/>
        </a:spcAft>
        <a:buClr>
          <a:srgbClr val="FF3300"/>
        </a:buClr>
        <a:buSzPct val="75000"/>
        <a:buFont typeface="Wingdings" panose="05000000000000000000" pitchFamily="2" charset="2"/>
        <a:buChar char="m"/>
        <a:tabLst>
          <a:tab pos="1025525" algn="l"/>
        </a:tabLst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+mn-ea"/>
          <a:cs typeface="+mn-cs"/>
        </a:defRPr>
      </a:lvl1pPr>
      <a:lvl2pPr marL="1025525" indent="-38735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SzPct val="69000"/>
        <a:buFont typeface="Wingdings" panose="05000000000000000000" pitchFamily="2" charset="2"/>
        <a:buChar char="q"/>
        <a:tabLst>
          <a:tab pos="1025525" algn="l"/>
        </a:tabLst>
        <a:defRPr sz="2800">
          <a:solidFill>
            <a:schemeClr val="accent2"/>
          </a:solidFill>
          <a:latin typeface="Arial" charset="0"/>
        </a:defRPr>
      </a:lvl2pPr>
      <a:lvl3pPr marL="1477963" indent="-338138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tabLst>
          <a:tab pos="1025525" algn="l"/>
        </a:tabLst>
        <a:defRPr sz="2400">
          <a:solidFill>
            <a:srgbClr val="FF3300"/>
          </a:solidFill>
          <a:latin typeface="Arial" charset="0"/>
        </a:defRPr>
      </a:lvl3pPr>
      <a:lvl4pPr marL="1820863" indent="-228600" algn="l" rtl="0" eaLnBrk="0" fontAlgn="base" hangingPunct="0">
        <a:spcBef>
          <a:spcPct val="20000"/>
        </a:spcBef>
        <a:spcAft>
          <a:spcPct val="0"/>
        </a:spcAft>
        <a:buChar char="–"/>
        <a:tabLst>
          <a:tab pos="1025525" algn="l"/>
        </a:tabLst>
        <a:defRPr sz="2000">
          <a:solidFill>
            <a:schemeClr val="tx1"/>
          </a:solidFill>
          <a:latin typeface="Arial" charset="0"/>
        </a:defRPr>
      </a:lvl4pPr>
      <a:lvl5pPr marL="2163763" indent="-228600" algn="l" rtl="0" eaLnBrk="0" fontAlgn="base" hangingPunct="0">
        <a:spcBef>
          <a:spcPct val="20000"/>
        </a:spcBef>
        <a:spcAft>
          <a:spcPct val="0"/>
        </a:spcAft>
        <a:buChar char="»"/>
        <a:tabLst>
          <a:tab pos="1025525" algn="l"/>
        </a:tabLst>
        <a:defRPr sz="2000">
          <a:solidFill>
            <a:schemeClr val="tx1"/>
          </a:solidFill>
          <a:latin typeface="Arial" charset="0"/>
        </a:defRPr>
      </a:lvl5pPr>
      <a:lvl6pPr marL="2620963" indent="-228600" algn="l" rtl="0" fontAlgn="base">
        <a:spcBef>
          <a:spcPct val="20000"/>
        </a:spcBef>
        <a:spcAft>
          <a:spcPct val="0"/>
        </a:spcAft>
        <a:buChar char="»"/>
        <a:tabLst>
          <a:tab pos="1025525" algn="l"/>
        </a:tabLst>
        <a:defRPr sz="2000">
          <a:solidFill>
            <a:schemeClr val="tx1"/>
          </a:solidFill>
          <a:latin typeface="+mn-lt"/>
        </a:defRPr>
      </a:lvl6pPr>
      <a:lvl7pPr marL="3078163" indent="-228600" algn="l" rtl="0" fontAlgn="base">
        <a:spcBef>
          <a:spcPct val="20000"/>
        </a:spcBef>
        <a:spcAft>
          <a:spcPct val="0"/>
        </a:spcAft>
        <a:buChar char="»"/>
        <a:tabLst>
          <a:tab pos="1025525" algn="l"/>
        </a:tabLst>
        <a:defRPr sz="2000">
          <a:solidFill>
            <a:schemeClr val="tx1"/>
          </a:solidFill>
          <a:latin typeface="+mn-lt"/>
        </a:defRPr>
      </a:lvl7pPr>
      <a:lvl8pPr marL="3535363" indent="-228600" algn="l" rtl="0" fontAlgn="base">
        <a:spcBef>
          <a:spcPct val="20000"/>
        </a:spcBef>
        <a:spcAft>
          <a:spcPct val="0"/>
        </a:spcAft>
        <a:buChar char="»"/>
        <a:tabLst>
          <a:tab pos="1025525" algn="l"/>
        </a:tabLst>
        <a:defRPr sz="2000">
          <a:solidFill>
            <a:schemeClr val="tx1"/>
          </a:solidFill>
          <a:latin typeface="+mn-lt"/>
        </a:defRPr>
      </a:lvl8pPr>
      <a:lvl9pPr marL="3992563" indent="-228600" algn="l" rtl="0" fontAlgn="base">
        <a:spcBef>
          <a:spcPct val="20000"/>
        </a:spcBef>
        <a:spcAft>
          <a:spcPct val="0"/>
        </a:spcAft>
        <a:buChar char="»"/>
        <a:tabLst>
          <a:tab pos="1025525" algn="l"/>
        </a:tabLst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9" name="Rectangle 7">
            <a:extLst>
              <a:ext uri="{FF2B5EF4-FFF2-40B4-BE49-F238E27FC236}">
                <a16:creationId xmlns:a16="http://schemas.microsoft.com/office/drawing/2014/main" id="{31D96A85-15F0-44FD-83EB-4E986B2E042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27100" y="1579563"/>
            <a:ext cx="7531100" cy="3643312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i="1" dirty="0">
                <a:solidFill>
                  <a:srgbClr val="CC0000"/>
                </a:solidFill>
                <a:cs typeface="Arial" charset="0"/>
              </a:rPr>
              <a:t>Simplification of CFGs</a:t>
            </a:r>
            <a:br>
              <a:rPr lang="en-US" sz="4400" i="1" dirty="0">
                <a:solidFill>
                  <a:srgbClr val="CC0000"/>
                </a:solidFill>
                <a:cs typeface="Arial" charset="0"/>
              </a:rPr>
            </a:br>
            <a:r>
              <a:rPr lang="en-US" sz="4400" dirty="0"/>
              <a:t>Removing of Unit Productions</a:t>
            </a:r>
            <a:endParaRPr lang="en-US" sz="4400" i="1" dirty="0">
              <a:solidFill>
                <a:srgbClr val="CC0000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>
            <a:extLst>
              <a:ext uri="{FF2B5EF4-FFF2-40B4-BE49-F238E27FC236}">
                <a16:creationId xmlns:a16="http://schemas.microsoft.com/office/drawing/2014/main" id="{FE97EBA7-2436-4AF5-912C-5CE9270ACD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/>
              <a:t>Methods for Transforming Grammars (1)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 </a:t>
            </a:r>
            <a:r>
              <a:rPr lang="en-US" sz="2800" dirty="0"/>
              <a:t>Removing of Unit Rules</a:t>
            </a:r>
          </a:p>
        </p:txBody>
      </p:sp>
      <p:sp>
        <p:nvSpPr>
          <p:cNvPr id="270339" name="Rectangle 3">
            <a:extLst>
              <a:ext uri="{FF2B5EF4-FFF2-40B4-BE49-F238E27FC236}">
                <a16:creationId xmlns:a16="http://schemas.microsoft.com/office/drawing/2014/main" id="{C04368C6-F06C-4AF4-80C6-E4C2EC018A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Rules having this form </a:t>
            </a:r>
            <a:r>
              <a:rPr lang="en-US" i="1" dirty="0"/>
              <a:t>A</a:t>
            </a:r>
            <a:r>
              <a:rPr lang="en-US" b="1" dirty="0"/>
              <a:t> </a:t>
            </a:r>
            <a:r>
              <a:rPr lang="en-US" dirty="0">
                <a:effectLst/>
                <a:sym typeface="Wingdings" pitchFamily="2" charset="2"/>
              </a:rPr>
              <a:t>→</a:t>
            </a:r>
            <a:r>
              <a:rPr lang="en-US" altLang="zh-TW" dirty="0">
                <a:effectLst/>
                <a:ea typeface="新細明體" pitchFamily="18" charset="-120"/>
                <a:sym typeface="Wingdings" pitchFamily="2" charset="2"/>
              </a:rPr>
              <a:t> </a:t>
            </a:r>
            <a:r>
              <a:rPr lang="en-US" i="1" dirty="0">
                <a:sym typeface="Wingdings" pitchFamily="2" charset="2"/>
              </a:rPr>
              <a:t>B</a:t>
            </a:r>
            <a:r>
              <a:rPr lang="en-US" dirty="0">
                <a:sym typeface="Wingdings" pitchFamily="2" charset="2"/>
              </a:rPr>
              <a:t> are called </a:t>
            </a:r>
            <a:r>
              <a:rPr lang="en-US" b="1" dirty="0">
                <a:sym typeface="Wingdings" pitchFamily="2" charset="2"/>
              </a:rPr>
              <a:t>unit rules</a:t>
            </a:r>
          </a:p>
          <a:p>
            <a:pPr eaLnBrk="1" hangingPunct="1">
              <a:defRPr/>
            </a:pPr>
            <a:endParaRPr lang="en-US" dirty="0">
              <a:sym typeface="Wingdings" pitchFamily="2" charset="2"/>
            </a:endParaRPr>
          </a:p>
          <a:p>
            <a:pPr eaLnBrk="1" hangingPunct="1">
              <a:defRPr/>
            </a:pPr>
            <a:r>
              <a:rPr lang="en-US" dirty="0"/>
              <a:t>Consider the rules </a:t>
            </a:r>
          </a:p>
          <a:p>
            <a:pPr lvl="1" eaLnBrk="1" hangingPunct="1">
              <a:defRPr/>
            </a:pP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→ </a:t>
            </a:r>
            <a:r>
              <a:rPr lang="en-US" i="1" dirty="0" err="1">
                <a:sym typeface="Wingdings" pitchFamily="2" charset="2"/>
              </a:rPr>
              <a:t>aA</a:t>
            </a:r>
            <a:r>
              <a:rPr lang="en-US" dirty="0">
                <a:sym typeface="Wingdings" pitchFamily="2" charset="2"/>
              </a:rPr>
              <a:t> | </a:t>
            </a:r>
            <a:r>
              <a:rPr lang="en-US" i="1" dirty="0">
                <a:sym typeface="Wingdings" pitchFamily="2" charset="2"/>
              </a:rPr>
              <a:t>a</a:t>
            </a:r>
            <a:r>
              <a:rPr lang="en-US" dirty="0">
                <a:sym typeface="Wingdings" pitchFamily="2" charset="2"/>
              </a:rPr>
              <a:t> | </a:t>
            </a:r>
            <a:r>
              <a:rPr lang="en-US" i="1" dirty="0">
                <a:solidFill>
                  <a:srgbClr val="A50021"/>
                </a:solidFill>
                <a:sym typeface="Wingdings" pitchFamily="2" charset="2"/>
              </a:rPr>
              <a:t>B</a:t>
            </a:r>
          </a:p>
          <a:p>
            <a:pPr lvl="1" eaLnBrk="1" hangingPunct="1">
              <a:defRPr/>
            </a:pPr>
            <a:r>
              <a:rPr lang="en-US" i="1" dirty="0">
                <a:sym typeface="Wingdings" pitchFamily="2" charset="2"/>
              </a:rPr>
              <a:t>B</a:t>
            </a:r>
            <a:r>
              <a:rPr lang="en-US" dirty="0">
                <a:sym typeface="Wingdings" pitchFamily="2" charset="2"/>
              </a:rPr>
              <a:t> → </a:t>
            </a:r>
            <a:r>
              <a:rPr lang="en-US" i="1" dirty="0" err="1">
                <a:sym typeface="Wingdings" pitchFamily="2" charset="2"/>
              </a:rPr>
              <a:t>bB</a:t>
            </a:r>
            <a:r>
              <a:rPr lang="en-US" dirty="0">
                <a:sym typeface="Wingdings" pitchFamily="2" charset="2"/>
              </a:rPr>
              <a:t> | </a:t>
            </a:r>
            <a:r>
              <a:rPr lang="en-US" i="1" dirty="0">
                <a:sym typeface="Wingdings" pitchFamily="2" charset="2"/>
              </a:rPr>
              <a:t>b</a:t>
            </a:r>
            <a:r>
              <a:rPr lang="en-US" dirty="0">
                <a:sym typeface="Wingdings" pitchFamily="2" charset="2"/>
              </a:rPr>
              <a:t> | </a:t>
            </a:r>
            <a:r>
              <a:rPr lang="en-US" i="1" dirty="0">
                <a:solidFill>
                  <a:srgbClr val="A50021"/>
                </a:solidFill>
                <a:sym typeface="Wingdings" pitchFamily="2" charset="2"/>
              </a:rPr>
              <a:t>C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The unit rule </a:t>
            </a:r>
            <a:r>
              <a:rPr lang="en-US" i="1" dirty="0"/>
              <a:t>A</a:t>
            </a:r>
            <a:r>
              <a:rPr lang="en-US" b="1" dirty="0"/>
              <a:t> </a:t>
            </a:r>
            <a:r>
              <a:rPr lang="en-US" dirty="0">
                <a:effectLst/>
                <a:sym typeface="Wingdings" pitchFamily="2" charset="2"/>
              </a:rPr>
              <a:t>→</a:t>
            </a:r>
            <a:r>
              <a:rPr lang="en-US" b="1" dirty="0">
                <a:sym typeface="Wingdings" pitchFamily="2" charset="2"/>
              </a:rPr>
              <a:t> </a:t>
            </a:r>
            <a:r>
              <a:rPr lang="en-US" i="1" dirty="0">
                <a:sym typeface="Wingdings" pitchFamily="2" charset="2"/>
              </a:rPr>
              <a:t>B</a:t>
            </a:r>
            <a:r>
              <a:rPr lang="en-US" dirty="0">
                <a:sym typeface="Wingdings" pitchFamily="2" charset="2"/>
              </a:rPr>
              <a:t> indicates that any string derivable from </a:t>
            </a:r>
            <a:r>
              <a:rPr lang="en-US" i="1" dirty="0">
                <a:sym typeface="Wingdings" pitchFamily="2" charset="2"/>
              </a:rPr>
              <a:t>B</a:t>
            </a:r>
            <a:r>
              <a:rPr lang="en-US" dirty="0">
                <a:sym typeface="Wingdings" pitchFamily="2" charset="2"/>
              </a:rPr>
              <a:t> is also derivable from </a:t>
            </a:r>
            <a:r>
              <a:rPr lang="en-US" i="1" dirty="0">
                <a:sym typeface="Wingdings" pitchFamily="2" charset="2"/>
              </a:rPr>
              <a:t>A</a:t>
            </a:r>
          </a:p>
          <a:p>
            <a:pPr eaLnBrk="1" hangingPunct="1">
              <a:defRPr/>
            </a:pPr>
            <a:endParaRPr lang="en-US" b="1" dirty="0">
              <a:sym typeface="Wingdings" pitchFamily="2" charset="2"/>
            </a:endParaRPr>
          </a:p>
          <a:p>
            <a:pPr eaLnBrk="1" hangingPunct="1">
              <a:defRPr/>
            </a:pPr>
            <a:r>
              <a:rPr lang="en-US" dirty="0">
                <a:sym typeface="Wingdings" pitchFamily="2" charset="2"/>
              </a:rPr>
              <a:t>The </a:t>
            </a:r>
            <a:r>
              <a:rPr lang="en-US" b="1" dirty="0">
                <a:sym typeface="Wingdings" pitchFamily="2" charset="2"/>
              </a:rPr>
              <a:t>removal of unit</a:t>
            </a:r>
            <a:r>
              <a:rPr lang="en-US" dirty="0">
                <a:sym typeface="Wingdings" pitchFamily="2" charset="2"/>
              </a:rPr>
              <a:t> rules </a:t>
            </a:r>
            <a:r>
              <a:rPr lang="en-US" i="1" dirty="0">
                <a:solidFill>
                  <a:schemeClr val="accent2"/>
                </a:solidFill>
                <a:sym typeface="Wingdings" pitchFamily="2" charset="2"/>
              </a:rPr>
              <a:t>increases the number of rules</a:t>
            </a:r>
            <a:r>
              <a:rPr lang="en-US" dirty="0">
                <a:sym typeface="Wingdings" pitchFamily="2" charset="2"/>
              </a:rPr>
              <a:t> but </a:t>
            </a:r>
            <a:r>
              <a:rPr lang="en-US" i="1" dirty="0">
                <a:solidFill>
                  <a:srgbClr val="FF3300"/>
                </a:solidFill>
                <a:sym typeface="Wingdings" pitchFamily="2" charset="2"/>
              </a:rPr>
              <a:t>reduces the length of derivations</a:t>
            </a:r>
            <a:r>
              <a:rPr lang="en-US" dirty="0">
                <a:sym typeface="Wingdings" pitchFamily="2" charset="2"/>
              </a:rPr>
              <a:t>.</a:t>
            </a:r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>
            <a:extLst>
              <a:ext uri="{FF2B5EF4-FFF2-40B4-BE49-F238E27FC236}">
                <a16:creationId xmlns:a16="http://schemas.microsoft.com/office/drawing/2014/main" id="{7F92F706-B806-4668-AC84-C350F2F4B09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/>
              <a:t>Methods for Transforming Grammars (2)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 </a:t>
            </a:r>
            <a:r>
              <a:rPr lang="en-US" sz="2800" dirty="0"/>
              <a:t>Removing of Unit Rules</a:t>
            </a:r>
          </a:p>
        </p:txBody>
      </p:sp>
      <p:sp>
        <p:nvSpPr>
          <p:cNvPr id="270339" name="Rectangle 3">
            <a:extLst>
              <a:ext uri="{FF2B5EF4-FFF2-40B4-BE49-F238E27FC236}">
                <a16:creationId xmlns:a16="http://schemas.microsoft.com/office/drawing/2014/main" id="{44552E9F-AA99-4B7F-BF52-35859723FBC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To eliminate the unit rule, add </a:t>
            </a:r>
            <a:r>
              <a:rPr lang="en-US" i="1" dirty="0"/>
              <a:t>A</a:t>
            </a:r>
            <a:r>
              <a:rPr lang="en-US" dirty="0"/>
              <a:t> rules that directly generate the same strings as </a:t>
            </a:r>
            <a:r>
              <a:rPr lang="en-US" i="1" dirty="0"/>
              <a:t>B</a:t>
            </a:r>
          </a:p>
          <a:p>
            <a:pPr lvl="1" eaLnBrk="1" hangingPunct="1">
              <a:defRPr/>
            </a:pPr>
            <a:r>
              <a:rPr lang="en-US" dirty="0"/>
              <a:t>Add a rule </a:t>
            </a:r>
            <a:r>
              <a:rPr lang="en-US" i="1" dirty="0">
                <a:solidFill>
                  <a:srgbClr val="A50021"/>
                </a:solidFill>
              </a:rPr>
              <a:t>A</a:t>
            </a:r>
            <a:r>
              <a:rPr lang="en-US" dirty="0">
                <a:solidFill>
                  <a:srgbClr val="A50021"/>
                </a:solidFill>
              </a:rPr>
              <a:t> </a:t>
            </a:r>
            <a:r>
              <a:rPr lang="en-US" dirty="0">
                <a:sym typeface="Wingdings" pitchFamily="2" charset="2"/>
              </a:rPr>
              <a:t>→</a:t>
            </a:r>
            <a:r>
              <a:rPr lang="en-US" altLang="zh-TW" dirty="0">
                <a:ea typeface="新細明體" pitchFamily="18" charset="-120"/>
                <a:sym typeface="Wingdings" pitchFamily="2" charset="2"/>
              </a:rPr>
              <a:t> </a:t>
            </a:r>
            <a:r>
              <a:rPr lang="en-US" i="1" dirty="0">
                <a:solidFill>
                  <a:srgbClr val="A50021"/>
                </a:solidFill>
                <a:sym typeface="Wingdings" pitchFamily="2" charset="2"/>
              </a:rPr>
              <a:t>u</a:t>
            </a:r>
            <a:r>
              <a:rPr lang="en-US" dirty="0">
                <a:sym typeface="Wingdings" pitchFamily="2" charset="2"/>
              </a:rPr>
              <a:t> for each </a:t>
            </a:r>
            <a:r>
              <a:rPr lang="en-US" i="1" dirty="0">
                <a:solidFill>
                  <a:srgbClr val="A50021"/>
                </a:solidFill>
                <a:sym typeface="Wingdings" pitchFamily="2" charset="2"/>
              </a:rPr>
              <a:t>B </a:t>
            </a:r>
            <a:r>
              <a:rPr lang="en-US" dirty="0">
                <a:sym typeface="Wingdings" pitchFamily="2" charset="2"/>
              </a:rPr>
              <a:t>→</a:t>
            </a:r>
            <a:r>
              <a:rPr lang="en-US" i="1" dirty="0">
                <a:solidFill>
                  <a:srgbClr val="A50021"/>
                </a:solidFill>
                <a:sym typeface="Wingdings" pitchFamily="2" charset="2"/>
              </a:rPr>
              <a:t> u</a:t>
            </a:r>
            <a:r>
              <a:rPr lang="en-US" dirty="0">
                <a:sym typeface="Wingdings" pitchFamily="2" charset="2"/>
              </a:rPr>
              <a:t> and deleting </a:t>
            </a:r>
            <a:r>
              <a:rPr lang="en-US" i="1" dirty="0">
                <a:solidFill>
                  <a:srgbClr val="A50021"/>
                </a:solidFill>
                <a:sym typeface="Wingdings" pitchFamily="2" charset="2"/>
              </a:rPr>
              <a:t>A</a:t>
            </a:r>
            <a:r>
              <a:rPr lang="en-US" b="1" dirty="0">
                <a:solidFill>
                  <a:srgbClr val="A50021"/>
                </a:solidFill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→</a:t>
            </a:r>
            <a:r>
              <a:rPr lang="en-US" b="1" dirty="0">
                <a:solidFill>
                  <a:srgbClr val="A50021"/>
                </a:solidFill>
                <a:sym typeface="Wingdings" pitchFamily="2" charset="2"/>
              </a:rPr>
              <a:t> </a:t>
            </a:r>
            <a:r>
              <a:rPr lang="en-US" i="1" dirty="0">
                <a:solidFill>
                  <a:srgbClr val="A50021"/>
                </a:solidFill>
                <a:sym typeface="Wingdings" pitchFamily="2" charset="2"/>
              </a:rPr>
              <a:t>B</a:t>
            </a:r>
            <a:r>
              <a:rPr lang="en-US" dirty="0">
                <a:sym typeface="Wingdings" pitchFamily="2" charset="2"/>
              </a:rPr>
              <a:t> from the grammar</a:t>
            </a:r>
          </a:p>
          <a:p>
            <a:pPr lvl="1" eaLnBrk="1" hangingPunct="1">
              <a:defRPr/>
            </a:pPr>
            <a:endParaRPr lang="en-US" dirty="0">
              <a:sym typeface="Wingdings" pitchFamily="2" charset="2"/>
            </a:endParaRPr>
          </a:p>
          <a:p>
            <a:pPr lvl="1" eaLnBrk="1" hangingPunct="1">
              <a:defRPr/>
            </a:pPr>
            <a:endParaRPr lang="en-US" dirty="0">
              <a:sym typeface="Wingdings" pitchFamily="2" charset="2"/>
            </a:endParaRPr>
          </a:p>
          <a:p>
            <a:pPr lvl="1" eaLnBrk="1" hangingPunct="1">
              <a:defRPr/>
            </a:pPr>
            <a:endParaRPr lang="en-US" dirty="0">
              <a:sym typeface="Wingdings" pitchFamily="2" charset="2"/>
            </a:endParaRPr>
          </a:p>
          <a:p>
            <a:pPr lvl="1" eaLnBrk="1" hangingPunct="1">
              <a:defRPr/>
            </a:pPr>
            <a:endParaRPr lang="en-US" dirty="0">
              <a:sym typeface="Wingdings" pitchFamily="2" charset="2"/>
            </a:endParaRPr>
          </a:p>
          <a:p>
            <a:pPr lvl="1" eaLnBrk="1" hangingPunct="1">
              <a:defRPr/>
            </a:pPr>
            <a:endParaRPr lang="en-US" dirty="0">
              <a:sym typeface="Wingdings" pitchFamily="2" charset="2"/>
            </a:endParaRPr>
          </a:p>
          <a:p>
            <a:pPr lvl="1" eaLnBrk="1" hangingPunct="1">
              <a:defRPr/>
            </a:pPr>
            <a:endParaRPr lang="en-US" dirty="0">
              <a:sym typeface="Wingdings" pitchFamily="2" charset="2"/>
            </a:endParaRPr>
          </a:p>
          <a:p>
            <a:pPr marL="638175" lvl="1" indent="0" eaLnBrk="1" hangingPunct="1">
              <a:buFont typeface="Wingdings" panose="05000000000000000000" pitchFamily="2" charset="2"/>
              <a:buNone/>
              <a:defRPr/>
            </a:pPr>
            <a:endParaRPr lang="en-US" dirty="0">
              <a:sym typeface="Wingdings" pitchFamily="2" charset="2"/>
            </a:endParaRPr>
          </a:p>
        </p:txBody>
      </p:sp>
      <p:grpSp>
        <p:nvGrpSpPr>
          <p:cNvPr id="9220" name="Group 4">
            <a:extLst>
              <a:ext uri="{FF2B5EF4-FFF2-40B4-BE49-F238E27FC236}">
                <a16:creationId xmlns:a16="http://schemas.microsoft.com/office/drawing/2014/main" id="{DD2D5CFB-8729-4E63-8F8B-BAA07E6C9A4B}"/>
              </a:ext>
            </a:extLst>
          </p:cNvPr>
          <p:cNvGrpSpPr>
            <a:grpSpLocks/>
          </p:cNvGrpSpPr>
          <p:nvPr/>
        </p:nvGrpSpPr>
        <p:grpSpPr bwMode="auto">
          <a:xfrm>
            <a:off x="1966913" y="3187700"/>
            <a:ext cx="5262562" cy="946150"/>
            <a:chOff x="1392" y="2112"/>
            <a:chExt cx="3315" cy="596"/>
          </a:xfrm>
        </p:grpSpPr>
        <p:sp>
          <p:nvSpPr>
            <p:cNvPr id="9221" name="Text Box 5">
              <a:extLst>
                <a:ext uri="{FF2B5EF4-FFF2-40B4-BE49-F238E27FC236}">
                  <a16:creationId xmlns:a16="http://schemas.microsoft.com/office/drawing/2014/main" id="{21A24082-41B7-4AB4-B941-81C3350209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112"/>
              <a:ext cx="1031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9000"/>
                </a:lnSpc>
                <a:spcBef>
                  <a:spcPct val="1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SzPct val="69000"/>
                <a:buFont typeface="Wingdings" panose="05000000000000000000" pitchFamily="2" charset="2"/>
                <a:buChar char="q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>
                  <a:solidFill>
                    <a:srgbClr val="FF33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0" i="1">
                  <a:latin typeface="Tahoma" panose="020B0604030504040204" pitchFamily="34" charset="0"/>
                </a:rPr>
                <a:t>A</a:t>
              </a:r>
              <a:r>
                <a:rPr lang="en-US" altLang="en-US" sz="2400" b="0">
                  <a:latin typeface="Tahoma" panose="020B0604030504040204" pitchFamily="34" charset="0"/>
                </a:rPr>
                <a:t>  </a:t>
              </a:r>
              <a:r>
                <a:rPr lang="en-US" altLang="en-US" b="0">
                  <a:latin typeface="Monospac821 BT" pitchFamily="49" charset="0"/>
                  <a:sym typeface="Wingdings" panose="05000000000000000000" pitchFamily="2" charset="2"/>
                </a:rPr>
                <a:t>→</a:t>
              </a:r>
              <a:r>
                <a:rPr lang="en-US" altLang="en-US">
                  <a:latin typeface="Monospac821 BT" pitchFamily="49" charset="0"/>
                  <a:sym typeface="Wingdings" panose="05000000000000000000" pitchFamily="2" charset="2"/>
                </a:rPr>
                <a:t> </a:t>
              </a:r>
              <a:r>
                <a:rPr lang="en-US" altLang="en-US" sz="2400" b="0" i="1">
                  <a:solidFill>
                    <a:srgbClr val="A50021"/>
                  </a:solidFill>
                  <a:latin typeface="Tahoma" panose="020B0604030504040204" pitchFamily="34" charset="0"/>
                </a:rPr>
                <a:t>B</a:t>
              </a:r>
              <a:r>
                <a:rPr lang="en-US" altLang="en-US" sz="2400" b="0">
                  <a:latin typeface="Tahoma" panose="020B0604030504040204" pitchFamily="34" charset="0"/>
                </a:rPr>
                <a:t> 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0" i="1">
                  <a:latin typeface="Tahoma" panose="020B0604030504040204" pitchFamily="34" charset="0"/>
                </a:rPr>
                <a:t>B</a:t>
              </a:r>
              <a:r>
                <a:rPr lang="en-US" altLang="en-US" sz="2400" b="0">
                  <a:latin typeface="Tahoma" panose="020B0604030504040204" pitchFamily="34" charset="0"/>
                </a:rPr>
                <a:t>  </a:t>
              </a:r>
              <a:r>
                <a:rPr lang="en-US" altLang="en-US" b="0">
                  <a:latin typeface="Monospac821 BT" pitchFamily="49" charset="0"/>
                  <a:sym typeface="Wingdings" panose="05000000000000000000" pitchFamily="2" charset="2"/>
                </a:rPr>
                <a:t>→</a:t>
              </a:r>
              <a:r>
                <a:rPr lang="en-US" altLang="en-US" sz="2400" b="0">
                  <a:latin typeface="Tahoma" panose="020B0604030504040204" pitchFamily="34" charset="0"/>
                </a:rPr>
                <a:t> </a:t>
              </a:r>
              <a:r>
                <a:rPr lang="en-US" altLang="en-US" sz="2400" b="0">
                  <a:latin typeface="Symbol" panose="05050102010706020507" pitchFamily="18" charset="2"/>
                </a:rPr>
                <a:t>a</a:t>
              </a:r>
              <a:r>
                <a:rPr lang="en-US" altLang="en-US" sz="2400" b="0">
                  <a:latin typeface="Tahoma" panose="020B0604030504040204" pitchFamily="34" charset="0"/>
                </a:rPr>
                <a:t> | ...</a:t>
              </a:r>
            </a:p>
          </p:txBody>
        </p:sp>
        <p:sp>
          <p:nvSpPr>
            <p:cNvPr id="9222" name="AutoShape 6">
              <a:extLst>
                <a:ext uri="{FF2B5EF4-FFF2-40B4-BE49-F238E27FC236}">
                  <a16:creationId xmlns:a16="http://schemas.microsoft.com/office/drawing/2014/main" id="{E2D1AEDC-D979-479A-AFB3-254166BD3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208"/>
              <a:ext cx="384" cy="240"/>
            </a:xfrm>
            <a:prstGeom prst="rightArrow">
              <a:avLst>
                <a:gd name="adj1" fmla="val 50000"/>
                <a:gd name="adj2" fmla="val 40000"/>
              </a:avLst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89000"/>
                </a:lnSpc>
                <a:spcBef>
                  <a:spcPct val="1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SzPct val="69000"/>
                <a:buFont typeface="Wingdings" panose="05000000000000000000" pitchFamily="2" charset="2"/>
                <a:buChar char="q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>
                  <a:solidFill>
                    <a:srgbClr val="FF33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Monospac821 BT" pitchFamily="49" charset="0"/>
              </a:endParaRPr>
            </a:p>
          </p:txBody>
        </p:sp>
        <p:sp>
          <p:nvSpPr>
            <p:cNvPr id="9223" name="Text Box 7">
              <a:extLst>
                <a:ext uri="{FF2B5EF4-FFF2-40B4-BE49-F238E27FC236}">
                  <a16:creationId xmlns:a16="http://schemas.microsoft.com/office/drawing/2014/main" id="{21885668-CF8A-488D-AE72-B2BCFBABE1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2112"/>
              <a:ext cx="1107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9000"/>
                </a:lnSpc>
                <a:spcBef>
                  <a:spcPct val="1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SzPct val="69000"/>
                <a:buFont typeface="Wingdings" panose="05000000000000000000" pitchFamily="2" charset="2"/>
                <a:buChar char="q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>
                  <a:solidFill>
                    <a:srgbClr val="FF33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0" i="1">
                  <a:latin typeface="Tahoma" panose="020B0604030504040204" pitchFamily="34" charset="0"/>
                </a:rPr>
                <a:t>A</a:t>
              </a:r>
              <a:r>
                <a:rPr lang="en-US" altLang="en-US" sz="2400" b="0">
                  <a:latin typeface="Tahoma" panose="020B0604030504040204" pitchFamily="34" charset="0"/>
                </a:rPr>
                <a:t>  </a:t>
              </a:r>
              <a:r>
                <a:rPr lang="en-US" altLang="en-US" b="0">
                  <a:latin typeface="Monospac821 BT" pitchFamily="49" charset="0"/>
                  <a:sym typeface="Wingdings" panose="05000000000000000000" pitchFamily="2" charset="2"/>
                </a:rPr>
                <a:t>→</a:t>
              </a:r>
              <a:r>
                <a:rPr lang="en-US" altLang="en-US">
                  <a:latin typeface="Monospac821 BT" pitchFamily="49" charset="0"/>
                  <a:sym typeface="Wingdings" panose="05000000000000000000" pitchFamily="2" charset="2"/>
                </a:rPr>
                <a:t> </a:t>
              </a:r>
              <a:r>
                <a:rPr lang="en-US" altLang="en-US" sz="2400" b="0">
                  <a:solidFill>
                    <a:srgbClr val="A50021"/>
                  </a:solidFill>
                  <a:latin typeface="Symbol" panose="05050102010706020507" pitchFamily="18" charset="2"/>
                </a:rPr>
                <a:t>a</a:t>
              </a:r>
              <a:r>
                <a:rPr lang="en-US" altLang="en-US" sz="2400" b="0">
                  <a:latin typeface="Tahoma" panose="020B0604030504040204" pitchFamily="34" charset="0"/>
                </a:rPr>
                <a:t> | ...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0" i="1">
                  <a:latin typeface="Tahoma" panose="020B0604030504040204" pitchFamily="34" charset="0"/>
                </a:rPr>
                <a:t>B</a:t>
              </a:r>
              <a:r>
                <a:rPr lang="en-US" altLang="en-US" sz="2400" b="0">
                  <a:latin typeface="Tahoma" panose="020B0604030504040204" pitchFamily="34" charset="0"/>
                </a:rPr>
                <a:t>  </a:t>
              </a:r>
              <a:r>
                <a:rPr lang="en-US" altLang="en-US" b="0">
                  <a:latin typeface="Monospac821 BT" pitchFamily="49" charset="0"/>
                  <a:sym typeface="Wingdings" panose="05000000000000000000" pitchFamily="2" charset="2"/>
                </a:rPr>
                <a:t>→</a:t>
              </a:r>
              <a:r>
                <a:rPr lang="en-US" altLang="en-US" sz="2400" b="0">
                  <a:latin typeface="Tahoma" panose="020B0604030504040204" pitchFamily="34" charset="0"/>
                </a:rPr>
                <a:t> </a:t>
              </a:r>
              <a:r>
                <a:rPr lang="en-US" altLang="en-US" sz="2400" b="0">
                  <a:latin typeface="Symbol" panose="05050102010706020507" pitchFamily="18" charset="2"/>
                </a:rPr>
                <a:t>a</a:t>
              </a:r>
              <a:r>
                <a:rPr lang="en-US" altLang="en-US" sz="2400" b="0">
                  <a:latin typeface="Tahoma" panose="020B0604030504040204" pitchFamily="34" charset="0"/>
                </a:rPr>
                <a:t> | ...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>
            <a:extLst>
              <a:ext uri="{FF2B5EF4-FFF2-40B4-BE49-F238E27FC236}">
                <a16:creationId xmlns:a16="http://schemas.microsoft.com/office/drawing/2014/main" id="{31E6CE0C-4447-4213-A258-27F1A9E913F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/>
              <a:t>Methods for Transforming Grammars (3)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 </a:t>
            </a:r>
            <a:r>
              <a:rPr lang="en-US" sz="2800" dirty="0"/>
              <a:t>Removing of Unit Rules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5B94CF65-4265-43A0-9CEB-27CD22259FB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effectLst/>
              </a:rPr>
              <a:t>Consider the rules </a:t>
            </a:r>
          </a:p>
          <a:p>
            <a:pPr lvl="1" eaLnBrk="1" hangingPunct="1"/>
            <a:r>
              <a:rPr lang="en-US" altLang="en-US" i="1"/>
              <a:t>A</a:t>
            </a:r>
            <a:r>
              <a:rPr lang="en-US" altLang="en-US"/>
              <a:t> </a:t>
            </a:r>
            <a:r>
              <a:rPr lang="en-US" altLang="en-US">
                <a:sym typeface="Wingdings" panose="05000000000000000000" pitchFamily="2" charset="2"/>
              </a:rPr>
              <a:t>→ </a:t>
            </a:r>
            <a:r>
              <a:rPr lang="en-US" altLang="en-US" i="1">
                <a:sym typeface="Wingdings" panose="05000000000000000000" pitchFamily="2" charset="2"/>
              </a:rPr>
              <a:t>aA</a:t>
            </a:r>
            <a:r>
              <a:rPr lang="en-US" altLang="en-US">
                <a:sym typeface="Wingdings" panose="05000000000000000000" pitchFamily="2" charset="2"/>
              </a:rPr>
              <a:t> | </a:t>
            </a:r>
            <a:r>
              <a:rPr lang="en-US" altLang="en-US" i="1">
                <a:sym typeface="Wingdings" panose="05000000000000000000" pitchFamily="2" charset="2"/>
              </a:rPr>
              <a:t>a</a:t>
            </a:r>
            <a:r>
              <a:rPr lang="en-US" altLang="en-US">
                <a:sym typeface="Wingdings" panose="05000000000000000000" pitchFamily="2" charset="2"/>
              </a:rPr>
              <a:t> | </a:t>
            </a:r>
            <a:r>
              <a:rPr lang="en-US" altLang="en-US" i="1">
                <a:solidFill>
                  <a:srgbClr val="A50021"/>
                </a:solidFill>
                <a:sym typeface="Wingdings" panose="05000000000000000000" pitchFamily="2" charset="2"/>
              </a:rPr>
              <a:t>B</a:t>
            </a:r>
          </a:p>
          <a:p>
            <a:pPr lvl="1" eaLnBrk="1" hangingPunct="1"/>
            <a:r>
              <a:rPr lang="en-US" altLang="en-US" i="1">
                <a:sym typeface="Wingdings" panose="05000000000000000000" pitchFamily="2" charset="2"/>
              </a:rPr>
              <a:t>B</a:t>
            </a:r>
            <a:r>
              <a:rPr lang="en-US" altLang="en-US">
                <a:sym typeface="Wingdings" panose="05000000000000000000" pitchFamily="2" charset="2"/>
              </a:rPr>
              <a:t> → </a:t>
            </a:r>
            <a:r>
              <a:rPr lang="en-US" altLang="en-US" i="1">
                <a:sym typeface="Wingdings" panose="05000000000000000000" pitchFamily="2" charset="2"/>
              </a:rPr>
              <a:t>bB</a:t>
            </a:r>
            <a:r>
              <a:rPr lang="en-US" altLang="en-US">
                <a:sym typeface="Wingdings" panose="05000000000000000000" pitchFamily="2" charset="2"/>
              </a:rPr>
              <a:t> | </a:t>
            </a:r>
            <a:r>
              <a:rPr lang="en-US" altLang="en-US" i="1">
                <a:sym typeface="Wingdings" panose="05000000000000000000" pitchFamily="2" charset="2"/>
              </a:rPr>
              <a:t>b</a:t>
            </a:r>
            <a:r>
              <a:rPr lang="en-US" altLang="en-US">
                <a:sym typeface="Wingdings" panose="05000000000000000000" pitchFamily="2" charset="2"/>
              </a:rPr>
              <a:t> | </a:t>
            </a:r>
            <a:r>
              <a:rPr lang="en-US" altLang="en-US" i="1">
                <a:solidFill>
                  <a:srgbClr val="A50021"/>
                </a:solidFill>
                <a:sym typeface="Wingdings" panose="05000000000000000000" pitchFamily="2" charset="2"/>
              </a:rPr>
              <a:t>C</a:t>
            </a:r>
          </a:p>
          <a:p>
            <a:pPr eaLnBrk="1" hangingPunct="1"/>
            <a:endParaRPr lang="en-US" altLang="en-US">
              <a:effectLst/>
            </a:endParaRPr>
          </a:p>
          <a:p>
            <a:pPr eaLnBrk="1" hangingPunct="1"/>
            <a:r>
              <a:rPr lang="en-US" altLang="en-US">
                <a:effectLst/>
              </a:rPr>
              <a:t>The new rules after eliminating the unit rule </a:t>
            </a:r>
            <a:r>
              <a:rPr lang="en-US" altLang="en-US" i="1">
                <a:effectLst/>
              </a:rPr>
              <a:t>A</a:t>
            </a:r>
            <a:r>
              <a:rPr lang="en-US" altLang="en-US">
                <a:effectLst/>
              </a:rPr>
              <a:t> </a:t>
            </a:r>
            <a:r>
              <a:rPr lang="en-US" altLang="en-US">
                <a:effectLst/>
                <a:sym typeface="Wingdings" panose="05000000000000000000" pitchFamily="2" charset="2"/>
              </a:rPr>
              <a:t>→</a:t>
            </a:r>
            <a:r>
              <a:rPr lang="en-US" altLang="en-US" b="1">
                <a:solidFill>
                  <a:srgbClr val="A50021"/>
                </a:solidFill>
                <a:effectLst/>
                <a:sym typeface="Wingdings" panose="05000000000000000000" pitchFamily="2" charset="2"/>
              </a:rPr>
              <a:t> </a:t>
            </a:r>
            <a:r>
              <a:rPr lang="en-US" altLang="en-US" i="1">
                <a:effectLst/>
                <a:sym typeface="Wingdings" panose="05000000000000000000" pitchFamily="2" charset="2"/>
              </a:rPr>
              <a:t>B</a:t>
            </a:r>
            <a:r>
              <a:rPr lang="en-US" altLang="en-US">
                <a:effectLst/>
              </a:rPr>
              <a:t>  </a:t>
            </a:r>
          </a:p>
          <a:p>
            <a:pPr lvl="1" eaLnBrk="1" hangingPunct="1"/>
            <a:r>
              <a:rPr lang="en-US" altLang="en-US" i="1"/>
              <a:t>A</a:t>
            </a:r>
            <a:r>
              <a:rPr lang="en-US" altLang="en-US"/>
              <a:t> </a:t>
            </a:r>
            <a:r>
              <a:rPr lang="en-US" altLang="en-US">
                <a:sym typeface="Wingdings" panose="05000000000000000000" pitchFamily="2" charset="2"/>
              </a:rPr>
              <a:t>→ </a:t>
            </a:r>
            <a:r>
              <a:rPr lang="en-US" altLang="en-US" i="1">
                <a:sym typeface="Wingdings" panose="05000000000000000000" pitchFamily="2" charset="2"/>
              </a:rPr>
              <a:t>aA</a:t>
            </a:r>
            <a:r>
              <a:rPr lang="en-US" altLang="en-US">
                <a:sym typeface="Wingdings" panose="05000000000000000000" pitchFamily="2" charset="2"/>
              </a:rPr>
              <a:t> | </a:t>
            </a:r>
            <a:r>
              <a:rPr lang="en-US" altLang="en-US" i="1">
                <a:sym typeface="Wingdings" panose="05000000000000000000" pitchFamily="2" charset="2"/>
              </a:rPr>
              <a:t>a</a:t>
            </a:r>
            <a:r>
              <a:rPr lang="en-US" altLang="en-US">
                <a:sym typeface="Wingdings" panose="05000000000000000000" pitchFamily="2" charset="2"/>
              </a:rPr>
              <a:t> | </a:t>
            </a:r>
            <a:r>
              <a:rPr lang="en-US" altLang="en-US" i="1">
                <a:solidFill>
                  <a:srgbClr val="A50021"/>
                </a:solidFill>
                <a:sym typeface="Wingdings" panose="05000000000000000000" pitchFamily="2" charset="2"/>
              </a:rPr>
              <a:t>bB</a:t>
            </a:r>
            <a:r>
              <a:rPr lang="en-US" altLang="en-US">
                <a:sym typeface="Wingdings" panose="05000000000000000000" pitchFamily="2" charset="2"/>
              </a:rPr>
              <a:t> | </a:t>
            </a:r>
            <a:r>
              <a:rPr lang="en-US" altLang="en-US" i="1">
                <a:solidFill>
                  <a:srgbClr val="A50021"/>
                </a:solidFill>
                <a:sym typeface="Wingdings" panose="05000000000000000000" pitchFamily="2" charset="2"/>
              </a:rPr>
              <a:t>b</a:t>
            </a:r>
            <a:r>
              <a:rPr lang="en-US" altLang="en-US">
                <a:sym typeface="Wingdings" panose="05000000000000000000" pitchFamily="2" charset="2"/>
              </a:rPr>
              <a:t> | </a:t>
            </a:r>
            <a:r>
              <a:rPr lang="en-US" altLang="en-US" i="1">
                <a:solidFill>
                  <a:srgbClr val="A50021"/>
                </a:solidFill>
                <a:sym typeface="Wingdings" panose="05000000000000000000" pitchFamily="2" charset="2"/>
              </a:rPr>
              <a:t>C</a:t>
            </a:r>
            <a:r>
              <a:rPr lang="en-US" altLang="en-US">
                <a:sym typeface="Wingdings" panose="05000000000000000000" pitchFamily="2" charset="2"/>
              </a:rPr>
              <a:t> </a:t>
            </a:r>
          </a:p>
          <a:p>
            <a:pPr lvl="1" eaLnBrk="1" hangingPunct="1"/>
            <a:r>
              <a:rPr lang="en-US" altLang="en-US" i="1">
                <a:sym typeface="Wingdings" panose="05000000000000000000" pitchFamily="2" charset="2"/>
              </a:rPr>
              <a:t>B</a:t>
            </a:r>
            <a:r>
              <a:rPr lang="en-US" altLang="en-US">
                <a:sym typeface="Wingdings" panose="05000000000000000000" pitchFamily="2" charset="2"/>
              </a:rPr>
              <a:t> → </a:t>
            </a:r>
            <a:r>
              <a:rPr lang="en-US" altLang="en-US" i="1">
                <a:sym typeface="Wingdings" panose="05000000000000000000" pitchFamily="2" charset="2"/>
              </a:rPr>
              <a:t>bB</a:t>
            </a:r>
            <a:r>
              <a:rPr lang="en-US" altLang="en-US">
                <a:sym typeface="Wingdings" panose="05000000000000000000" pitchFamily="2" charset="2"/>
              </a:rPr>
              <a:t> | </a:t>
            </a:r>
            <a:r>
              <a:rPr lang="en-US" altLang="en-US" i="1">
                <a:sym typeface="Wingdings" panose="05000000000000000000" pitchFamily="2" charset="2"/>
              </a:rPr>
              <a:t>b</a:t>
            </a:r>
            <a:r>
              <a:rPr lang="en-US" altLang="en-US">
                <a:sym typeface="Wingdings" panose="05000000000000000000" pitchFamily="2" charset="2"/>
              </a:rPr>
              <a:t> | </a:t>
            </a:r>
            <a:r>
              <a:rPr lang="en-US" altLang="en-US" i="1">
                <a:sym typeface="Wingdings" panose="05000000000000000000" pitchFamily="2" charset="2"/>
              </a:rPr>
              <a:t>C</a:t>
            </a:r>
          </a:p>
          <a:p>
            <a:pPr eaLnBrk="1" hangingPunct="1"/>
            <a:endParaRPr lang="en-US" altLang="en-US">
              <a:effectLst/>
            </a:endParaRPr>
          </a:p>
          <a:p>
            <a:pPr eaLnBrk="1" hangingPunct="1"/>
            <a:r>
              <a:rPr lang="en-US" altLang="en-US">
                <a:solidFill>
                  <a:srgbClr val="FF3300"/>
                </a:solidFill>
                <a:effectLst/>
              </a:rPr>
              <a:t>We add new rules to </a:t>
            </a:r>
            <a:r>
              <a:rPr lang="en-US" altLang="en-US" i="1">
                <a:effectLst/>
              </a:rPr>
              <a:t>A</a:t>
            </a:r>
            <a:r>
              <a:rPr lang="en-US" altLang="en-US">
                <a:solidFill>
                  <a:srgbClr val="FF3300"/>
                </a:solidFill>
                <a:effectLst/>
              </a:rPr>
              <a:t> by replacing </a:t>
            </a:r>
            <a:r>
              <a:rPr lang="en-US" altLang="en-US" i="1">
                <a:effectLst/>
              </a:rPr>
              <a:t>B</a:t>
            </a:r>
            <a:r>
              <a:rPr lang="en-US" altLang="en-US">
                <a:solidFill>
                  <a:srgbClr val="FF3300"/>
                </a:solidFill>
                <a:effectLst/>
              </a:rPr>
              <a:t> in </a:t>
            </a:r>
            <a:r>
              <a:rPr lang="en-US" altLang="en-US" i="1">
                <a:effectLst/>
              </a:rPr>
              <a:t>A</a:t>
            </a:r>
            <a:r>
              <a:rPr lang="en-US" altLang="en-US">
                <a:solidFill>
                  <a:srgbClr val="FF3300"/>
                </a:solidFill>
                <a:effectLst/>
              </a:rPr>
              <a:t> with all its </a:t>
            </a:r>
            <a:r>
              <a:rPr lang="en-US" altLang="en-US" i="1">
                <a:solidFill>
                  <a:srgbClr val="FF3300"/>
                </a:solidFill>
                <a:effectLst/>
              </a:rPr>
              <a:t>RHS</a:t>
            </a:r>
            <a:r>
              <a:rPr lang="en-US" altLang="en-US">
                <a:solidFill>
                  <a:srgbClr val="FF3300"/>
                </a:solidFill>
                <a:effectLst/>
              </a:rPr>
              <a:t> rules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>
            <a:extLst>
              <a:ext uri="{FF2B5EF4-FFF2-40B4-BE49-F238E27FC236}">
                <a16:creationId xmlns:a16="http://schemas.microsoft.com/office/drawing/2014/main" id="{8E872F1F-531B-4084-8341-D1C63997724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/>
              <a:t>Methods for Transforming Grammars (4)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 </a:t>
            </a:r>
            <a:r>
              <a:rPr lang="en-US" sz="2800" dirty="0"/>
              <a:t>Removing of Unit Rules</a:t>
            </a:r>
          </a:p>
        </p:txBody>
      </p:sp>
      <p:sp>
        <p:nvSpPr>
          <p:cNvPr id="270339" name="Rectangle 3">
            <a:extLst>
              <a:ext uri="{FF2B5EF4-FFF2-40B4-BE49-F238E27FC236}">
                <a16:creationId xmlns:a16="http://schemas.microsoft.com/office/drawing/2014/main" id="{526553FA-6F29-4C32-9676-A630B7EB3DA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i="1" dirty="0">
                <a:effectLst/>
              </a:rPr>
              <a:t>G</a:t>
            </a:r>
            <a:r>
              <a:rPr lang="en-US" i="1" baseline="-25000" dirty="0">
                <a:effectLst/>
              </a:rPr>
              <a:t>L</a:t>
            </a:r>
            <a:r>
              <a:rPr lang="en-US" dirty="0">
                <a:effectLst/>
              </a:rPr>
              <a:t>:		</a:t>
            </a:r>
            <a:r>
              <a:rPr lang="en-US" i="1" dirty="0">
                <a:effectLst/>
              </a:rPr>
              <a:t>S </a:t>
            </a:r>
            <a:r>
              <a:rPr lang="en-US" dirty="0">
                <a:effectLst/>
                <a:sym typeface="Wingdings" pitchFamily="2" charset="2"/>
              </a:rPr>
              <a:t>→ </a:t>
            </a:r>
            <a:r>
              <a:rPr lang="en-US" i="1" dirty="0">
                <a:effectLst/>
                <a:sym typeface="Wingdings" pitchFamily="2" charset="2"/>
              </a:rPr>
              <a:t>ACA | CA | AA | AC | </a:t>
            </a:r>
            <a:r>
              <a:rPr lang="en-US" i="1" dirty="0">
                <a:solidFill>
                  <a:schemeClr val="accent2"/>
                </a:solidFill>
                <a:effectLst/>
                <a:sym typeface="Wingdings" pitchFamily="2" charset="2"/>
              </a:rPr>
              <a:t>A</a:t>
            </a:r>
            <a:r>
              <a:rPr lang="en-US" i="1" dirty="0">
                <a:effectLst/>
                <a:sym typeface="Wingdings" pitchFamily="2" charset="2"/>
              </a:rPr>
              <a:t> | </a:t>
            </a:r>
            <a:r>
              <a:rPr lang="en-US" i="1" dirty="0">
                <a:solidFill>
                  <a:srgbClr val="A50021"/>
                </a:solidFill>
                <a:effectLst/>
                <a:sym typeface="Wingdings" pitchFamily="2" charset="2"/>
              </a:rPr>
              <a:t>C</a:t>
            </a:r>
            <a:r>
              <a:rPr lang="en-US" i="1" dirty="0">
                <a:effectLst/>
                <a:sym typeface="Wingdings" pitchFamily="2" charset="2"/>
              </a:rPr>
              <a:t> | </a:t>
            </a:r>
            <a:r>
              <a:rPr lang="en-US" dirty="0">
                <a:effectLst/>
                <a:latin typeface="Symbol" pitchFamily="18" charset="2"/>
                <a:sym typeface="Wingdings" pitchFamily="2" charset="2"/>
              </a:rPr>
              <a:t>e</a:t>
            </a:r>
            <a:endParaRPr lang="en-US" dirty="0">
              <a:effectLst/>
              <a:sym typeface="Wingdings" pitchFamily="2" charset="2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i="1" dirty="0">
                <a:effectLst/>
              </a:rPr>
              <a:t>			A </a:t>
            </a:r>
            <a:r>
              <a:rPr lang="en-US" dirty="0">
                <a:effectLst/>
                <a:sym typeface="Wingdings" pitchFamily="2" charset="2"/>
              </a:rPr>
              <a:t>→</a:t>
            </a:r>
            <a:r>
              <a:rPr lang="en-US" i="1" dirty="0">
                <a:effectLst/>
                <a:sym typeface="Wingdings" pitchFamily="2" charset="2"/>
              </a:rPr>
              <a:t> </a:t>
            </a:r>
            <a:r>
              <a:rPr lang="en-US" i="1" dirty="0" err="1">
                <a:effectLst/>
                <a:sym typeface="Wingdings" pitchFamily="2" charset="2"/>
              </a:rPr>
              <a:t>aAa</a:t>
            </a:r>
            <a:r>
              <a:rPr lang="en-US" i="1" dirty="0">
                <a:effectLst/>
                <a:sym typeface="Wingdings" pitchFamily="2" charset="2"/>
              </a:rPr>
              <a:t> | </a:t>
            </a:r>
            <a:r>
              <a:rPr lang="en-US" i="1" dirty="0" err="1">
                <a:effectLst/>
                <a:sym typeface="Wingdings" pitchFamily="2" charset="2"/>
              </a:rPr>
              <a:t>aa</a:t>
            </a:r>
            <a:r>
              <a:rPr lang="en-US" i="1" dirty="0">
                <a:effectLst/>
                <a:sym typeface="Wingdings" pitchFamily="2" charset="2"/>
              </a:rPr>
              <a:t> | </a:t>
            </a:r>
            <a:r>
              <a:rPr lang="en-US" i="1" dirty="0">
                <a:solidFill>
                  <a:srgbClr val="FF3300"/>
                </a:solidFill>
                <a:effectLst/>
                <a:sym typeface="Wingdings" pitchFamily="2" charset="2"/>
              </a:rPr>
              <a:t>B</a:t>
            </a:r>
            <a:r>
              <a:rPr lang="en-US" i="1" dirty="0">
                <a:effectLst/>
                <a:sym typeface="Wingdings" pitchFamily="2" charset="2"/>
              </a:rPr>
              <a:t> | </a:t>
            </a:r>
            <a:r>
              <a:rPr lang="en-US" i="1" dirty="0">
                <a:solidFill>
                  <a:srgbClr val="A50021"/>
                </a:solidFill>
                <a:effectLst/>
                <a:sym typeface="Wingdings" pitchFamily="2" charset="2"/>
              </a:rPr>
              <a:t>C</a:t>
            </a:r>
            <a:endParaRPr lang="en-US" i="1" dirty="0">
              <a:solidFill>
                <a:srgbClr val="A50021"/>
              </a:solidFill>
              <a:effectLst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i="1" dirty="0">
                <a:effectLst/>
              </a:rPr>
              <a:t>			B </a:t>
            </a:r>
            <a:r>
              <a:rPr lang="en-US" dirty="0">
                <a:effectLst/>
                <a:sym typeface="Wingdings" pitchFamily="2" charset="2"/>
              </a:rPr>
              <a:t>→</a:t>
            </a:r>
            <a:r>
              <a:rPr lang="en-US" i="1" dirty="0">
                <a:effectLst/>
                <a:sym typeface="Wingdings" pitchFamily="2" charset="2"/>
              </a:rPr>
              <a:t> </a:t>
            </a:r>
            <a:r>
              <a:rPr lang="en-US" i="1" dirty="0" err="1">
                <a:effectLst/>
                <a:sym typeface="Wingdings" pitchFamily="2" charset="2"/>
              </a:rPr>
              <a:t>bB</a:t>
            </a:r>
            <a:r>
              <a:rPr lang="en-US" i="1" dirty="0">
                <a:effectLst/>
                <a:sym typeface="Wingdings" pitchFamily="2" charset="2"/>
              </a:rPr>
              <a:t> | b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i="1" dirty="0">
                <a:effectLst/>
                <a:sym typeface="Wingdings" pitchFamily="2" charset="2"/>
              </a:rPr>
              <a:t>			</a:t>
            </a:r>
            <a:r>
              <a:rPr lang="en-US" i="1" dirty="0">
                <a:effectLst/>
              </a:rPr>
              <a:t>C </a:t>
            </a:r>
            <a:r>
              <a:rPr lang="en-US" dirty="0">
                <a:effectLst/>
                <a:sym typeface="Wingdings" pitchFamily="2" charset="2"/>
              </a:rPr>
              <a:t>→</a:t>
            </a:r>
            <a:r>
              <a:rPr lang="en-US" i="1" dirty="0">
                <a:effectLst/>
                <a:sym typeface="Wingdings" pitchFamily="2" charset="2"/>
              </a:rPr>
              <a:t> </a:t>
            </a:r>
            <a:r>
              <a:rPr lang="en-US" i="1" dirty="0" err="1">
                <a:effectLst/>
                <a:sym typeface="Wingdings" pitchFamily="2" charset="2"/>
              </a:rPr>
              <a:t>cC</a:t>
            </a:r>
            <a:r>
              <a:rPr lang="en-US" i="1" dirty="0">
                <a:effectLst/>
                <a:sym typeface="Wingdings" pitchFamily="2" charset="2"/>
              </a:rPr>
              <a:t> | c</a:t>
            </a:r>
            <a:endParaRPr lang="en-US" dirty="0"/>
          </a:p>
          <a:p>
            <a:pPr eaLnBrk="1" hangingPunct="1">
              <a:defRPr/>
            </a:pPr>
            <a:endParaRPr lang="en-US" dirty="0">
              <a:effectLst/>
            </a:endParaRPr>
          </a:p>
          <a:p>
            <a:pPr eaLnBrk="1" hangingPunct="1">
              <a:defRPr/>
            </a:pPr>
            <a:r>
              <a:rPr lang="en-US" dirty="0"/>
              <a:t>The new equivalent grammar (without unit rules)</a:t>
            </a:r>
          </a:p>
          <a:p>
            <a:pPr eaLnBrk="1" hangingPunct="1">
              <a:defRPr/>
            </a:pPr>
            <a:r>
              <a:rPr lang="en-US" i="1" dirty="0">
                <a:effectLst/>
              </a:rPr>
              <a:t>G</a:t>
            </a:r>
            <a:r>
              <a:rPr lang="en-US" i="1" baseline="-25000" dirty="0">
                <a:effectLst/>
              </a:rPr>
              <a:t>C</a:t>
            </a:r>
            <a:r>
              <a:rPr lang="en-US" dirty="0">
                <a:effectLst/>
              </a:rPr>
              <a:t>:	</a:t>
            </a:r>
            <a:r>
              <a:rPr lang="en-US" i="1" dirty="0">
                <a:effectLst/>
              </a:rPr>
              <a:t>S </a:t>
            </a:r>
            <a:r>
              <a:rPr lang="en-US" dirty="0">
                <a:effectLst/>
                <a:sym typeface="Wingdings" pitchFamily="2" charset="2"/>
              </a:rPr>
              <a:t>→ </a:t>
            </a:r>
            <a:r>
              <a:rPr lang="en-US" i="1" dirty="0">
                <a:effectLst/>
                <a:sym typeface="Wingdings" pitchFamily="2" charset="2"/>
              </a:rPr>
              <a:t>ACA | CA | AA | AC |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dirty="0">
                <a:effectLst/>
                <a:sym typeface="Wingdings" pitchFamily="2" charset="2"/>
              </a:rPr>
              <a:t>				 </a:t>
            </a:r>
            <a:r>
              <a:rPr lang="en-US" i="1" dirty="0" err="1">
                <a:solidFill>
                  <a:schemeClr val="accent2"/>
                </a:solidFill>
                <a:effectLst/>
                <a:sym typeface="Wingdings" pitchFamily="2" charset="2"/>
              </a:rPr>
              <a:t>aAa</a:t>
            </a:r>
            <a:r>
              <a:rPr lang="en-US" dirty="0">
                <a:solidFill>
                  <a:schemeClr val="accent2"/>
                </a:solidFill>
                <a:effectLst/>
                <a:sym typeface="Wingdings" pitchFamily="2" charset="2"/>
              </a:rPr>
              <a:t> | </a:t>
            </a:r>
            <a:r>
              <a:rPr lang="en-US" i="1" dirty="0" err="1">
                <a:solidFill>
                  <a:schemeClr val="accent2"/>
                </a:solidFill>
                <a:effectLst/>
                <a:sym typeface="Wingdings" pitchFamily="2" charset="2"/>
              </a:rPr>
              <a:t>aa</a:t>
            </a:r>
            <a:r>
              <a:rPr lang="en-US" dirty="0">
                <a:effectLst/>
                <a:sym typeface="Wingdings" pitchFamily="2" charset="2"/>
              </a:rPr>
              <a:t> | </a:t>
            </a:r>
            <a:r>
              <a:rPr lang="en-US" i="1" dirty="0" err="1">
                <a:solidFill>
                  <a:srgbClr val="FF3300"/>
                </a:solidFill>
                <a:effectLst/>
                <a:sym typeface="Wingdings" pitchFamily="2" charset="2"/>
              </a:rPr>
              <a:t>bB</a:t>
            </a:r>
            <a:r>
              <a:rPr lang="en-US" dirty="0">
                <a:solidFill>
                  <a:srgbClr val="FF3300"/>
                </a:solidFill>
                <a:effectLst/>
                <a:sym typeface="Wingdings" pitchFamily="2" charset="2"/>
              </a:rPr>
              <a:t> | </a:t>
            </a:r>
            <a:r>
              <a:rPr lang="en-US" i="1" dirty="0">
                <a:solidFill>
                  <a:srgbClr val="FF3300"/>
                </a:solidFill>
                <a:effectLst/>
                <a:sym typeface="Wingdings" pitchFamily="2" charset="2"/>
              </a:rPr>
              <a:t>b</a:t>
            </a:r>
            <a:r>
              <a:rPr lang="en-US" dirty="0">
                <a:effectLst/>
                <a:sym typeface="Wingdings" pitchFamily="2" charset="2"/>
              </a:rPr>
              <a:t> | </a:t>
            </a:r>
            <a:r>
              <a:rPr lang="en-US" i="1" dirty="0" err="1">
                <a:solidFill>
                  <a:srgbClr val="A50021"/>
                </a:solidFill>
                <a:effectLst/>
                <a:sym typeface="Wingdings" pitchFamily="2" charset="2"/>
              </a:rPr>
              <a:t>cC</a:t>
            </a:r>
            <a:r>
              <a:rPr lang="en-US" dirty="0">
                <a:solidFill>
                  <a:srgbClr val="A50021"/>
                </a:solidFill>
                <a:effectLst/>
                <a:sym typeface="Wingdings" pitchFamily="2" charset="2"/>
              </a:rPr>
              <a:t> | </a:t>
            </a:r>
            <a:r>
              <a:rPr lang="en-US" i="1" dirty="0">
                <a:solidFill>
                  <a:srgbClr val="A50021"/>
                </a:solidFill>
                <a:effectLst/>
                <a:sym typeface="Wingdings" pitchFamily="2" charset="2"/>
              </a:rPr>
              <a:t>c</a:t>
            </a:r>
            <a:r>
              <a:rPr lang="en-US" dirty="0">
                <a:effectLst/>
                <a:sym typeface="Wingdings" pitchFamily="2" charset="2"/>
              </a:rPr>
              <a:t> </a:t>
            </a:r>
            <a:r>
              <a:rPr lang="en-US" i="1" dirty="0">
                <a:effectLst/>
                <a:sym typeface="Wingdings" pitchFamily="2" charset="2"/>
              </a:rPr>
              <a:t>| </a:t>
            </a:r>
            <a:r>
              <a:rPr lang="en-US" dirty="0">
                <a:effectLst/>
                <a:latin typeface="Symbol" pitchFamily="18" charset="2"/>
                <a:sym typeface="Wingdings" pitchFamily="2" charset="2"/>
              </a:rPr>
              <a:t>e</a:t>
            </a:r>
            <a:endParaRPr lang="en-US" dirty="0">
              <a:effectLst/>
              <a:sym typeface="Wingdings" pitchFamily="2" charset="2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i="1" dirty="0">
                <a:effectLst/>
              </a:rPr>
              <a:t>		         A </a:t>
            </a:r>
            <a:r>
              <a:rPr lang="en-US" dirty="0">
                <a:effectLst/>
                <a:sym typeface="Wingdings" pitchFamily="2" charset="2"/>
              </a:rPr>
              <a:t>→</a:t>
            </a:r>
            <a:r>
              <a:rPr lang="en-US" i="1" dirty="0">
                <a:effectLst/>
                <a:sym typeface="Wingdings" pitchFamily="2" charset="2"/>
              </a:rPr>
              <a:t> </a:t>
            </a:r>
            <a:r>
              <a:rPr lang="en-US" i="1" dirty="0" err="1">
                <a:effectLst/>
                <a:sym typeface="Wingdings" pitchFamily="2" charset="2"/>
              </a:rPr>
              <a:t>aAa</a:t>
            </a:r>
            <a:r>
              <a:rPr lang="en-US" i="1" dirty="0">
                <a:effectLst/>
                <a:sym typeface="Wingdings" pitchFamily="2" charset="2"/>
              </a:rPr>
              <a:t> | </a:t>
            </a:r>
            <a:r>
              <a:rPr lang="en-US" i="1" dirty="0" err="1">
                <a:effectLst/>
                <a:sym typeface="Wingdings" pitchFamily="2" charset="2"/>
              </a:rPr>
              <a:t>aa</a:t>
            </a:r>
            <a:r>
              <a:rPr lang="en-US" i="1" dirty="0">
                <a:effectLst/>
                <a:sym typeface="Wingdings" pitchFamily="2" charset="2"/>
              </a:rPr>
              <a:t> | </a:t>
            </a:r>
            <a:r>
              <a:rPr lang="en-US" i="1" dirty="0" err="1">
                <a:solidFill>
                  <a:srgbClr val="FF3300"/>
                </a:solidFill>
                <a:effectLst/>
                <a:sym typeface="Wingdings" pitchFamily="2" charset="2"/>
              </a:rPr>
              <a:t>bB</a:t>
            </a:r>
            <a:r>
              <a:rPr lang="en-US" dirty="0">
                <a:effectLst/>
                <a:sym typeface="Wingdings" pitchFamily="2" charset="2"/>
              </a:rPr>
              <a:t> | </a:t>
            </a:r>
            <a:r>
              <a:rPr lang="en-US" i="1" dirty="0">
                <a:solidFill>
                  <a:srgbClr val="FF3300"/>
                </a:solidFill>
                <a:effectLst/>
                <a:sym typeface="Wingdings" pitchFamily="2" charset="2"/>
              </a:rPr>
              <a:t>b</a:t>
            </a:r>
            <a:r>
              <a:rPr lang="en-US" dirty="0">
                <a:effectLst/>
                <a:sym typeface="Wingdings" pitchFamily="2" charset="2"/>
              </a:rPr>
              <a:t> | </a:t>
            </a:r>
            <a:r>
              <a:rPr lang="en-US" i="1" dirty="0" err="1">
                <a:solidFill>
                  <a:srgbClr val="A50021"/>
                </a:solidFill>
                <a:effectLst/>
                <a:sym typeface="Wingdings" pitchFamily="2" charset="2"/>
              </a:rPr>
              <a:t>cC</a:t>
            </a:r>
            <a:r>
              <a:rPr lang="en-US" dirty="0">
                <a:effectLst/>
                <a:sym typeface="Wingdings" pitchFamily="2" charset="2"/>
              </a:rPr>
              <a:t> | </a:t>
            </a:r>
            <a:r>
              <a:rPr lang="en-US" i="1" dirty="0">
                <a:solidFill>
                  <a:srgbClr val="A50021"/>
                </a:solidFill>
                <a:effectLst/>
                <a:sym typeface="Wingdings" pitchFamily="2" charset="2"/>
              </a:rPr>
              <a:t>c</a:t>
            </a:r>
            <a:endParaRPr lang="en-US" i="1" dirty="0">
              <a:solidFill>
                <a:srgbClr val="A50021"/>
              </a:solidFill>
              <a:effectLst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i="1" dirty="0">
                <a:effectLst/>
              </a:rPr>
              <a:t>			B </a:t>
            </a:r>
            <a:r>
              <a:rPr lang="en-US" dirty="0">
                <a:effectLst/>
                <a:sym typeface="Wingdings" pitchFamily="2" charset="2"/>
              </a:rPr>
              <a:t>→</a:t>
            </a:r>
            <a:r>
              <a:rPr lang="en-US" i="1" dirty="0">
                <a:effectLst/>
                <a:sym typeface="Wingdings" pitchFamily="2" charset="2"/>
              </a:rPr>
              <a:t> </a:t>
            </a:r>
            <a:r>
              <a:rPr lang="en-US" i="1" dirty="0" err="1">
                <a:effectLst/>
                <a:sym typeface="Wingdings" pitchFamily="2" charset="2"/>
              </a:rPr>
              <a:t>bB</a:t>
            </a:r>
            <a:r>
              <a:rPr lang="en-US" i="1" dirty="0">
                <a:effectLst/>
                <a:sym typeface="Wingdings" pitchFamily="2" charset="2"/>
              </a:rPr>
              <a:t> | b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i="1" dirty="0">
                <a:effectLst/>
                <a:sym typeface="Wingdings" pitchFamily="2" charset="2"/>
              </a:rPr>
              <a:t>			</a:t>
            </a:r>
            <a:r>
              <a:rPr lang="en-US" i="1" dirty="0">
                <a:effectLst/>
              </a:rPr>
              <a:t>C </a:t>
            </a:r>
            <a:r>
              <a:rPr lang="en-US" dirty="0">
                <a:effectLst/>
                <a:sym typeface="Wingdings" pitchFamily="2" charset="2"/>
              </a:rPr>
              <a:t>→</a:t>
            </a:r>
            <a:r>
              <a:rPr lang="en-US" i="1" dirty="0">
                <a:effectLst/>
                <a:sym typeface="Wingdings" pitchFamily="2" charset="2"/>
              </a:rPr>
              <a:t> </a:t>
            </a:r>
            <a:r>
              <a:rPr lang="en-US" i="1" dirty="0" err="1">
                <a:effectLst/>
                <a:sym typeface="Wingdings" pitchFamily="2" charset="2"/>
              </a:rPr>
              <a:t>cC</a:t>
            </a:r>
            <a:r>
              <a:rPr lang="en-US" i="1" dirty="0">
                <a:effectLst/>
                <a:sym typeface="Wingdings" pitchFamily="2" charset="2"/>
              </a:rPr>
              <a:t> | c</a:t>
            </a:r>
            <a:endParaRPr lang="en-US" b="1" dirty="0">
              <a:effectLst/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>
            <a:extLst>
              <a:ext uri="{FF2B5EF4-FFF2-40B4-BE49-F238E27FC236}">
                <a16:creationId xmlns:a16="http://schemas.microsoft.com/office/drawing/2014/main" id="{2104EC41-B8E7-4E85-BDCE-4C8B2511040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/>
              <a:t>Methods for Transforming Grammars (5)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 </a:t>
            </a:r>
            <a:r>
              <a:rPr lang="en-US" sz="2800" dirty="0"/>
              <a:t>Removing of Unit Rules</a:t>
            </a:r>
          </a:p>
        </p:txBody>
      </p:sp>
      <p:sp>
        <p:nvSpPr>
          <p:cNvPr id="270339" name="Rectangle 3">
            <a:extLst>
              <a:ext uri="{FF2B5EF4-FFF2-40B4-BE49-F238E27FC236}">
                <a16:creationId xmlns:a16="http://schemas.microsoft.com/office/drawing/2014/main" id="{4D5116ED-A4AF-4205-8FF9-0A4AE6A836D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ea typeface="新細明體" pitchFamily="18" charset="-120"/>
              </a:rPr>
              <a:t>Remove unit rules:</a:t>
            </a:r>
          </a:p>
          <a:p>
            <a:pPr lvl="1" eaLnBrk="1" hangingPunct="1">
              <a:defRPr/>
            </a:pPr>
            <a:r>
              <a:rPr lang="en-US" altLang="zh-TW">
                <a:ea typeface="新細明體" pitchFamily="18" charset="-120"/>
              </a:rPr>
              <a:t>S </a:t>
            </a:r>
            <a:r>
              <a:rPr lang="en-US">
                <a:sym typeface="Wingdings" pitchFamily="2" charset="2"/>
              </a:rPr>
              <a:t>→ </a:t>
            </a:r>
            <a:r>
              <a:rPr lang="en-US" altLang="zh-TW">
                <a:ea typeface="新細明體" pitchFamily="18" charset="-120"/>
                <a:sym typeface="Wingdings" pitchFamily="2" charset="2"/>
              </a:rPr>
              <a:t>T | S + T</a:t>
            </a:r>
          </a:p>
          <a:p>
            <a:pPr lvl="1" eaLnBrk="1" hangingPunct="1">
              <a:defRPr/>
            </a:pPr>
            <a:r>
              <a:rPr lang="en-US" altLang="zh-TW">
                <a:ea typeface="新細明體" pitchFamily="18" charset="-120"/>
                <a:sym typeface="Wingdings" pitchFamily="2" charset="2"/>
              </a:rPr>
              <a:t>T </a:t>
            </a:r>
            <a:r>
              <a:rPr lang="en-US">
                <a:sym typeface="Wingdings" pitchFamily="2" charset="2"/>
              </a:rPr>
              <a:t>→</a:t>
            </a:r>
            <a:r>
              <a:rPr lang="en-US" altLang="zh-TW">
                <a:ea typeface="新細明體" pitchFamily="18" charset="-120"/>
                <a:sym typeface="Wingdings" pitchFamily="2" charset="2"/>
              </a:rPr>
              <a:t> </a:t>
            </a:r>
            <a:r>
              <a:rPr lang="en-US" altLang="zh-TW">
                <a:solidFill>
                  <a:srgbClr val="A50021"/>
                </a:solidFill>
                <a:ea typeface="新細明體" pitchFamily="18" charset="-120"/>
                <a:sym typeface="Wingdings" pitchFamily="2" charset="2"/>
              </a:rPr>
              <a:t>F</a:t>
            </a:r>
            <a:r>
              <a:rPr lang="en-US" altLang="zh-TW">
                <a:ea typeface="新細明體" pitchFamily="18" charset="-120"/>
                <a:sym typeface="Wingdings" pitchFamily="2" charset="2"/>
              </a:rPr>
              <a:t> | F * T</a:t>
            </a:r>
          </a:p>
          <a:p>
            <a:pPr lvl="1" eaLnBrk="1" hangingPunct="1">
              <a:defRPr/>
            </a:pPr>
            <a:r>
              <a:rPr lang="en-US" altLang="zh-TW">
                <a:ea typeface="新細明體" pitchFamily="18" charset="-120"/>
                <a:sym typeface="Wingdings" pitchFamily="2" charset="2"/>
              </a:rPr>
              <a:t>F </a:t>
            </a:r>
            <a:r>
              <a:rPr lang="en-US">
                <a:sym typeface="Wingdings" pitchFamily="2" charset="2"/>
              </a:rPr>
              <a:t>→</a:t>
            </a:r>
            <a:r>
              <a:rPr lang="en-US" altLang="zh-TW">
                <a:ea typeface="新細明體" pitchFamily="18" charset="-120"/>
                <a:sym typeface="Wingdings" pitchFamily="2" charset="2"/>
              </a:rPr>
              <a:t> a | (S)</a:t>
            </a:r>
          </a:p>
          <a:p>
            <a:pPr lvl="1" eaLnBrk="1" hangingPunct="1">
              <a:defRPr/>
            </a:pPr>
            <a:endParaRPr lang="en-US" altLang="zh-TW">
              <a:ea typeface="新細明體" pitchFamily="18" charset="-120"/>
              <a:sym typeface="Wingdings" pitchFamily="2" charset="2"/>
            </a:endParaRPr>
          </a:p>
          <a:p>
            <a:pPr lvl="1" eaLnBrk="1" hangingPunct="1">
              <a:defRPr/>
            </a:pPr>
            <a:r>
              <a:rPr lang="en-US" altLang="zh-TW">
                <a:ea typeface="新細明體" pitchFamily="18" charset="-120"/>
              </a:rPr>
              <a:t>S </a:t>
            </a:r>
            <a:r>
              <a:rPr lang="en-US">
                <a:sym typeface="Wingdings" pitchFamily="2" charset="2"/>
              </a:rPr>
              <a:t>→</a:t>
            </a:r>
            <a:r>
              <a:rPr lang="en-US" altLang="zh-TW">
                <a:ea typeface="新細明體" pitchFamily="18" charset="-120"/>
                <a:sym typeface="Wingdings" pitchFamily="2" charset="2"/>
              </a:rPr>
              <a:t> </a:t>
            </a:r>
            <a:r>
              <a:rPr lang="en-US" altLang="zh-TW">
                <a:solidFill>
                  <a:srgbClr val="FF3300"/>
                </a:solidFill>
                <a:ea typeface="新細明體" pitchFamily="18" charset="-120"/>
                <a:sym typeface="Wingdings" pitchFamily="2" charset="2"/>
              </a:rPr>
              <a:t>T</a:t>
            </a:r>
            <a:r>
              <a:rPr lang="en-US" altLang="zh-TW">
                <a:ea typeface="新細明體" pitchFamily="18" charset="-120"/>
                <a:sym typeface="Wingdings" pitchFamily="2" charset="2"/>
              </a:rPr>
              <a:t> | S + T</a:t>
            </a:r>
          </a:p>
          <a:p>
            <a:pPr lvl="1" eaLnBrk="1" hangingPunct="1">
              <a:defRPr/>
            </a:pPr>
            <a:r>
              <a:rPr lang="en-US" altLang="zh-TW">
                <a:ea typeface="新細明體" pitchFamily="18" charset="-120"/>
                <a:sym typeface="Wingdings" pitchFamily="2" charset="2"/>
              </a:rPr>
              <a:t>T </a:t>
            </a:r>
            <a:r>
              <a:rPr lang="en-US">
                <a:sym typeface="Wingdings" pitchFamily="2" charset="2"/>
              </a:rPr>
              <a:t>→</a:t>
            </a:r>
            <a:r>
              <a:rPr lang="en-US" altLang="zh-TW">
                <a:ea typeface="新細明體" pitchFamily="18" charset="-120"/>
                <a:sym typeface="Wingdings" pitchFamily="2" charset="2"/>
              </a:rPr>
              <a:t> </a:t>
            </a:r>
            <a:r>
              <a:rPr lang="en-US" altLang="zh-TW">
                <a:solidFill>
                  <a:srgbClr val="A50021"/>
                </a:solidFill>
                <a:ea typeface="新細明體" pitchFamily="18" charset="-120"/>
                <a:sym typeface="Wingdings" pitchFamily="2" charset="2"/>
              </a:rPr>
              <a:t>a | (S)</a:t>
            </a:r>
            <a:r>
              <a:rPr lang="en-US" altLang="zh-TW">
                <a:ea typeface="新細明體" pitchFamily="18" charset="-120"/>
                <a:sym typeface="Wingdings" pitchFamily="2" charset="2"/>
              </a:rPr>
              <a:t> | F * T</a:t>
            </a:r>
          </a:p>
          <a:p>
            <a:pPr lvl="1" eaLnBrk="1" hangingPunct="1">
              <a:defRPr/>
            </a:pPr>
            <a:r>
              <a:rPr lang="en-US" altLang="zh-TW">
                <a:ea typeface="新細明體" pitchFamily="18" charset="-120"/>
                <a:sym typeface="Wingdings" pitchFamily="2" charset="2"/>
              </a:rPr>
              <a:t>F </a:t>
            </a:r>
            <a:r>
              <a:rPr lang="en-US">
                <a:sym typeface="Wingdings" pitchFamily="2" charset="2"/>
              </a:rPr>
              <a:t>→</a:t>
            </a:r>
            <a:r>
              <a:rPr lang="en-US" altLang="zh-TW">
                <a:ea typeface="新細明體" pitchFamily="18" charset="-120"/>
                <a:sym typeface="Wingdings" pitchFamily="2" charset="2"/>
              </a:rPr>
              <a:t> a | (S)</a:t>
            </a:r>
          </a:p>
          <a:p>
            <a:pPr lvl="1" eaLnBrk="1" hangingPunct="1">
              <a:defRPr/>
            </a:pPr>
            <a:endParaRPr lang="en-US" altLang="zh-TW">
              <a:ea typeface="新細明體" pitchFamily="18" charset="-120"/>
              <a:sym typeface="Wingdings" pitchFamily="2" charset="2"/>
            </a:endParaRPr>
          </a:p>
          <a:p>
            <a:pPr lvl="1" eaLnBrk="1" hangingPunct="1">
              <a:defRPr/>
            </a:pPr>
            <a:r>
              <a:rPr lang="en-US" altLang="zh-TW">
                <a:ea typeface="新細明體" pitchFamily="18" charset="-120"/>
              </a:rPr>
              <a:t>S </a:t>
            </a:r>
            <a:r>
              <a:rPr lang="en-US">
                <a:sym typeface="Wingdings" pitchFamily="2" charset="2"/>
              </a:rPr>
              <a:t>→</a:t>
            </a:r>
            <a:r>
              <a:rPr lang="en-US" altLang="zh-TW">
                <a:ea typeface="新細明體" pitchFamily="18" charset="-120"/>
                <a:sym typeface="Wingdings" pitchFamily="2" charset="2"/>
              </a:rPr>
              <a:t> </a:t>
            </a:r>
            <a:r>
              <a:rPr lang="en-US" altLang="zh-TW">
                <a:solidFill>
                  <a:srgbClr val="FF3300"/>
                </a:solidFill>
                <a:ea typeface="新細明體" pitchFamily="18" charset="-120"/>
                <a:sym typeface="Wingdings" pitchFamily="2" charset="2"/>
              </a:rPr>
              <a:t>a | (S) | F * T</a:t>
            </a:r>
            <a:r>
              <a:rPr lang="en-US" altLang="zh-TW">
                <a:ea typeface="新細明體" pitchFamily="18" charset="-120"/>
                <a:sym typeface="Wingdings" pitchFamily="2" charset="2"/>
              </a:rPr>
              <a:t> | S + T</a:t>
            </a:r>
          </a:p>
          <a:p>
            <a:pPr lvl="1" eaLnBrk="1" hangingPunct="1">
              <a:defRPr/>
            </a:pPr>
            <a:r>
              <a:rPr lang="en-US" altLang="zh-TW">
                <a:ea typeface="新細明體" pitchFamily="18" charset="-120"/>
                <a:sym typeface="Wingdings" pitchFamily="2" charset="2"/>
              </a:rPr>
              <a:t>T </a:t>
            </a:r>
            <a:r>
              <a:rPr lang="en-US">
                <a:sym typeface="Wingdings" pitchFamily="2" charset="2"/>
              </a:rPr>
              <a:t>→</a:t>
            </a:r>
            <a:r>
              <a:rPr lang="en-US" altLang="zh-TW">
                <a:ea typeface="新細明體" pitchFamily="18" charset="-120"/>
                <a:sym typeface="Wingdings" pitchFamily="2" charset="2"/>
              </a:rPr>
              <a:t> </a:t>
            </a:r>
            <a:r>
              <a:rPr lang="en-US" altLang="zh-TW">
                <a:solidFill>
                  <a:srgbClr val="A50021"/>
                </a:solidFill>
                <a:ea typeface="新細明體" pitchFamily="18" charset="-120"/>
                <a:sym typeface="Wingdings" pitchFamily="2" charset="2"/>
              </a:rPr>
              <a:t>a | (S)</a:t>
            </a:r>
            <a:r>
              <a:rPr lang="en-US" altLang="zh-TW">
                <a:ea typeface="新細明體" pitchFamily="18" charset="-120"/>
                <a:sym typeface="Wingdings" pitchFamily="2" charset="2"/>
              </a:rPr>
              <a:t> | F * T</a:t>
            </a:r>
          </a:p>
          <a:p>
            <a:pPr lvl="1" eaLnBrk="1" hangingPunct="1">
              <a:defRPr/>
            </a:pPr>
            <a:r>
              <a:rPr lang="en-US" altLang="zh-TW">
                <a:ea typeface="新細明體" pitchFamily="18" charset="-120"/>
                <a:sym typeface="Wingdings" pitchFamily="2" charset="2"/>
              </a:rPr>
              <a:t>F </a:t>
            </a:r>
            <a:r>
              <a:rPr lang="en-US">
                <a:sym typeface="Wingdings" pitchFamily="2" charset="2"/>
              </a:rPr>
              <a:t>→</a:t>
            </a:r>
            <a:r>
              <a:rPr lang="en-US" altLang="zh-TW">
                <a:ea typeface="新細明體" pitchFamily="18" charset="-120"/>
                <a:sym typeface="Wingdings" pitchFamily="2" charset="2"/>
              </a:rPr>
              <a:t> a | (S)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97708-0B58-4B29-B6BF-038F03C6B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>
              <a:defRPr/>
            </a:pPr>
            <a:endParaRPr lang="en-IN" dirty="0"/>
          </a:p>
          <a:p>
            <a:pPr>
              <a:defRPr/>
            </a:pPr>
            <a:endParaRPr lang="en-IN" dirty="0"/>
          </a:p>
          <a:p>
            <a:pPr>
              <a:defRPr/>
            </a:pPr>
            <a:endParaRPr lang="en-IN" dirty="0"/>
          </a:p>
          <a:p>
            <a:pPr>
              <a:defRPr/>
            </a:pPr>
            <a:endParaRPr lang="en-IN" dirty="0"/>
          </a:p>
          <a:p>
            <a:pPr>
              <a:defRPr/>
            </a:pPr>
            <a:endParaRPr lang="en-IN" dirty="0"/>
          </a:p>
          <a:p>
            <a:pPr>
              <a:defRPr/>
            </a:pPr>
            <a:endParaRPr lang="en-IN" dirty="0"/>
          </a:p>
          <a:p>
            <a:pPr algn="r">
              <a:defRPr/>
            </a:pPr>
            <a:r>
              <a:rPr lang="en-IN"/>
              <a:t>  Thank you ALL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763A748-9595-4C23-98AC-F76AE2DF435A}"/>
                  </a:ext>
                </a:extLst>
              </p14:cNvPr>
              <p14:cNvContentPartPr/>
              <p14:nvPr/>
            </p14:nvContentPartPr>
            <p14:xfrm>
              <a:off x="339480" y="1196640"/>
              <a:ext cx="3670560" cy="2063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763A748-9595-4C23-98AC-F76AE2DF43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0120" y="1187280"/>
                <a:ext cx="3689280" cy="2081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2_Blank Presentation">
  <a:themeElements>
    <a:clrScheme name="2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Blank Presentatio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Blank Presentation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rnd" cmpd="sng" algn="ctr">
          <a:solidFill>
            <a:schemeClr val="tx1"/>
          </a:solidFill>
          <a:prstDash val="sysDot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onospac821 BT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rnd" cmpd="sng" algn="ctr">
          <a:solidFill>
            <a:schemeClr val="tx1"/>
          </a:solidFill>
          <a:prstDash val="sysDot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onospac821 BT" pitchFamily="49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12642</TotalTime>
  <Words>458</Words>
  <Application>Microsoft Office PowerPoint</Application>
  <PresentationFormat>On-screen Show (4:3)</PresentationFormat>
  <Paragraphs>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Helvetica</vt:lpstr>
      <vt:lpstr>Monospac821 BT</vt:lpstr>
      <vt:lpstr>Symbol</vt:lpstr>
      <vt:lpstr>Tahoma</vt:lpstr>
      <vt:lpstr>Times New Roman</vt:lpstr>
      <vt:lpstr>Wingdings</vt:lpstr>
      <vt:lpstr>2_Blank Presentation</vt:lpstr>
      <vt:lpstr>4_Blank Presentation</vt:lpstr>
      <vt:lpstr>Simplification of CFGs Removing of Unit Productions</vt:lpstr>
      <vt:lpstr>Methods for Transforming Grammars (1)   Removing of Unit Rules</vt:lpstr>
      <vt:lpstr>Methods for Transforming Grammars (2)   Removing of Unit Rules</vt:lpstr>
      <vt:lpstr>Methods for Transforming Grammars (3)   Removing of Unit Rules</vt:lpstr>
      <vt:lpstr>Methods for Transforming Grammars (4)   Removing of Unit Rules</vt:lpstr>
      <vt:lpstr>Methods for Transforming Grammars (5)   Removing of Unit Rules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Growth of Functions</dc:title>
  <dc:creator>M SIVARAMAKRISHNAN</dc:creator>
  <cp:lastModifiedBy>Malathy P (CSE)</cp:lastModifiedBy>
  <cp:revision>786</cp:revision>
  <cp:lastPrinted>1998-11-17T21:42:12Z</cp:lastPrinted>
  <dcterms:created xsi:type="dcterms:W3CDTF">1997-11-12T07:36:58Z</dcterms:created>
  <dcterms:modified xsi:type="dcterms:W3CDTF">2021-04-09T07:25:20Z</dcterms:modified>
</cp:coreProperties>
</file>