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62" r:id="rId20"/>
    <p:sldId id="276" r:id="rId21"/>
    <p:sldId id="278" r:id="rId22"/>
    <p:sldId id="366" r:id="rId23"/>
    <p:sldId id="279" r:id="rId24"/>
    <p:sldId id="281" r:id="rId25"/>
    <p:sldId id="282" r:id="rId26"/>
    <p:sldId id="283" r:id="rId27"/>
    <p:sldId id="284" r:id="rId28"/>
    <p:sldId id="320" r:id="rId29"/>
    <p:sldId id="285" r:id="rId30"/>
    <p:sldId id="321" r:id="rId31"/>
    <p:sldId id="365" r:id="rId32"/>
    <p:sldId id="367" r:id="rId33"/>
    <p:sldId id="287" r:id="rId34"/>
    <p:sldId id="289" r:id="rId35"/>
    <p:sldId id="290" r:id="rId36"/>
    <p:sldId id="322" r:id="rId37"/>
    <p:sldId id="291" r:id="rId38"/>
    <p:sldId id="292" r:id="rId39"/>
    <p:sldId id="293" r:id="rId40"/>
    <p:sldId id="36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23" r:id="rId55"/>
    <p:sldId id="307" r:id="rId56"/>
    <p:sldId id="308" r:id="rId57"/>
    <p:sldId id="310" r:id="rId58"/>
    <p:sldId id="324" r:id="rId59"/>
    <p:sldId id="309" r:id="rId60"/>
    <p:sldId id="311" r:id="rId61"/>
    <p:sldId id="313" r:id="rId62"/>
    <p:sldId id="314" r:id="rId63"/>
    <p:sldId id="315" r:id="rId64"/>
    <p:sldId id="317" r:id="rId65"/>
    <p:sldId id="316" r:id="rId66"/>
    <p:sldId id="36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68" r:id="rId93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1" autoAdjust="0"/>
    <p:restoredTop sz="90929"/>
  </p:normalViewPr>
  <p:slideViewPr>
    <p:cSldViewPr>
      <p:cViewPr varScale="1">
        <p:scale>
          <a:sx n="61" d="100"/>
          <a:sy n="61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76E088-1643-497E-A9C2-B40CBC7F4B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968F49-49E0-40F9-B2C0-DF926DFA1D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8349520-4E11-4647-AD78-14D641E3277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C3CE73F-04B4-46D4-95BE-FFFB03B867E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AFA145-5530-4F34-9809-7A2704AB0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5-06T06:18:44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 2431 0,'967'248'266,"-917"-248"-266</inkml:trace>
  <inkml:trace contextRef="#ctx0" brushRef="#br0" timeOffset="1223.32">1017 2257 0,'25'50'63,"25"-1"-48,-1 1-15,299 347 78,-348-372-62,0 0 140,-50-1-156,-24 1 0,-1 0 16,1 25-16,-25-1 15,-1 1-15,26-1 16,-25-24-16,24 0 16,26 25-1,24-50-15,25 24 0,-25-24 16,25 25 46,50-25-46,-1 0-16,1 0 16</inkml:trace>
  <inkml:trace contextRef="#ctx0" brushRef="#br0" timeOffset="2385.53">1513 2604 0,'-24'50'63,"-1"-25"-48,25 25-15,-25-1 16,0 1-1,25-25-15,0 24 16,0 1-16,0-1 0,-25-24 16,25 0-16,0 25 15,0-1-15,0-24 16,0 25-16,25-1 16,0-24-1,49 25-15,-24-50 16,0 24-16,-1 1 0,26 0 15,-1-25-15,25 25 16,-24 0-16,-26-1 16,26-24-1,-1 0-15,-24 0 16,24-24-16,1-1 16,-26 25-16,26-25 0,-26 0 15,-24 0 1,0-24-16,0 24 15,-25 0-15,24-49 16,-24 49 0,0-25-16,25-24 0,-25 49 15,0-24-15,0 24 16,0-25 0,-25 25-16,25-24 15,-24-1-15,-1 25 16,0 1-16,-25-26 15,26 0-15,-26 1 0,0 24 16,1 0 0,-1 0-16,1 0 15,-1 1-15,25 24 16,-24-25-16,24 0 16,-25 25-16,25 0 15,-24 0-15,24 0 16,0 0-1,0 0-15,1 0 16,-1 25-16,0-25 16,0 25-16,0-25 0,0 49 15,1-24 1,-1-25 0,25 25-16,-25-25 15,25 25-15,0-1 16,0 1-1,0 0-15,0 0 16,0 0 0,0 0-1,25-25 1,0 24-16</inkml:trace>
  <inkml:trace contextRef="#ctx0" brushRef="#br0" timeOffset="3389.4">2034 2877 0,'0'-24'31,"0"-1"-15,0 0-1,0 0 1,0 0 0,0 1-1,-24 24 1,-1 0-16,0 0 31,0 0-31,0 0 16,-49 0-16,24 24 15,1 1-15,-1 0 16,0 0-16,26 0 16,-1 24-16,0-49 15,0 50-15,0-25 16,25-1 0,0 1 15,0 0-16,25-25 17,0 0-32,0-25 15,49 0-15,-49 1 16,25-1-16,24 25 16,-49-50-16,0 25 15,0 1 1,-25 73 78,0-24-79,-25 25-15,25 24 16,-25-24-16,0-1 15,0 1-15,25-25 16,0-1 0,0 1-16,0 0 15,0 0 32,25-25-31,0 0-1,25 0-15,-26 0 16,26 0-16,0 0 16,-1 0-16,26-25 15,-26 0-15,1 0 16</inkml:trace>
  <inkml:trace contextRef="#ctx0" brushRef="#br0" timeOffset="4149.41">2084 3101 0,'0'0'0,"0"24"31,0 1-15,-25-25-1,25 25-15,0 0 16,0 0-1,0-1 1,0 26-16,25-25 16,0 0-1,0-1 1,-1-24 0,-24 25-16,25-25 15,0 0-15,0 0 16,0 0-1,-1-25-15,1 1 16,0-1 0,0 25-16,-25-50 15,25 50-15,-25-25 16,0 1 0,0-1-1,0 0-15,0 0 16,0 0-1,-50 1 17,0-1-17,26 25 1,-26 0-16,25 0 16,0 0-16,1 0 15,-1 0-15,0 0 16,0 0-16,0 0 15,25 25 1,-24-25 0</inkml:trace>
  <inkml:trace contextRef="#ctx0" brushRef="#br0" timeOffset="12924.91">2605 3076 0,'25'0'109,"49"0"-109,0 0 16,26 0-16,73 0 16,-49 0-16,50 0 15,0 0-15,-1-25 16,26 25-16,-75 0 16,-50 0-16,1 0 15,-1 0-15,0 0 16,1 0-16,-1 0 15,1 0-15,-1 0 16,25 0-16,-24 0 16,-1 0-16,-24 0 15,-1 0-15,-24 0 16</inkml:trace>
  <inkml:trace contextRef="#ctx0" brushRef="#br0" timeOffset="13708.32">4515 2704 0,'25'0'47,"24"25"-32,26-1-15,49 26 16,-25 0-16,298 74 63,-348-124-63,-24 0 15,-50 24 95,-24 1-95,-26-25 1,1 25-16,-571 322 62,620-347-46,25 25-16,-25-25 62,1 0-46</inkml:trace>
  <inkml:trace contextRef="#ctx0" brushRef="#br0" timeOffset="15192.77">3051 2406 0,'25'0'15,"-25"-25"126,0 0-141,-25 25 15,25-24-15,0-1 32,-24 25-32,-1-25 31,0 25-31,0-25 16,0 25-16,-24 0 0,24 0 15,-25 0-15,1 0 16,-1 0-16,25 0 15,0 0 1,1 25 0,24 0-1,0 0-15,0-1 16,0 26 0,0 0-1,49-26 1,-49 1-1,50 0-15,-50 0 0,25-25 16,-25 25-16,24-25 16,-24 24-16,25-24 15,0 0-15,0 0 32,-25-24-32,25 24 15,-25-25-15,24 0 0,1 0 16,0-24-1,0 24-15,-25-25 16,0 25-16,0 1 16,25 24-1,-25-25-15,0 0 16,0 75 93,0-26-93,0 1 0,0 0-16,0 25 15,0-26-15,0 1 16,0 0-16,0 0 31,25-25-31,-1 0 0,-24 25 16,25-25-1,0 0 1,0 0 0,0 0-1,-1 0 1,1 0-1,-25-25-15</inkml:trace>
  <inkml:trace contextRef="#ctx0" brushRef="#br0" timeOffset="15684.68">3324 2406 0,'25'0'110,"25"0"-110,24 0 15,0 0-15,-24 0 16,24 0-16,-24 0 0</inkml:trace>
  <inkml:trace contextRef="#ctx0" brushRef="#br0" timeOffset="16459.57">3572 2158 0,'0'25'47,"25"-25"-47,0 25 16,0-25-16,-25 24 16,24-24-16,1 25 15,-25 0-15,50 0 16,-25 0-16,24-1 15,-24 1 1,-25 0 0,25-25-16,0 0 15,-50 0 142,0 0-142,25 25-15,-25-25 16,0 25-16,-24-1 15,-1 1-15,1 0 16,-1-25-16,0 25 16,1 0-16,24-25 15,0 0 63</inkml:trace>
  <inkml:trace contextRef="#ctx0" brushRef="#br0" timeOffset="17891.78">4019 2133 0,'49'25'109,"-24"25"-93,25-1-16,-1 1 16,1 24-16,24-24 15,-49-25-15,25-1 16,-1 1-16,-24 0 16,-25 0-1,25-25-15</inkml:trace>
  <inkml:trace contextRef="#ctx0" brushRef="#br0" timeOffset="18503.68">4341 2158 0,'-25'25'62,"1"24"-62,-26 1 16,0 0-16,26 24 15,-51-24-15,50-1 16,-49 1-16,49-1 16,0-24-16,0 25 15,1-50-15,24 25 16,-25-25-16,25 25 16,-25-25 15,0 0 16,0-25-32,25 0-15,0 0 16</inkml:trace>
  <inkml:trace contextRef="#ctx0" brushRef="#br0" timeOffset="20292.64">4341 2307 0</inkml:trace>
  <inkml:trace contextRef="#ctx0" brushRef="#br0" timeOffset="21239.74">4763 2307 0,'0'25'78,"0"-1"-62,0 1-1,-25 0-15,0 0 16,25 0-16,-25-25 16,25 49-16,-24-49 15,24 25-15,-25 0 32,0-25-17,0 0 32,25-25-16</inkml:trace>
  <inkml:trace contextRef="#ctx0" brushRef="#br0" timeOffset="22373.6">5085 2158 0,'0'50'47,"0"-26"-32,0 26-15,0 0 0,0-26 16,-24 1-16,24 0 15,0 0 1,-25-25 78,25-25-94,0-25 15,0 1-15,0-1 16,25-24-16,-1 24 0,-24 1 16,25 24-16,0-50 15,-25 51-15,25-1 16,0 0 0,-25 0-16,24 0 15,1 1-15,0 24 16,0-25-1,-25 0-15,49 25 16,-24 0 0,0 25-1,0-25 1,0 25-16,-25-1 31,24-24-31,-24 25 16,0 0-16,0 0 15,0 0-15,-24-1 16,-26 1-16,0 0 0,1-25 16,-1 25-16,-24 0 15,24-1-15,-24-24 16,24 0 0,25 0-16,0 0 15,1 0 1,48 0 62,1 0-62,25 25-16,-25 0 15,24-25 1,1 25-16,0 0 15,-26-1-15,1-24 16,0 25-16,0-25 16,-25 25-16,25-25 0</inkml:trace>
  <inkml:trace contextRef="#ctx0" brushRef="#br0" timeOffset="23623.64">5780 2580 0,'0'-25'32,"-25"25"-17,0 0-15,-24 0 16,-1 0-16,-24 0 15,24 25-15,0-1 16,1 1-16,-1-25 16,1 50-16,24-25 15,-50 49-15,51-49 16,24 0 0,-25 0-16,25-1 15,0 1-15,0 0 16,0 25-16,0 24 15,0-49-15,0 0 16,0-1-16,0 26 16,25 0-1,-1-26-15,-24 1 16,50 25-16,-25-1 0,24-24 16,-24 50-1,25-51-15,-1 26 16,26-25-16,-26 24 15,26-49-15,-1 50 16,1-25-16,-1 0 16,0 0-16,1-1 15,-1 1-15,1 0 16,-26-25-16,1 0 16,0 0-16,24 0 15,-24 0-15,24 0 16,0 0-16,26-25 15,-26-24-15,0 24 16,26-50-16,-26 1 16,-24 24-16,24 1 15,-49-1-15,25-24 16,-26 24-16,1 0 16,0 1-16,-25-26 0,25 1 15,0 0 1,-1-1-16,-24 26 15,0-1-15,-24 0 16,-26-24-16,0 24 16,-24 1-16,-1-26 15,1 50-15,-25-24 16,24 24-16,-24-25 16,50 50-16,-51-49 15,51 24-15,-1 25 16,1-25-16,-1 0 15,-24 25-15,24 0 16,0 0 0,1 0-16,-26 0 15,26 25-15,-1-25 16,0 25-16,1 0 16,-1-25-16,25 25 15,1-1-15,-1-24 16,0 25-16,0 0 15,25 0 1,-25-25-16,25 25 16,0-1-1,0 1 1</inkml:trace>
  <inkml:trace contextRef="#ctx0" brushRef="#br0" timeOffset="24585.4">6251 3026 0,'0'-25'0,"0"1"15,0-26-15,0 25 16,0 0-16,0 1 15,0-26-15,-25 0 16,25 26-16,-24-26 16,-1 25-16,25 0 15,-25 25-15,25-25 16,-25 25-16,0 0 16,0 0-16,1 0 15,-1 0 1,-25 0-16,50 25 15,-25-25-15,25 25 16,-24 0-16,24 25 16,-25-50-1,25 24-15,0 1 16,0 0-16,0 0 16,25 0-1,-1-25 1,26 0-1,-25 0 1,0 0-16,-1 0 16,1 0-16,0 0 15,25 0-15,-50-25 16,25 0-16,-1 25 16,-24-25-1,25 25 48,-25 25-63,0 0 15,0 49-15,-25-24 16,1-1-16,24 1 16,-25 0-16,0 24 15,0 0-15,25-24 16,0 0-16,-25-26 15,25 26-15,-25-50 63,75-25-32,0 25-15,-1-25-16,1 1 15,24-1-15,-24 25 16,0-25-16</inkml:trace>
  <inkml:trace contextRef="#ctx0" brushRef="#br0" timeOffset="25048.51">6524 3026 0,'0'25'0,"0"0"16,0 24-16,0-24 15,25 25-15,-25-1 16,0 1-16,0 0 16,0-26-16,0 26 15,0-25-15,0 24 16,0-24 15</inkml:trace>
  <inkml:trace contextRef="#ctx0" brushRef="#br0" timeOffset="41847.43">6375 2232 0,'0'-24'172,"-25"24"-172,1-25 16,-1 0-1,0 0 1,25 0-16,-25-24 16,0 24-16,1 0 15,24-24-15,-25 24 16,0 0-16,25 0 15,-25 0-15,25 1 16,-25 24-16,25-25 16,0 0-16,-25 25 15,1-25-15,24 0 16,-25 1 0,25-1-1,0 0 1,-25 25-16,25-25 15,0 0-15,0 0 16,0 1 0,0-1-1,0 0 1,0 0-16,0 0 16,0 1-1,0-1 1,25 0-1,0 0 1,-1 25-16,-24-25 16,25 25-16,-25-24 15,25-1 1,0 25 0,-25-25-1,25 0 1,0 25-16,-1 0 31,-24-25-31,25 1 16,25 24-1,-25 0-15,-1 0 16,26-25-16,-25 25 16,24 0-16,1 0 15,0 0-15,-1 0 16,-24 25-16,0-25 15,0 0-15,-25 24 16,24-24-16,1 25 31,0-25-15,-25 25-16,25 0 16,0-25-16,-25 25 15,24-1-15,1 1 16,0-25-16,-25 25 15,25-25-15,-25 50 16,25-26-16,-1 1 16,-24 25-16,25-50 15,0 49-15,-25 1 16,25 0-16,0-25 16,-25-1-16,24 26 15,1-25-15,-25 0 16,0 24-16,0 1 15,0-25 1,0-1-16,0 1 16,0 0-16,-25 0 15,25 24-15,-24 1 16,-1-25 0,0 0-1,25-1-15,-25 1 16,0 0-16,1 0 15,24 0 1,-25-1 0,25 1-1,-25-25 63,0-25-62,25 1 0</inkml:trace>
  <inkml:trace contextRef="#ctx0" brushRef="#br0" timeOffset="42768.81">6871 2084 0,'0'24'78,"0"1"-78,0 0 16,0 0-16,0 24 16,0 1-16,0 0 15,0-1-15,0 1 32,0-25-32,0-1 15,25-48 126,25 24-141,24-25 15,0 25-15,1 0 16,-1 0 0,1-25-16,-1 25 0,1 0 15,-26 0 1,-24 0-16,0 0 94</inkml:trace>
  <inkml:trace contextRef="#ctx0" brushRef="#br0" timeOffset="44663.26">7665 1215 0,'0'0'0,"0"-24"31,0-1-15,0 0 15,0 0 0,-25 0-15,25 1 0,0-1-1,-25 25-15,25-25 16,-24 25-1,24-25-15,-25 25 16,0-25 0,25 1-1,-25 24-15,0-25 16,1 25 0,-1 0-1,0 0 1,0 0-1,0 0-15,1 0 16,-1 25-16,0-25 16,25 24-16,-25-24 0,25 50 15,-25-50-15,1 25 16,24 0 0,0-1-1,0 1-15,-25 0 16,25 0-16,0 0 0,0-1 15,0 1-15,0 0 16,0 0 15,25-25-31,-1 25 16,1-25 0,-25 24-16,25-24 15,0 25 1,0-25-16,-1 0 15,1 0 1,25 0 0,-25 0-16,-1 0 15,1-25-15,0 1 32,-25-1-32,25 25 15,-25-25-15,0 0 16,25 25-16,-25-25 15,0 1-15,0-1 16,0 0 15,0 50 110,0 0-125,0-1-1,0 1 1,0 0-16,24-25 15,-24 25-15,25 0 32,0-25-17,0 24 1,0 1-16,-1-25 16,1 0-1,0 0 1,0 0-1</inkml:trace>
  <inkml:trace contextRef="#ctx0" brushRef="#br0" timeOffset="54439.29">7987 1414 0,'0'0'0,"25"-25"16,0 0-16,0 25 16,-25-25 93,0 75-62,-25-25-31,25 24-1,-25-24-15,0 0 16,25 0-16,-24-25 15,24 25-15,-25-1 16,0-24 0,25 25 31</inkml:trace>
  <inkml:trace contextRef="#ctx0" brushRef="#br0" timeOffset="55814.83">8459 1265 0,'0'0'0,"0"-25"62,25-24 32,-25 24-78,0 0-1,0 0 1,0 0-1,-25 25-15,0 0 16,0 0 0,0 0-1,1 0 1,-1 0 15,0 25-31,0 0 16,25 0-1,-25-25-15,25 25 16,-24-1 0,24 1-1,0 0-15,0 0 16,0 0 0,0-1-1,24-24 16,1 0 1,0 0-17,0 0 1,0 0-16,24-49 16,1 49-16,-1-25 15,1 0-15,-25 0 16,0 25-16,-25-24 15,24 24-15,-24-25 16,0 74 93,-24-24-93,-1 0-16,25 0 16,0 0-16,-25-25 15,25 24-15,0 1 16,0 0 0,0 0 15,0 0-31,0-1 31,25-24 0,0 0-15,-1 0-16,1 0 16,0 0-1,0 0-15,24 0 16,26-24-16,-50 24 15</inkml:trace>
  <inkml:trace contextRef="#ctx0" brushRef="#br0" timeOffset="56306.84">9029 1265 0,'-74'149'32,"49"-100"-32,0 1 15,25 0-15,-25-1 16,1 26-16,-1-26 15,25 1-15,0-25 16,0 0-16,0-1 16,0 1-16,25-25 78</inkml:trace>
  <inkml:trace contextRef="#ctx0" brushRef="#br0" timeOffset="57576.25">9327 1191 0,'0'-25'47,"0"50"-16,0 24-31,0-24 16,0 0-16,0 24 15,0 1-15,-25-50 16,25 25-16,0 0 16,0-50 77,0-25-77,25-24-16,-25 49 16,25-25-16,0 1 15,-1-1-15,1 1 32,-25-1-32,50 0 15,-25 26-15,-1-1 16,1 0-1,0 0-15,0 25 16,-25-25-16,25 25 16,-25-24-16,49 24 15,-24-25 1,0 25 0,0 0-1,-1 0 1,-24 25-1,0 24-15,0-24 16,0 25-16,0-1 16,-24-24-16,-1 49 15,-25-49-15,1 25 16,-1-25 0,-24-1-16,24 1 15,0-25-15,1 25 16,24-25-16,0 0 0,0 25 15,0-25 17,25-25 15,25 25-47,0 0 15,0 0 1,0 0-16,24 0 15,1 0 1,-25 0-16,0 25 0,-1-25 16,1 25-16,0-1 15,25-24-15,-50 25 16,24-25 0,26 25-16,-50 0 15,25-25-15,-25 25 16,25-25-16,-1 24 15,1-24-15</inkml:trace>
  <inkml:trace contextRef="#ctx0" brushRef="#br0" timeOffset="64191.67">7343 769 0,'0'0'0,"-25"0"16,0 0 187,0 0-188,25 25 1,-25-25-16,1 0 16,24 25-16,-25-25 15,0 24 1,0 1-1,0-25 1,25 25 0,-25-25-16,25 25 15,-24-25 1,24 25-16,-25-1 31,25 1 0,-25-25-15,25 25 0,0 0-1,0 0 1,0-1 0,0 1-1,0 0 1,0 0-1,0 0 1,25-25-16,-25 24 16,0 1-1,0 0-15,25-25 16,-25 25-16,24 0 16,-24-1-1,25 1 1,0 0-1,-25 0 1,25 0-16,0-25 16,-25 24-1,25-24-15,-1 25 16,-24 0 0,25 0-16,0-25 15,-25 25 1,25-25-1</inkml:trace>
  <inkml:trace contextRef="#ctx0" brushRef="#br0" timeOffset="66631.88">9848 620 0,'49'0'156,"1"25"-140,-50 0-16,25-25 0,0 25 16,-1-1-16,-24 1 15,25-25-15,-25 25 16,25-25 0,-25 25-16,25 24 15,0 1 1,-25-25-16,0 0 15,0 24 1,0 1 0,0-25-16,0 24 15,0 1-15,0-1 16,0 26-16,-25-26 16,0 1-16,25-25 15,-25 49-15,0-24 16,25-25-16,-24-1 15,-1 1 1</inkml:trace>
  <inkml:trace contextRef="#ctx0" brushRef="#br0" timeOffset="71675.6">7318 3150 0,'25'25'125,"-1"-25"-125,26 0 16,0 0-16,24 0 15,25 0-15,25 0 16,0 0-16,50 0 15,24 0-15,1 0 16,-1 0-16,-24 0 16,24 0-16,1-25 15,-50 25-15,-1 0 16,26 0-16,24 0 16,-24 0-16,-25 0 15,-25 0-15,25 0 16,-75 25-16,25 0 15,-24-25-15,-26 0 16,1 0-16,0 0 16,-1 0-16,-24 0 93</inkml:trace>
  <inkml:trace contextRef="#ctx0" brushRef="#br0" timeOffset="74372.85">8111 2381 0,'0'-25'63,"-24"25"-48,-1 0 17,0 0-17,0 0 1,0 25 0,25 0-1,-24-25-15,24 25 16,0 0-1,0-1-15,0 1 0,0 25 16,0-1 0,49 26-16,-24-25 15,-25-1-15,25 1 16,0-1-16,-1-24 16,1 0-1,-25 0-15,25 0 16,-25-1-1,25-24 17,-25 25-32,25-25 15,0 0 17,-1 0-17,-24-25 1,25 25-16,-25-24 0,25 24 15,0-25 1,-25 0-16,25-25 16,-25 1-1,0-1-15,24 25 16</inkml:trace>
  <inkml:trace contextRef="#ctx0" brushRef="#br0" timeOffset="75443.1">8236 2332 0,'0'-25'16,"0"74"46,0 1-62,24 0 16,-24 24-16,25-24 16,0-1-16,0 26 15,-25 24-15,25-49 0,-1-1 16,-24-24 0,25 0-16,-25 0 15,0-100 95,-25 75-95,25-25-15,0 1 16,0-1-1,0 0 1,0 0 0,25 0-1,0 25 1,0 0-16,-25-24 16,25 24-16,-1 0 31,1 0 0,0 0-15,-25 24-16,25 1 31,-25 0-15,0 0-1,0 0 1,-25-1-1,0-24-15,0 25 16,1-25 0,-1 0-16,0 0 15,0 0 1,0 0-16,1 0 16,-1 0 30,25-25-30,25 25 15,-1 0-15,26-24 0,24 24-16,1 0 15,-1 0-15,25 0 16,1 0-16,48 24 15,-48-24-15</inkml:trace>
  <inkml:trace contextRef="#ctx0" brushRef="#br0" timeOffset="76305.83">9004 2778 0,'-24'0'93,"-1"25"-93,25 0 16,0 24-16,-25 26 16,25-26-16,-25 1 15,25 0-15,0-1 16,0 1-16,-25-25 15,25-1-15,50-48 110,0-1-110</inkml:trace>
  <inkml:trace contextRef="#ctx0" brushRef="#br0" timeOffset="78337.22">9327 2183 0,'0'25'125,"25"-1"-125,-25 1 15,25 0-15,-1 25 16,-24-26 0,25-24-1,-25 25-15,0 0 16,25-50 140,0 25-156,-25-49 16,49 24-16,-49 0 15,25-25-15,0 50 16,-25-24-16,25 24 16,-25-25-16,25 0 15,-25 0 48,24 25-48,-24 25 95,-24 0-95,24 0-15,-25-1 16,0 51-16,0-50 16,25 24-16,-25-24 15,1 25-15,24-26 16,-25 26-16,0-25 15,0 24 1,0-24-16,25 25 16,-24 0-16,-1-1 15,25-24-15,-25 0 16,0-25-16,25 25 16,0-1-16,-25-24 15,25 25-15,-25-25 125,50-25-78</inkml:trace>
  <inkml:trace contextRef="#ctx0" brushRef="#br0" timeOffset="78885.89">9625 2679 0,'24'0'32,"-24"50"-17,25-1 1,-25 1-16,0-1 16,0 1-16,0 0 15,0-26 1</inkml:trace>
  <inkml:trace contextRef="#ctx0" brushRef="#br0" timeOffset="80200.78">10269 2332 0,'50'0'47,"-25"0"-31,-25 24-16,25-24 16,-25 50-16,0-25 15,0 49-15,0-24 16,0-1-16,0-24 15,0 0-15,0 0 16,0 0-16,-25-25 16,25 25-16,0-75 125,0 0-125,0 1 15,0-1-15,0 25 16,0 0-16,0 1 16,25-1-1,-25 0-15,25 0 0,-1 0 16,1 1-1,0-1 1,0 0 0,0 25-1,-1 0-15,1-25 16,0 25 0,0 0 46,0 25-46,-25 0-1,0 0-15,0 24 16,-25-24 0,25 0-16,-50 0 15,25-25-15,-49 0 16,24 24-16,26 1 15,-1-25-15,-25 0 16,25 0 0,25 25 93,25 0-93,0 0-16,0 24 15,0-49-15,24 50 16,-24-25-16,25 24 16,-26-24-1,1-25 1,-25 25-16</inkml:trace>
  <inkml:trace contextRef="#ctx0" brushRef="#br0" timeOffset="81473.87">11460 2803 0,'0'-25'31,"0"0"-31,-25 25 16,1 0-16,-1 0 31,-50 0-31,50 0 16,-24 25-16,24 0 0,0-25 15,0 25-15,1 0 16,24-1-16,-50 26 15,50-25-15,-25 24 16,0 1-16,1 24 16,24-49-16,-25 25 15,25-25-15,-25-1 16,25 1-16,0 0 16,0 25-16,0-1 15,0 1-15,0-1 16,0 26-16,0-26 15,25 1-15,0 0 16,24-1-16,26 1 16,24 24-16,0-49 15,50-25-15,-25 25 16,25-25 0,49 25-16,1-25 0,-1 0 15,1 0-15,-26-25 16,-49 25-16,25-25 15,-75 0 1,-24 1-16,0-1 0,-50 0 16,24 0-16,1 0 15,-25 1-15,25-26 16,0-25-16,-25 26 16,25-1-16,-1 1 15,-24-1-15,0 0 16,0 1-16,0-1 15,0 25-15,0 1 16,0-51 0,0 50-16,-49-24 0,24-1 15,-25 1-15,1-1 16,-1 0 0,-24 26-16,24-26 15,-24 0-15,24 26 0,-24-1 16,24 0-16,-24 0 15,24 0-15,1 25 16,-26-25 0,25 1-16,1-1 0,-1 25 15,1 0 1,-1 0-16,-24 0 0,-1 0 16,1 0-16,-1 0 15,1 0-15,0 0 16,-1 0-16,26 25 15,-1-1-15,0-24 16,1 50 0,-26-25-16,51 0 15,-1 0 1,0-1 0,0 1-1,25 0 1,0 0-1,0 0-15,-25-25 16,25 24-16</inkml:trace>
  <inkml:trace contextRef="#ctx0" brushRef="#br0" timeOffset="82598.84">11559 3200 0,'25'-50'94,"0"25"-79,0 1 1,0-1 0,-25 0-1,0 0-15,0 0 0,0 1 32,-25 24-1,0-25-16,0 25-15,0 0 16,-24 25-16,24-25 0,-25 24 16,26 1-16,-1 25 15,0-25-15,0-1 16,0 26 0,0 0-16,1-26 15,24 1 1,0 0 31,24-25-16,26 0-15,-50-25-16,25 25 0,25-25 15,-1-24 1,-24 24-16,25 0 0,-26 25 15,-24-25 1,25 1-16,-25 48 94,0 51-79,0-26-15,-25 1 16,1 24-16,24-24 16,-25 24-1,0 1-15,0-1 16,25-24-16,0-25 16,0 0-16,0-75 93,25 25-77,0 0 0,24 0-16,1 25 15,0-24-15,-1-1 16,1 25-16,-1-25 0,-24 25 15,0 0-15,0 0 16,0 0 0</inkml:trace>
  <inkml:trace contextRef="#ctx0" brushRef="#br0" timeOffset="83491.05">12006 3398 0,'0'-25'47,"25"25"-31,-1-24-16,-24-1 15,25 25-15,-25-25 16,25 0-16,0 0 31,0 25-31,-1 0 16,1 0-1,0 0 1,0 0-16,0 25 31,-25 0-15,24-25-1,-24 25 1,0 0 0,0-1-16,-49 1 15,-1-25-15,1 50 16,-1-25-16,-24-25 16,24 24-16,25 1 15,0-25-15,25 25 47,100-25 16,-26-25-63,50 25 15,0 0-15,25 0 16,-50 0-16,0 0 15,-49 0-15,0 0 16</inkml:trace>
  <inkml:trace contextRef="#ctx0" brushRef="#br0" timeOffset="87527.43">11931 2406 0,'25'0'62,"-25"-25"-15,-25 25-47,1-25 62,24-24-46,0 24-16,0-25 16,0 1-16,0-1 15,0 1-15,0-1 16,0 0-16,0 1 16,0 24-16,0 0 15,0-24-15,0 24 16,24 0-16,-24 0 15,0 0-15,25 1 16,0-1-16,-25 0 16,25-25-16,0 25 15,-1-24-15,1 49 16,-25-25-16,25 25 16,-25-25-16,25 25 15,0-25-15,-1 1 16,26 24-1,-25 0-15,24 0 16,-24 0-16,25 0 16,-1 0-16,-24 0 15,0 24-15,50 1 16,-26 0-16,1 25 16,-1-50-16,1 49 15,-25-24-15,24 0 16,-24 0-16,0 0 15,-25 24-15,25-24 16,0 0-16,-25 24 16,24-24-16,1 25 15,-25-25-15,0-1 16,0 1-16,25 25 16,-25-25-16,0 24 15,0 1-15,0-1 16,0 1-16,0 0 15,-25-26-15,25 1 16,-25 0-16,25 25 16,-24-50-16,-1 49 15,25 1-15,-25-50 16,25 25-16,-25 24 16,0-49-16,25 25 15,-24-25-15,24 25 16,-25-25 62,0 0-62</inkml:trace>
  <inkml:trace contextRef="#ctx0" brushRef="#br0" timeOffset="88401.93">12552 2332 0,'24'0'78,"-24"24"-63,25 26-15,0-25 16,-25 24-16,25 1 16,0 0-16,-25-1 15,24-24-15,1 0 16,-25 0 0,25 0-16,-25-1 15,0 1 16,25-25 32,24 0-32,1 0-31,0-25 16,-1 25-16,1-24 15,24-1-15,1 0 16,-1 25-16,0-25 16,1 0-16,-1 0 15,-24 25-15,-25 0 16,24-24-16</inkml:trace>
  <inkml:trace contextRef="#ctx0" brushRef="#br0" timeOffset="90982.96">13668 1414 0,'0'-25'16,"-25"25"31,0 0-16,0 25-15,1 0-16,-1-1 15,0 26-15,-25 0 16,25-1-16,1 1 15,-26 24-15,25-24 16,0 0-16,1-1 16,-1 26-16,25-26 15,0 1-15,0-25 16,0-1-16,0 26 16,0-25-16,0 0 15,0-1-15,0 1 16,25 0-1,-1 0 1,1-25-16,25 0 16,24 25-16,-24-25 15,0 0-15,-1 0 16,1 0-16,-1 0 16,26-25-16,-50 0 15,24 0-15,1 25 16,-1-25-16,-49 1 15,25 24-15,-25-25 16,50 25-16,-50-25 16,25-25-16,-1 26 15</inkml:trace>
  <inkml:trace contextRef="#ctx0" brushRef="#br0" timeOffset="91906.98">14238 1463 0,'0'0'0,"0"50"63,0 0-63,0 24 15,0-24-15,0-1 16,0 26-16,0-1 15,0-24-15,0-1 16,-25-24-16,1-25 16,24 25-16,0-50 93,0 0-77,0 1-16,0-26 16,24 0-16,1 26 15,-25-1-15,25 0 16,-25 0-16,25 25 16,0-25-16,-1 25 15,1 0 1,0 0-1,0 0-15,24 0 16,-24 0-16,0 25 16,0-25-16,0 0 15,-25 25-15,25 0 16,-25 0 0,0-1-1,0 1 1,-25 0-16,0 0 15,0 0 1,0-1 0,25 1-16,-25-25 15,1 0-15,24 25 16,-25-25-16,0 0 16,25 25-1,-25-25 1,0 0-16,1 0 15,-1 0 1,0 0 15,50 0 16</inkml:trace>
  <inkml:trace contextRef="#ctx0" brushRef="#br0" timeOffset="92461.49">14586 2009 0,'24'25'63,"-24"25"-63,0-1 15,0-24-15,0 25 16,0-1-16,25-24 16,-25 0-1,0 0 1,25-50 31,0-25-32,-25 1-15,74-26 16,-49-24-16</inkml:trace>
  <inkml:trace contextRef="#ctx0" brushRef="#br0" timeOffset="93259.92">15206 1389 0,'0'25'31,"0"24"-15,0 26-16,0-26 15,0 1-15,0 0 16,0-25-16,0 24 16,-25 1-16,25-25 15,0-1 1,0-48 62,0-1-62,0-25-1,25 25 1,-1 1-16,1-1 15,0 0-15,0 0 16,0 25-16,-1 0 16,1 0-16,0 0 15,25 0-15,-26 0 16,1 25 0,-25 0-1,25 0 1,-25-1-1,0 1 1,-25 0 0,25 0-16,-49-25 15,49 25-15,-25-25 16,-25 24-16,25-24 16,-24 25-16,-1-25 15,1 0-15,24 0 16,0 0-1,0 0 32,25-25-47</inkml:trace>
  <inkml:trace contextRef="#ctx0" brushRef="#br0" timeOffset="94008.87">16024 1811 0,'25'25'31,"0"-25"-31,-25 24 16,25 1-1,-1 0-15,-24 49 16,0-49-16,0 25 16,0-1-16,0 1 15,0 0-15,0-26 16,0 26 0,0-25-1,0 0 1,25-25 62</inkml:trace>
  <inkml:trace contextRef="#ctx0" brushRef="#br0" timeOffset="96768.92">16421 1463 0,'25'0'47,"-25"50"-32,25 0-15,-25-1 16,0-24-16,0 25 16,24 24-16,-24-49 15,0-75 95,0 1-110,0-1 15,25 0 1,-25-24-16,0 24 16,0 26-16,25-26 15,-25 25-15,0-24 0,0 24 16,0 0-16,25 0 15,0 0 17,-1 25-32,1 0 31,0 0-31,0 0 31,0 0-31,-25 25 31,25 0 1,-25 0-32,0 0 15,0-1 1,0 1 0,-25-25-1,0 25-15,0-25 16,25 25-16,-25-25 15,0 0 1,1 0-16,24 25 63,24-1-32,-24 1-31,25 0 15,25 0-15,-25 24 16,24-24 0,-24 25-16,25-25 0,-25 24 15,-1-24 1,1 0-16,0-25 0,-25 25 16,25 0-1</inkml:trace>
  <inkml:trace contextRef="#ctx0" brushRef="#br0" timeOffset="97559.76">16793 769 0,'0'-25'16,"25"25"46,25 0-46,-50 50-1,49-1 1,-24 1-16,0 0 16,24-1-16,-49 26 15,25-1-15,0-24 16,0-1-16,-25 1 0,25 24 15,-1-24 1,1 49-16,-25-49 16,0 24-16,0 1 15,0-26-15,0 26 16,0-1-16,-25-24 16,-24 24-16,24 0 15,-25-24-15,1-25 0,24 24 16,-25-24-1,1-25-15,49 25 16,-25-25-16,25 25 16,-25-25-16</inkml:trace>
  <inkml:trace contextRef="#ctx0" brushRef="#br0" timeOffset="103067.69">13519 3770 0,'25'0'93,"0"0"-77,49 0 0,0 0-16,26 0 15,24 0-15,24-24 16,-24-1-16,75 25 15,-25 0-15,24 0 16,-24 0-16,-1 0 16,-49-25-1,25 0-15,-25 25 16,25 0-16,0 0 16,0-25-16,-1 0 0,-48 1 15,-1-1-15,-25 25 16,-24 0-16,24 0 15,-24 0-15,-1 0 16,1 0-16,-25 0 16,25 0-16,-1 0 31,-24 0-31,0 0 16,0 0-16,24 0 15,-24 0-15,0 0 16,24-25-16,-24 25 15,25 0 1,-25 0-16,24 0 0,1 0 16,-1 0-1,-24 0-15,0 0 16,0 0 0,0 0 124</inkml:trace>
  <inkml:trace contextRef="#ctx0" brushRef="#br0" timeOffset="104068.21">17165 3249 0,'0'25'78,"50"25"-47,-25-50-31,-1 25 0,26-1 16,-25-24-1,24 25-15,-49 0 0,25-25 16,0 25-16,0-25 16,0 0-1,-25 25-15,-25 24 157,-25 1-142,1-1-15,-1 1 16,0 0-1,1-25-15,-1 24 16,1-24-16,24 25 16,25-26-16</inkml:trace>
  <inkml:trace contextRef="#ctx0" brushRef="#br0" timeOffset="105335.61">18033 3051 0,'-49'0'31,"24"0"-15,0 0 15,25-25-31,-25 25 16,1 0 0,-1 25-1,25 0 1,-25 24-16,0-49 15,25 25-15,-25 25 16,1-25-16,24-1 16,-25 51-16,0-26 15,0 1-15,25 0 16,-25-1-16,0 26 16,25-51-16,0 1 15,0 25-15,0-25 0,0 24 16,0 1-16,0 0 15,0-1 1,0 1-16,0-1 16,25 1-16,-25-25 15,50 24-15,-25 1 16,24 0-16,1 24 0,0-24 16,24-1-1,25-49-15,0 50 16,1-1-16,24-24 15,24 0-15,-24-25 16,25 0-16,-25 0 16,-24 0-16,48 0 15,-73-50-15,49 1 16,-50 24-16,-24-49 16,24 24-16,-49 25 15,0-49-15,-25 49 16,25-25-16,-25 1 15,0-1-15,0-24 16,24 24-16,-24 1 16,0-1-16,0 0 15,0 1-15,0-26 16,-24 1-16,24 24 16,-25 1-16,-25-1 15,25 0-15,-24 1 16,-50-1-16,49 1 15,-24-1-15,-26-24 16,26 24-16,0 25 16,-26-24-16,26 24 15,-1 0-15,1 25 16,0-25-16,24 25 16,0-25-16,1 25 15,-1 0-15,-24 0 16,24 0-16,1 0 15,-1 25-15,25-25 16,-24 25-16,24 0 16,-25-25-16,50 25 15,-25-1-15,1 1 16,24 0 0,-25-25-1,25 25-15,0 0 16,0-1-1,0 26-15,25-50 16,-25 25-16</inkml:trace>
  <inkml:trace contextRef="#ctx0" brushRef="#br0" timeOffset="106313.78">18381 3473 0,'0'-25'78,"24"0"-78,-24 0 16,0 0-16,0 1 16,0-1-1,0 0-15,-24 0 16,-1 0-1,0 1 1,0 24 15,0 0-15,1 49 0,-1 26-16,-25-26 15,1 1-15,49-1 16,-25 26-16,0-50 15,25-1-15,0 1 16,0 0 0,25-25 15,0 0-31,24 0 16,26 0-16,-26 0 15,1-50-15,-1 26 16,1-1-16,0-25 15,-26 25-15,1 1 16,0-1-16,-25 0 16,0 99 77,-25-24-77,0 0-16,1 24 16,24 1-16,-25-1 15,0 0-15,0 1 16,25-1-16,0-49 16,0 0-1,0-50 63,0 0-62,25 25-16,25-25 16,-26 1-16,26-1 15,-25 25-15,24-25 16,-24 25-16,0-25 15</inkml:trace>
  <inkml:trace contextRef="#ctx0" brushRef="#br0" timeOffset="107149.51">18753 3870 0,'24'0'16,"1"0"-16,-25-25 15,25 0 1,-25 0-16,25 25 16,-25-25-16,25 25 15,0-24 1,-1 24-16,1 0 16,0 0 15,-25 24-31,25-24 15,0 25-15,-25 0 16,24-25-16,-24 25 16,0 0-16,0-1 15,0 1-15,0 0 16,-24 0 0,-1-25-16,-25 0 15,25 0-15,1 0 16,-1 0-16,0 0 31,25-25 0,50 0 1,-26 25-32,26 0 15,0 0-15,24 25 16,-24-25-16,24 0 15,-49 25-15,0 0 16,-1 24 0,-24-24-1,0 0 1,0 0 0,-24-1-16,-26-24 15,0 25-15,-24-25 16,0 0-16,-26 0 15,26 0-15,-25-25 16,49 25-16,-24-24 16,49-1-16,-25 25 15,1-25-15,49 0 16,-50 25-16,0-49 16,26 24-16</inkml:trace>
  <inkml:trace contextRef="#ctx0" brushRef="#br0" timeOffset="108291.85">14412 2729 0,'0'0'0,"-25"0"47,0 0-16,0 0-15,1 24-16,-1 1 15,0 0 1,25 0 0,-25 0-16,0-1 15,1 1-15,-1 50 16,25-51-16,-25 26 16,0 0-16,0-1 15,25 1-15,-24-25 16,-1 49-16,25-49 15,0 24-15,-25-24 16,25 25-16,0-25 16,0-1-16,0 1 15,25 0 1,24 0 0,1 0-1,24-25-15,-24 24 16,0 1-16,24 0 15,-24-25-15,-1 0 16,1 0-16,-25 0 16,0 0-1,-1 0-15,1-25 16,-25 0 0,25 25-16,0-24 15,0-1-15</inkml:trace>
  <inkml:trace contextRef="#ctx0" brushRef="#br0" timeOffset="109111.51">15131 3001 0,'0'0'0,"0"-24"16,0-1 15,-25 25-31,1 0 15,-1 0 17,0 0-17,0 0 17,0 0-32,1 0 15,-26 25 1,25-1-16,0-24 15,1 25-15,-1-25 16,0 25-16,25 0 16,-25-25-16,0 49 15,1-24 1,24 0 0,0 0-1,0 0 1,0-1-16,0 1 15,24-25 1,1 0-16,0 25 16,25-25-1,-26 0-15,26 0 16,0 0-16,-26 0 16,26 0-16,0-25 15,-26 25 1,1 0-1,0-25-15,0 25 16,-25-24-16,25 24 16,-1-25-16</inkml:trace>
  <inkml:trace contextRef="#ctx0" brushRef="#br0" timeOffset="109651.96">15354 3125 0,'25'25'46,"-25"0"-30,0 49-16,0-24 16,0-25-16,-25 0 15,25 49-15,0-49 16,0 24-16,-24-24 16,24 0-1,0 0 1</inkml:trace>
  <inkml:trace contextRef="#ctx0" brushRef="#br0" timeOffset="112515.97">15478 2952 0,'0'-25'16,"25"25"31,0 25-32,0 0-15,24-25 16,-24 24-1,25 1-15,0-25 0,-1 0 16,1 0-16,-1 0 16,1 0-16,-25 0 15,0 0 1,-1 0-16,1 0 16,0 0-1,-25 25 126,-25 0-126,0 0 1,25-1-16,-24-24 16,24 25-1,-25 0-15,25 0 32,-25-25-32,25 25 15,0-1 16,0 1 126,-25-25-157,25 25 15,-25-25 17,25 25-17,-24-25 1,-1 0-16,0 0 31,0 25 0,25-1-15,-25-24-16,1 0 141,24-24-110,24 24-16,1-25-15,25 0 0,-1 25 16,1 0 0,0 0-16,-26 0 15,1 0-15,0 0 16,0 0 218,0 0-218,-1-25 0,1 25 15,0 0 172,0 0-109</inkml:trace>
  <inkml:trace contextRef="#ctx0" brushRef="#br0" timeOffset="113100.59">16396 3200 0,'25'0'31,"0"0"-15,-25 25 0,0-1-1,0 1-15,0 0 16,0 0 0,0 0-16,-25-25 15,0 24-15</inkml:trace>
  <inkml:trace contextRef="#ctx0" brushRef="#br0" timeOffset="137740.98">16644 2654 0,'0'-25'31,"0"50"110,0 0-141,25 0 15,0 24-15,-25-24 16,25 0-16,-25 0 0,25-25 16,-25 49-16,0-24 31,0 0-16,24 0 32,-24 0-31,0-1 15,25-24 94,0 0-109,25 0-1,-1 0-15,1 0 16,-1 0-16,26-24 16,-26 24-16,1 0 15,-25 0-15,0 0 0,-25-25 250</inkml:trace>
  <inkml:trace contextRef="#ctx0" brushRef="#br0" timeOffset="138860">17165 2456 0,'0'-25'79,"25"74"30,0-24-109,-25 0 16,25 0-16,-25 0 15,24-25-15,-24 24 16,0 1-16,25 0 15,-25 0-15,25 0 16,0 0-16,-25-1 16,0 1-16,25 0 15,-25 0 1,0 0 0,0-1-16,24-24 15,-24 25-15,0 0 16,0 25-1,0-26 1,0 26-16,0-25 16,0 49-16,-24-24 15,-1-25-15,25 24 16,-25-24-16,0 0 16,-24 0-16,24-1 15,0 1 1,0 0-1,0-25 1,25 25-16,-24-25 16,-1 0 109</inkml:trace>
  <inkml:trace contextRef="#ctx0" brushRef="#br0" timeOffset="190877.29">2357 3547 0,'0'0'0,"25"0"16,-25 25 0,24 0-1,1 24 1,0-24-16,0 0 15,0 0-15,-25 24 16,24-24-16,1 25 16,25-25-16,-25-1 15,-1 1-15,26 0 16,-25 0-16,24-25 16,1 25-16,0-1 15,-1 1 1,-24 0-16,0-25 15,25 0-15,-50 25 16,24-25-16,26 25 16,-25-25-16,0 24 15,24-24-15,-24 25 16,25-25-16,-1 0 16,1 25-16,24 0 15,-24-25-15,24 25 16,1-25-16,-1 0 15,0 24-15,26 26 16,-51-25-16,26 0 16,-1 49-16,25-24 15,1 24-15,-1 0 16,-25-24-16,25 0 16,-24-1-16,74 51 15,-50-26-15,-25 0 16,26-24-16,-26 24 15,25-24-15,-49 24 16,-1-49-16,1 25 16,0-25-16,-26 24 15,26-49-15,-25 50 16,0-50-16,-25 25 16,24-25-16,-24 24 15,25 1-15,25 0 16,-1 0-1,1 0 1,-25-25-16,24 24 16,1 1-16,0 0 15,-1-25-15,1 25 16,-1 0-16,51-25 16,-26 24-16,1 26 15,-1-25-15,0-25 16,1 25-16,-1 0 15,50-1-15,0 26 16,0-25-16,0 0 16,25-1-16,0-24 15,-25 25-15,25 0 16,-50 0-16,0 0 16,50-1-16,0 1 15,-25 0-15,25 0 16,-25 0-16,25-1 15,-1-24-15,-48 25 16,-1-25-16,25 0 16,-50 0-16,1 0 15,49 0-15,0 25 16,-25-25-16,50 0 16,-50 0-16,25 25 15,25-25-15,-25 25 16,0-1-16,0 1 15,25 0-15,0 0 16,-25 0-16,24-1 16,-24 1-16,1 0 15,-51 0-15,0 0 16,1-1-16,-26 1 16,26-25-16,-26 0 15,1 0-15,-25 0 16,24 0-16,1 0 15,24 0-15,1 0 16,-1 0-16,1 0 16,-1 0-16,0-25 15,1 1-15,24-1 16,-24 25-16,-1-25 16,-24 0-16,-50 0 15,24 25-15,-24-24 16,25 24-1,0-25-15,0 0 47,0 0-47,-1 0 16,1 1 0,-25-1-16,25 0 15,0 0 1,0 0-1,-25-24-15,24 24 16,1 0-16,-25-24 16,25 49-16,0-25 15,-25 0-15,25 0 16,-1 0 0,1 1-16,0-1 15,0 25-15,0-25 16,-1 0-1,-24 0 1,25 1-16,-25-1 16,25 25-16,0-25 15,-25 0-15,25 0 16,-50 25 109</inkml:trace>
  <inkml:trace contextRef="#ctx0" brushRef="#br0" timeOffset="193574.22">17488 4316 0,'0'0'0,"-100"50"16,51-26-16,-26 1 16,1 50-16,0-26 15,-26 26-15,26-26 16,-25 1-16,49-1 15,-24 1-15,-1 0 16,1-25-16,-1 49 16,-24-24-16,25-1 15,-1 1-15,-24-25 16,25-1-16,24 1 16,1 0-16,-1-25 15,0 0-15,-24 25 16,24 0-16,1-1 15,-1-24-15,0 25 16,26 0-16,-26-25 16,25 25-16,-49 0 15,49-25-15,-25 24 16,1 26-16,-26-25 16,26 24-16,-1-24 15,1 0-15,-26 0 16,50 24-16,-24-24 15,-1 25-15,25-25 16,-24-1-16,49 1 16,-25 0-16,25 0 15,-50 0-15,50 0 16,-49-1-16,49 1 16,-25 0-16,0 25 15,-24-26 1,24 26-16,-25-25 0,50 0 15,-50-1-15,26 1 16,-1-25-16,0 25 16,0-25-16,0 25 15,1 0-15,-1-25 16,0 24-16,0-24 16,-24 25-16,-1 0 15,0 0-15,26-25 16,-26 25-16,25-1 15,-24-24-15,-1 25 16,0 0-16,1-25 16,-26 50-16,26-26 15,-1-24-15,1 25 16,-1-25-16,0 25 16,25-25-16,-24 25 15,-1 0-15,1-1 16,24-24-16,-25 25 15,-24 0-15,24 0 16,25-25-16,-24 25 16,-26-1-16,26-24 15,-1 25-15,1 0 16,-1 0-16,0-25 16,26 0-1,24 25-15,-50-25 16,25 25-16,-24-25 15,24 0-15,0 24 16,0-24-16,-25 0 16,26 0-1,-1 0-15,0 0 16,0 0 0,0 0-16,1-24 15,-1 24 1,25-25-16,-25 25 15,0-25-15</inkml:trace>
  <inkml:trace contextRef="#ctx0" brushRef="#br0" timeOffset="195467.51">2084 3994 0,'0'-25'125,"0"-25"-109,0 1-16,0-1 16,25 0-1,0 1-15,-25-1 16,24 25-16,1-24 15,0 24-15,-25 0 63,25 0 46,-25 0-93,25 1-16,-25-1 0,0 0 16,24-49-16,1 49 15,-25 0 1,25 0-1,-25 0 1,0 1 15,25-1-15,0 25 0,-1 0-16,1 0 31,-25 25-31,50-1 15,-1 26-15,1 24 16,49 1-16,25 24 16,-25 25-16,-24-49 15,24 24-15,-49-50 16,-1 1-16,-49-25 16,25 0-16</inkml:trace>
  <inkml:trace contextRef="#ctx0" brushRef="#br0" timeOffset="196349.94">8186 4961 0,'25'50'94,"49"49"-94,1-50 16,24 51-16,-25-26 15,25 25-15,1 0 16,-26-49-16,-24 24 16,24-74-16,-49 50 15,0-50-15,-25 25 16</inkml:trace>
  <inkml:trace contextRef="#ctx0" brushRef="#br0" timeOffset="196860.01">8806 5184 0,'-50'0'15,"26"0"1,-26 50-16,-24-25 15,-1 49-15,1-24 16,-25 24-16,24-24 16,-24 24-16,49-24 15,1 24-15,-26-74 16,26 25-16,49 0 16,-25-25-16,0 24 15,0-24 63</inkml:trace>
  <inkml:trace contextRef="#ctx0" brushRef="#br0" timeOffset="197648.6">9302 5531 0,'0'25'0,"25"0"16,-25 0-16,0 0 16,0-1-1,0 1-15,0 25 16,0-1-16,0-24 16,0 25-16,-25-50 15,25 25-15,-25 0 16,25-1-1,-25 1 1,25 0 0,-24-25-16,24 25 31,-25-25-31</inkml:trace>
  <inkml:trace contextRef="#ctx0" brushRef="#br0" timeOffset="198150.14">9674 5234 0,'50'25'15,"-25"-1"1,49 51-16,-24-26 16,49 51-16,-50-51 15,1 1-15,24 24 16,1-24-16,-26 24 15,51-49-15,-51 50 16,-24-75-16,0 24 16,0-24-16</inkml:trace>
  <inkml:trace contextRef="#ctx0" brushRef="#br0" timeOffset="198649.79">10319 5383 0,'0'74'32,"-50"-24"-32,26 24 15,-26-24-15,25-1 16,-24 1-16,24 24 16,-25-49-16,1 25 15,-1-25-15,0-1 16,26 1-16,-1 0 15,0-25 1,25 25-16,-25-25 63</inkml:trace>
  <inkml:trace contextRef="#ctx0" brushRef="#br0" timeOffset="199204.4">10666 5854 0,'0'25'16,"0"24"-16,0 1 15,0 0-15,0-1 16,0 26-16,0-26 16,0-24-16,0 0 15,0 0-15,0-1 16,0 1 0</inkml:trace>
  <inkml:trace contextRef="#ctx0" brushRef="#br0" timeOffset="202145.94">11162 5358 0,'25'0'47,"0"49"-32,-25 1-15,0 0 16,0-1-16,0 26 16,0-26-16,0 1 15,0 24-15,0-24 16,0-25-16,0 0 15,0-1 1,0 1 0,-25-25 109,25-49-110,-25-51-15,1-24 16,24 50-16,0-1 16,0 1-16,0 49 15,-25 0 1,25 1-16,0-1 0,0 0 15,0 0-15,25 0 16,24 1 0,-24-1-16,0 25 15,49 0-15,-24-25 16,0 25-16,-1 0 16,1 0-16,-1 0 15,1 0-15,-25 25 16,0 0-16,24-25 15,-49 24-15,25 1 16,0 0-16,0 0 16,-25 0-1,0-1 1,0 1 0,0 0-1,-25 0-15,0-25 16,-25 25-16,26-1 15,-26-24-15,0 25 16,1-25-16,24 0 16,0 25-1,0-25-15,1 0 266,-1 0-250,25 25-16,25-25 140,-1 0-124,1 0-16,0 25 31,0-25-15,24 24-16,-24 1 0,50 0 15,-26 0-15,1 24 16,-1-24-16,1 25 16,24 24-16,-24-24 15,0 0-15,-1 24 16,-24-24-16,0-50 15,0 24-15,-1-24 16,-24 25 0</inkml:trace>
  <inkml:trace contextRef="#ctx0" brushRef="#br0" timeOffset="210993.06">17984 2927 0,'-25'-25'219,"0"-24"-203,0 24-1,25 0 1,-24-25-16,-1 1 16,25 24-16,0 0 0,0-25 15,-25 26 1,25-1-1,0 0 1,0 0 0,0 0-1,0 1 1,0-1 15,25 25-31,-25-25 16,25 25-1,-1 0-15,-24-25 0,0 0 16,25 25 0,0-24-1,0 24-15,0 0 16,-1-25-16,26 0 16,0 25-16,24 0 15,-24 0-15,24 0 16,0 0-16,-24 25 15,0-25-15,-1 25 16,26-25-16,-26 24 16,-24 1-16,0-25 15,0 0-15,-1 0 32,1 25-17,0 0 1,0 0-1,-25-1-15,50 1 16,-50 0-16,24 25 0,1-26 16,-25 1-1,25 0-15,0 25 16,-25-25-16,25 24 16,-1 1-16,-24-1 15,0-24-15,0 25 16,0-1-16,0 1 15,0-25-15,0 0 16,0-1-16,0 1 16,-24-25-16,-1 25 15,0 0-15,0 0 16,0-25 78,1 0-94</inkml:trace>
  <inkml:trace contextRef="#ctx0" brushRef="#br0" timeOffset="211866.32">18877 2902 0,'25'25'78,"-25"0"-78,0 24 16,24 1-16,1 0 15,-25-1-15,25-49 16,0 50-16,0-25 16,-25-1-1,24 1 1,1-25 93,25-25-93,-1 1-16,1-1 16,24 0-16,-49 0 15,25-24-15,-1 49 16,1-25-16,-25 0 15,0 25-15</inkml:trace>
  <inkml:trace contextRef="#ctx0" brushRef="#br0" timeOffset="214449.34">19447 1563 0,'-25'0'63,"1"0"-48,-1 0 1,0 0 0,0 24-1,0 26-15,-24-25 16,49 25-16,-50-1 15,1 75 1,24-99-16,25 25 16,-25-1-16,25 1 15,-25-1-15,25 1 16,0 49 0,0-49-1,0-25 1,0-1-1,25-24-15,-25 25 16,0 0-16,25-25 16,0 0-16,-25 25 15,24-25 1,-24 25-16,25-25 16,0 0-1,0 0-15,0 0 31,24 0-31</inkml:trace>
  <inkml:trace contextRef="#ctx0" brushRef="#br0" timeOffset="-214003.33">19646 1960 0,'24'0'109,"1"24"-93,0 1 0,0 0-16,-25 0 15,25-25-15,24 25 16,1-25 0,-50 24-16,25 1 15,24-25-15,1 0 16,-25 0-1,-25 25 64,-50 25-64,1-26 1,-1 26-16,-25-25 15,26 0-15,-50 24 16,49-49-16,25 25 16,-24 0-16,24-25 15,25 25 63,25-25-62,-1 0 0,26 0-16,24 0 15,1 0-15,-1 0 16,1 0-16,-1 0 16,1 0-16,-26 0 15,1 0-15,-1 0 16,1 0 15</inkml:trace>
  <inkml:trace contextRef="#ctx0" brushRef="#br0" timeOffset="-213430.66">20415 2456 0,'24'0'31,"1"0"-15,-25 24-1,0 1-15,0 25 16,0-1-16,-25-24 15,1 25-15,-1 0 16,25-1-16,-25-24 16,0 0-16,0 0 15,25-1 1,-24-24 31</inkml:trace>
  <inkml:trace contextRef="#ctx0" brushRef="#br0" timeOffset="-212264.29">20861 2133 0,'0'25'125,"0"0"-109,25 0 0,0-25-16,-25 24 15,25 1-15,-1 0 16,1-25 0,0 25-1,0-25 1,0 0-1,-1 0 17,-24 25 61,0-1-77,-24 1 0,-51-25-16,26 25 15,-1 25-15,0-50 16,-24 24-16,24 1 16,25 0-1,50-25 110,25 25-109,-1-25-16,26 0 0,-25 0 15,24 0 1,0 0-16,-49 0 0,0 0 16,0 0-16,0 0 15</inkml:trace>
  <inkml:trace contextRef="#ctx0" brushRef="#br0" timeOffset="-211789.02">21432 2629 0,'24'25'31,"-24"0"-16,0 0-15,0 24 16,0-24-16,0 0 0,0 0 16,0 0-1,-24-1-15,-1-24 0,25 25 16,-25-25 0,0 0 46</inkml:trace>
  <inkml:trace contextRef="#ctx0" brushRef="#br0" timeOffset="-211014.85">21878 2059 0,'0'49'63,"0"1"-48,0 24-15,0 1 16,-25-26 0,0 1-16,1 0 15,24-1-15,-25-49 16,25 25-16,-25-25 15,25 25-15,50-25 110,-1 0-95,1 0-15,-1 0 16,1 0-16,0 0 16,24-25-16,1 25 15,-51-25-15,1 25 16</inkml:trace>
  <inkml:trace contextRef="#ctx0" brushRef="#br0" timeOffset="-210232.49">22201 1836 0,'49'24'63,"-24"26"-48,0-25-15,0 24 16,24 1-16,-24-25 16,0-25-1,-25 25-15,0-1 16,25 1-16,-25 0 16,0 0-1,0 0-15,0-1 16,0 1-16,0 0 15,0 25-15,0-26 16,0 1-16,-50 149 31,25-125-31,0 1 16,25 0-16,-24-1 16,-1-24-16,25 0 15,-25-25-15,25 25 16,-25 0-16,0-25 15</inkml:trace>
  <inkml:trace contextRef="#ctx0" brushRef="#br0" timeOffset="-207720.54">19646 943 0,'0'-25'16,"-25"25"15,0 0-15,25 25-16,-25-25 15,25 24-15,-25 26 16,1-25 0,24 0-16,-25-1 15,0 1-15,25 0 16,-25 25-16,0-1 15,1-24 1,24 0-16,0 49 16,-25-74-16,25 25 15,0 25-15,0-26 16,0 1-16,0 25 16,0-25-1,25-25-15,-25 24 16,24-24-16,-24 25 15,25 0-15,0 0 16,25 0-16,-1 0 16,26-1-16,-26 1 15,26-25-15,-1 25 16,25 0-16,-24 0 16,-50-25-16,-1 0 15,1 24-15,0-24 16</inkml:trace>
  <inkml:trace contextRef="#ctx0" brushRef="#br0" timeOffset="-206844.53">20216 1290 0,'0'25'94,"25"49"-94,0-24 15,-25-1-15,25-49 16,-25 50-16,24-50 15,1 25-15,-25-1 16</inkml:trace>
  <inkml:trace contextRef="#ctx0" brushRef="#br0" timeOffset="-206290.05">20415 1215 0,'24'0'16,"1"0"-1,-25 50-15,0-25 16,0 0-16,25-1 15,-25 26-15,0 0 16,0-26-16,0 26 16,0 0-16,0-26 15,0 1-15,0 0 16,0 0-16,-25 0 16,25 24-16,0-24 15,-25-25 1,25 25-16,-24 0 15,24 0 1,-25-25 0</inkml:trace>
  <inkml:trace contextRef="#ctx0" brushRef="#br0" timeOffset="-205782.03">20638 1712 0,'0'0'0,"25"24"15,-25 1 1,24 25-1,-24-25-15,0-1 16,0 1-16,0 25 16,0-25-1,0-1 1,0 1-16</inkml:trace>
  <inkml:trace contextRef="#ctx0" brushRef="#br0" timeOffset="-205233.99">21035 1240 0,'25'0'46,"-1"50"-14,1-1-32,-25 1 15,25 0-15,0-1 16,0 1-16,-25-1 16,24-24-16,1 0 15,-25 0-15,25-25 16,-25 25-16,25-25 15</inkml:trace>
  <inkml:trace contextRef="#ctx0" brushRef="#br0" timeOffset="-204711.2">21556 1364 0,'0'99'16,"-25"-49"-16,0 0 16,-25 24-16,-24-24 15,49-1-15,-49 1 16,49 24-16,-25-49 16,1 25-16,24-25 15,0-1 1,0-24-1,25 25-15,-24 0 16,-1-25 0,25 25-1,-25-25 32</inkml:trace>
  <inkml:trace contextRef="#ctx0" brushRef="#br0" timeOffset="-204194.84">21655 1885 0,'0'50'47,"-25"-1"-31,0-24-16,0 25 15,25-25-15,-24-1 16,-1 1-16,0-25 16,25 25-16</inkml:trace>
  <inkml:trace contextRef="#ctx0" brushRef="#br0" timeOffset="-203396.65">22126 1240 0,'25'25'78,"0"0"-78,0 24 16,-25-24-1,0 25-15,0-1 16,0 1-16,24 0 16,-24-26-16,0 1 15,0 0 1,25-25 78,25 0-79,-1 0 1,26-25-16,-26 25 15,26-25-15,-26 1 16,1-1-16,-25 25 16,0 0-16,-1-25 0</inkml:trace>
  <inkml:trace contextRef="#ctx0" brushRef="#br0" timeOffset="-202768.47">22721 1017 0,'0'25'78,"25"24"-78,0 1 16,0 24-16,-25 1 15,25-26-15,-25 26 16,0-1-16,0 1 16,0-1-16,0-24 15,-25-1-15,0 1 16,25 0-16,-74-26 16,49 26-16,-25-25 15,1 0-15,-1-1 16,0 1-16,1 0 15,-26-25-15,51 25 16,-1-25-16,-25 0 16,25 0-16</inkml:trace>
  <inkml:trace contextRef="#ctx0" brushRef="#br0" timeOffset="-201543.83">20315 1439 0,'25'0'31,"-25"24"-15,25-24-1,0 25 1,-25 0-16,25-25 16,-25 25-16,24-25 15,1 25 1,0-25-1,-25 24 1,25-24 0</inkml:trace>
  <inkml:trace contextRef="#ctx0" brushRef="#br0" timeOffset="-179569.4">20291 794 0,'0'-25'156,"0"-25"-140,-25 26-1,0 24 1,25-25-16,-25 25 16,25-25-16,-25 0 15,1 25-15,-1 0 31,0 0 1,0 0-1,0 0-15,1 25-1,-1-25 1,25 25-16,-25-25 15,25 25 1,-25-1 0,25 1-16,0 0 31,0 0-15,0 0-1,0-1 1,25 1-1,0-25 64,0 0-79,-1-25 15,51 25 1,-26-24-16,1-1 15,-25 25-15,49-25 16,-49 0-16,0 25 16,-25-25-16,0 1 78,-25 48 62,25 1-124,-25-25-16,25 50 16,-25-50-16,25 25 15,-24-25-15,24 24 0,0 1 32,0 0-32,0 0 31,0 0-16,24-25-15,1 0 32,0 0-17,0 0 48</inkml:trace>
  <inkml:trace contextRef="#ctx0" brushRef="#br0" timeOffset="-179044.44">20638 893 0,'-25'0'0,"25"25"15,-25-25-15,25 49 16,0-24-1,-25 25-15,1-25 16,24-1 0,0 1-1,0 0 1,-25-25-16,25 25 16</inkml:trace>
  <inkml:trace contextRef="#ctx0" brushRef="#br0" timeOffset="-177064.72">21159 1042 0,'0'-25'78,"0"0"-31,0 0 16,25-24-48,-25 24 1,0 0-16,0 0 15,0 1 1,0-1 0,0 0 15,0 0-15,-25 25-1,0 0 32,0 0-16,0 0-15,1 0-16,-1 0 16,0 0-1,0 25 16,0-25-15,25 25-16,-24 0 16,24-1-1,0 1 1,0 0 0,-25-25-1,25 25 1,0 0-1,0-1 1,25-24 0,-25 25-16,24-25 15,1 0-15,-25 25 16,25-25-16,0 0 16,0 25-1,-1-25 1,1 0-1,0 0 1,0 0 15,0-25-31,-1 0 32,-24 0-17,25 25-15,-25-24 16,0-1 15,0 50 203,0-1-234,0 1 16,0 0 0,25-25-1,0 25-15,-25 0 16,25-1 15,-1-24 0,1 0-15,0 0-16,-25 25 16,25-25-1,0 0-15,-1 0 16,1 0 0,0 0-1,0 0 1,-25-25-16,25 25 15</inkml:trace>
  <inkml:trace contextRef="#ctx0" brushRef="#br0" timeOffset="-176508.07">21680 1017 0,'-25'0'16,"0"0"15,25 25-16,0 0-15,-25-25 16,25 24-16,0 1 16,-25-25-1,25 25-15,0 0 16</inkml:trace>
  <inkml:trace contextRef="#ctx0" brushRef="#br0" timeOffset="-174758.46">22002 620 0,'0'50'141,"0"-25"-126,0-1 1,0 1-16,0 0 15,0 0 1,0 0 0,0-1 31,25-24 31,0 0-78,24 0 15,26 0-15,-50 0 16,-1 0-16,1-24 16,25 24-16,-25 0 15,24 0 95,-24 0-79,0 0 78,0 0-93</inkml:trace>
  <inkml:trace contextRef="#ctx0" brushRef="#br0" timeOffset="-173718.53">22349 322 0,'25'0'31,"0"0"-31,0 0 16,0 25 0,-1-25-1,1 25 1,-25 0-16,25-25 16,-25 25-1,25-25-15,-25 24 0,25-24 16,-1 25-16,-24 0 15,25 0-15,-25 0 16,25-25 0,0 49-16,-25-24 31,25 0-31,-25 0 16,0 0-1,0 24 1,0-24-1,0 0 1,0 0-16,-25-1 16,0-24-16,25 25 15,-25-25 1,25 25-16,-25-25 62</inkml:trace>
  <inkml:trace contextRef="#ctx0" brushRef="#br0" timeOffset="-171464.46">20340 3101 0,'-25'0'94,"1"24"-78,-1 1-1,25 0-15,-25-25 16,0 25-16,0 24 16,1-24-1,24 0 1,-25 0-16,25 24 15,-25-24-15,0 0 16,25 25-16,-25-26 16,25 1-16,-24 25 15,24-1 1,0 1-16,0-25 16,0 25-16,0-26 15,0 51-15,0-50 16,0-1-1,24-24 1,-24 25 0,25-25-16,-25 25 15,25-25-15,25 25 16,-26-25 0,26 25-16,0-1 15,24 1-15,-24-25 16,-1 25-16,-24 0 15,25-25-15,-26 0 16,1 25-16,0-25 16</inkml:trace>
  <inkml:trace contextRef="#ctx0" brushRef="#br0" timeOffset="-170338.05">20762 3349 0,'0'0'0,"0"-25"31,25 25 16,-25 49-31,0 1-16,0 0 15,0-1-15,0 1 16,0-25-16,0 49 16,-25-49-1,25 0 1,-25-25 78,25-50-79,0 25-15,0-24 16,0 24-16,0 0 15,25 0-15,0 0 16,-25 1-16,49-1 16,-24 0-1,0 0-15,0 25 16,24 0-16,-24 0 16,0 0-16,25 0 15,24 0-15,-24 0 16,-26 0-16,1 0 15,0 25-15,0-25 16,0 25 0,-25 0-1,0-1 17,0 1-17,0 0 1,-50 0-16,-24-25 15,24 0-15,0 0 16,1 0-16,-1 0 16,1 25-16,-26-25 15,25 0-15,26 0 16,-1 0-16,0 0 16,0 0-1,0 0 1,1 0-1,24-25 64</inkml:trace>
  <inkml:trace contextRef="#ctx0" brushRef="#br0" timeOffset="-169766.47">20836 3051 0,'0'-25'16,"0"50"62,-25 0-63,1 0-15,24-1 16,0 1-16,0 0 16,-25 25-16,25-26 15,0 1 1,-25 0-16,0-25 16,25 25-1,0 0 1,0-1-1,25 1 17</inkml:trace>
  <inkml:trace contextRef="#ctx0" brushRef="#br0" timeOffset="-169237.49">21605 3646 0,'0'0'0,"0"25"0,0 25 16,0-25 0,0-1-16,-25 26 15,-24 0-15,49-26 16,-25 26-16,0 24 16,0-49-16,1 0 15,-1 0 1,25-100 62</inkml:trace>
  <inkml:trace contextRef="#ctx0" brushRef="#br0" timeOffset="-168205.09">22052 3175 0,'0'50'62,"0"24"-46,0-24-16,0 24 16,-25-24-16,25-1 15,-25-24-15,25 25 16,0-26-1,0-73 79,0 24-78,0 0-1,0 0 1,25 1-16,0 24 16,-25-25-16,25 25 15,-25-25-15,24 25 16,1 0 0,0 0-16,25 0 15,-1 0-15,-24 0 16,0 0-16,24 0 15,-24 0-15,0 0 16,0 0-16,-25 25 16,0 0 46,0-1-46,0 1-1,-50 0 1,50 0-16,-49-25 16,-1 25-16,0-1 15,1-24-15,-1 25 16,1 0-16,-1 0 16,25-25-16,0 0 15,0 0-15,1 0 16,-1 0-1</inkml:trace>
  <inkml:trace contextRef="#ctx0" brushRef="#br0" timeOffset="-167634.11">22721 3621 0,'25'0'0,"-25"25"16,0 25-1,0 24-15,0 1 16,-25-26-16,25 1 16,0-25-1,0 0-15,-24-25 125</inkml:trace>
  <inkml:trace contextRef="#ctx0" brushRef="#br0" timeOffset="-166326.12">23441 3026 0,'0'25'47,"-25"25"-32,0-1-15,25 1 0,-25-1 16,1-24-16,24 25 16,-25-50-1,25 25-15,0-1 16,0 1-1,-25-25 48,75 0-32,-50-25-31,49 25 16,1 0-16,-1 0 15,1 0-15,24 0 16,-24 0-16,-25 0 16,0 0-16,-1 0 31</inkml:trace>
  <inkml:trace contextRef="#ctx0" brushRef="#br0" timeOffset="-165615.4">23565 2629 0,'49'0'78,"1"0"-63,0 25-15,-1 0 16,26 25-16,-26-26 16,1 26-16,-1 0 15,1-1-15,-25 1 0,0-1 16,0 1-16,-25 0 16,24-1-16,1 26 15,-25-26 1,0 1-16,0-1 15,0 26-15,-25-1 0,1 50 16,-26 0-16,0 0 16,1-74-16,24 0 15,0-1 1,0-24 0,0-25 62</inkml:trace>
  <inkml:trace contextRef="#ctx0" brushRef="#br0" timeOffset="-143842.46">13469 397 0,'-25'0'141,"1"25"-141,-1-1 16,0 26-16,0-25 15,0 25-15,1-50 0,-1 24 16,25 1-16,-25-25 15,25 25 1,-25-25-16,25 25 16,-25-25-16,25 25 15,-24-1-15,24 1 16,0 0 0,0 0-1,0 0 1,0-1-1,0 1 1,24 0-16,1 0 31,-25 0-31,25-25 16,-25 24-16,25-24 16,0 25-16,-1 0 15,1 0-15,0-25 16,49 25-16,-24 24 15,0-49-15,-1 25 16,1 0 0,0-25-16,-1 25 15,1-1-15,-1 1 16,1-25-16,0 0 0,-1 25 16,1-25-1,-25 0-15,-1 0 16,1 25-16</inkml:trace>
  <inkml:trace contextRef="#ctx0" brushRef="#br0" timeOffset="-139712.11">13767 546 0,'25'0'266,"24"0"-250,1 25-1,-25-1-15,0-24 16,-1 0-1,1 0 1,0 0 15,25 0 47,-26 0-78,1 0 16,0 0-16,0 0 16,24 0-1,-24 0-15,25 0 16,-25 0-16,-1 0 16,1 0-1,0 0 1,0 0-1,-25 25 204,-25-25-203,25 25-16,-25 0 15,0 0 1,1-1 0,-1 1-1,25 0-15,-25-25 16,25 25-16,-25-25 16,25 25-16,-25-25 15,25 24-15,-24 1 16,-1 0-1,0-25-15,0 25 16,0-25 15,50 0 172,0 0-187,0 0-16,0 0 16,24 0-1,-49-25-15,25 25 16,0 0-16,0 0 16,-1 0-16,1 0 15,25 0 110,-25 0-125,-1-25 16,1 25-1,0 0-15,0 0 16,0 0 0,0 0-1,-1 0 1,1-25 0,0 25 62</inkml:trace>
  <inkml:trace contextRef="#ctx0" brushRef="#br0" timeOffset="-138962.84">14834 868 0,'24'0'31,"1"25"-15,-25 0-1,0 0 1,0-1-1,0 1 1,0 0 0,0 0-1,0 0-15,0-1 16,0 1 0,0 0-1,0 0 16,-25-25 48,1 0-64</inkml:trace>
  <inkml:trace contextRef="#ctx0" brushRef="#br0" timeOffset="-136614.14">15106 620 0,'25'0'219,"50"25"-219,-26 0 15,1 0-15,-1-25 16,1 24-16,24 1 0,-24 0 16,0-25-1,-26 0-15,1 0 16,-25 25 140,25-25-156,-25 49 16,-25-24-1,-24 0 1,49 0-16,-25-25 16,0 25-16,0-1 15,0 1 1,1-25 15,48 0 94,1 0-109,25 0-16,24 0 15,-24 0-15,0-25 16,24 25-16,-24 0 16,-1 0-16,-24 0 15,0-24-15,0 24 16</inkml:trace>
  <inkml:trace contextRef="#ctx0" brushRef="#br0" timeOffset="-136147.11">16049 819 0,'25'0'32,"-25"49"-1,0-24-16,0 25-15,0-26 16,0 1 0,0 0-1,0-75 79,0 1-78,0-26-16</inkml:trace>
  <inkml:trace contextRef="#ctx0" brushRef="#br0" timeOffset="-135031.8">16198 521 0,'25'0'78,"-25"25"-62,0 0-16,0-1 15,0 1-15,0 0 16,0 0 0,0-75 77,0 1-77,0 24 0,0-50-16,0 26 15,0 24 1,0-25-16,0 25 15,0 1 1,0-1 15,24 0-15,1 25 0,0-25-1,25 25-15,-1 0 16,1 0-16,-1 0 15,-24 25-15,25-25 16,-50 25-16,25-25 16,-25 25-16,24-1 15,-24 1 1,0 0 0,0 0-1,0 0 1,-24-1-16,-1-24 15,0 25-15,-25-25 16,26 0 0,24 25-16,-25-25 15,0 0-15,75 25 157,-1-25-157,26 25 15,-26 0-15,1-1 16,-25 1-16,24 0 15,-24 0 1,-25 0 0,-25-50 93,25 0-109</inkml:trace>
  <inkml:trace contextRef="#ctx0" brushRef="#br0" timeOffset="-134317.46">16595 99 0,'24'0'109,"26"0"-109,-25 25 16,49 25-16,-24-1 15,0 26-15,-1-51 16,-49 26-16,50-25 15,-50 0-15,25 24 16,24 1-16,-49 0 16,0-1-16,0 1 15,0 24-15,0-24 16,0-1-16,0 1 16,-25 0-16,25-26 15,-24-24-15,-1 25 16,25 0-16,-25 0 15</inkml:trace>
  <inkml:trace contextRef="#ctx0" brushRef="#br0" timeOffset="-111676.39">7392 25 0,'0'-25'78,"-25"25"-31,1 25-31,-1 0-1,0-1 1,0-24 0,25 25-16,-25-25 15,25 25-15,-24 0 16,-1 0-1,0-25-15,25 24 16,-25-24-16,25 25 16,0 0-16,-25 0 15,25 0 1,-25-1 0,25 1-1,-24 0 1,24 0-1,0 0 1,0-1 0,0 1-16,0 0 15,24 0 1,-24 0 0,25 0-1,-25-1 1,25-24-1,-25 25-15,25-25 16,0 25-16,-25 0 16,25-25-16,-1 25 15,1-25-15,0 24 16,0 1-16,24-25 16,1 25-16,-25 0 15,24-25-15,26 25 16,-75-1-16,25-24 15,-1 25-15,-24 0 16,25-25-16,-50-25 109</inkml:trace>
  <inkml:trace contextRef="#ctx0" brushRef="#br0" timeOffset="-110462.81">7739 273 0,'0'-25'16,"25"25"109,0 0-110,-25 50-15,25-50 16,-25 24-16,25-24 15,-1 25-15,1 0 16,-25 0 0,25 0-1,0-25 1,-25 24-16,25 1 31,-25 0-15,24-25-1,-24 25 48</inkml:trace>
  <inkml:trace contextRef="#ctx0" brushRef="#br0" timeOffset="-109516.34">8186 223 0,'-25'25'63,"0"0"-48,25 0-15,-25-25 16,1 24-16,-1 1 15,0 0 1,25 0 0,-25-25-16,0 0 15,25 25-15,-24-1 16,-1 1 15,25 0-15,-25-25-16,0 0 15,25 25 1,-25-25-16,1 25 31,-1 0 63,0-1-78,25 1 15,-25-25-15,25 25-16,-25-25 15,25 25 1,0 0-1,-24-25 110,-1 0-109</inkml:trace>
  <inkml:trace contextRef="#ctx0" brushRef="#br0" timeOffset="-108157.11">8360 645 0,'24'0'31,"1"0"0,-25 25-15,0 0 0,0-1-16,0 1 15,0 0 1,0 0 15,0 0-31,-25-25 0,25 24 16,0 1-1</inkml:trace>
  <inkml:trace contextRef="#ctx0" brushRef="#br0" timeOffset="-107078.33">8558 99 0,'25'25'94,"0"0"-79,-1 0-15,26 24 16,-25-49-16,0 25 16,24 0-1,-49 0-15,25-25 16,-25 24-1,25-24-15,-25 25 16,25-25 0</inkml:trace>
  <inkml:trace contextRef="#ctx0" brushRef="#br0" timeOffset="-106562.84">8955 124 0,'0'50'31,"0"-26"-31,0 1 16,-25 0-16,25 25 0,-25-1 16,0-24-16,1 25 15,24-26-15,-25 1 16,0 0-16,0 0 31,0 0-15</inkml:trace>
  <inkml:trace contextRef="#ctx0" brushRef="#br0" timeOffset="-106030.83">9104 546 0,'24'0'15,"-24"25"-15,0 24 31,0-24-15,0 25-16,-24-50 16,24 24-16,-25-24 15,25 25-15,-25 0 16,0 0 0,25 0-1,-25-25-15,1 0 63</inkml:trace>
  <inkml:trace contextRef="#ctx0" brushRef="#br0" timeOffset="-104840.84">9401 198 0,'0'0'0,"25"25"31,-25 0-15,0 25-16,0-1 15,0 1-15,0-25 0,-25 24 16,1 26-16,24-26 15,-25-24-15,0 25 16,25-25 0,0-1-1,0 1-15,0-50 78,0-24-62,0-1-16,0 1 16,0-1-16,0 0 15,0-24-15,0 49 16,25 0-16,-25-24 16,0 24-1,25 25-15,-25-25 16,0 0-16,0 0 15,24 25-15,1-24 16,0-1 0,49 0-1,-24 25 1,0-25-16,-1 25 16,26 0-16,-1 0 15,-24 25-15,-1-25 16,1 25-16,-1 0 15,-24-1 1,-25 1 0,0 0-16,0 0 15,0 0 1,-49-25 0,-1 24-16,0 1 15,1 0-15,-1-25 16,-24 25-16,24 0 15,1-25-15,24 0 16,25 24 125,49 1-126,26 0-15,-1-25 16,25 25-16,1 25 16,-1-26-16,-25 1 15,-24-25-15,-1 25 16,-24 0-1,-25-50 64,0 0-79,0-24 15</inkml:trace>
  <inkml:trace contextRef="#ctx0" brushRef="#br0" timeOffset="-104160.42">10269 50 0,'25'0'63,"0"0"-63,-25 24 15,50 1-15,-25 0 16,-1 0-16,26 24 16,-25 1-16,-25-25 15,25 0-15,-1 49 16,-24-49-16,0 24 16,0 1-16,0 0 15,-24 24-15,-26 1 16,-24-1-16,-26 50 15,26-50-15,-25 1 16,24-1-16,1-24 16,24 24-16,1-24 15,-1-25-15,25-25 16,0 24-16,1-24 62,24-24-46,0-26-16</inkml:trace>
  <inkml:trace contextRef="#ctx0" brushRef="#br0" timeOffset="-83318.37">1886 3597 0,'0'24'78,"0"26"-63,24 25 1,-24-1-16,0 25 0,0-24 16,0 49-16,0 0 15,-24 24-15,-1-24 16,25 25-16,0 50 16,-50-1-1,25 1-15,0 24 16,25-74-16,0 24 0,0-98 15,25-1 1,0-24-16,0 24 16,-25-24-16,25-25 15,0 24-15,-1 26 16,-24-26-16,25 1 0,0-1 16,0 26-16,-25-26 15,25 26-15,-1-50 16,-24-1-16,0 1 31,-24-25 32,-1-25-48,25 1 1,-25 24-16</inkml:trace>
  <inkml:trace contextRef="#ctx0" brushRef="#br0" timeOffset="-80620.33">2233 5110 0,'-25'25'94,"0"-25"-78,0 24-16,1 1 15,-1 25-15,25-1 16,-50 1-16,50 0 15,-25-1-15,1 1 16,-1-1-16,25 1 16,-25-25-16,25 24 15,-25-49-15,25 25 16,0 0-16,0 0 16,0 0-1,25-25-15,-25 24 16,25-24-16,-25 25 15,25-25-15,-25 25 16,24 0-16,1-25 16,0 25-16,25 0 15,-1-25-15,-24 0 16,49 0-16,1 0 16,-1 0-16,-24 0 15,-1-25-15,1 0 16,0 25-16,-26-25 15,1 0-15,0 25 16,0 0 0,-25-25-1,25 25-15,-25-24 16</inkml:trace>
  <inkml:trace contextRef="#ctx0" brushRef="#br0" timeOffset="-79659.28">2555 5060 0,'0'75'62,"0"-1"-46,25-24-16,-25-1 15,25 1-15,0-1 16,-1 1-16,-24-25 16,25 0-16,0-25 15,0-25 79,-25-25-94,25 1 16,-1-1-16,1 0 15,-25 1-15,0-26 16,25 51-16,0-1 15,-25 0-15,25 25 16,-25-25 0,0 75 77,-25-1-77,0 1-16,-25 24 16,50 1-16,-49-1 15,24 1-15,0-1 16,0-24-16,1-1 16,24 1-16,-25-50 15,25 25-15,0-1 16,-25 1 15,25 0-31,-25-25 31,25 25-31,0-75 94,25 50-94</inkml:trace>
  <inkml:trace contextRef="#ctx0" brushRef="#br0" timeOffset="-79191.28">3027 5581 0,'0'50'31,"0"-1"-31,0 1 16,0-1-16,0 1 15,0 25-15,0-26 16,0-24-16,0 0 16,0 0-1,0-50 48,-50-25-63</inkml:trace>
  <inkml:trace contextRef="#ctx0" brushRef="#br0" timeOffset="-78094.1">3126 5135 0,'25'0'63,"-1"24"-63,1 26 15,25 24-15,-1-24 16,1 0-16,0-1 16,-1 1-16,-24-25 15,0-1 1,0-24 62,-25-49-78,24-1 16,1 1-16,-25-1 15,25-24-15,0 49 16,0-25-16,-25 25 16,0-24-16,0 24 15,0 0 1,0 50 93,0 25-109,0 24 16,-25 0-16,0 1 15,0-1-15,25 1 16,-25-1-16,1-24 16,-1 24-16,25-24 15,-25-26-15,25 1 16,-50-25 93,50-25-93</inkml:trace>
  <inkml:trace contextRef="#ctx0" brushRef="#br0" timeOffset="-77646.27">3820 5606 0,'0'49'46,"-25"1"-46,25 24 16,-24-24-16,-1 25 16,0-26-16,25-24 15,-25 0-15,0 0 16,25-1-16,-24-24 16,24 25-1,-25-25 1,25-49 15,25-26-31,-1 26 16</inkml:trace>
  <inkml:trace contextRef="#ctx0" brushRef="#br0" timeOffset="-76476.18">4267 5333 0,'0'0'0,"0"25"31,0 0-31,0-1 16,-25 26-16,25 0 16,-25-1-1,25-24-15,-25 0 16,25 0-1,0-1 1,0-48 62,0-26-62,0 25-16,0-24 15,0-1-15,0 0 16,0-24-16,0 24 16,25 1-16,0 24 15,-25-25-15,25 26 16,0-1-16,-1 0 16,-24 0-1,25 25 1,0-25-1,0 25 1,0 0 0,-1 0-1,1 0 1,0 25-16,-25 0 16,25-25-1,-25 25-15,0 0 16,0-1-1,-25 1 1,0-25-16,-49 25 16,24 0-16,1 0 15,-1-25-15,0 24 16,1 1-16,-1-25 16,25 0-16,1 0 15,48 0 79,1 0-78,-25 25-1,25 0-15,0 0 16,0 24-1,-1-24 1,1 0-16,25 24 16,-50-24-16,74 25 15,-74-1-15,25-24 16,-25 0-16,25-25 16,0 25-16</inkml:trace>
  <inkml:trace contextRef="#ctx0" brushRef="#br0" timeOffset="-75617.09">4341 4862 0,'25'0'31,"0"0"0,24 0-15,-49 49-16,25-49 15,0 50 1,-25 0-16,25 24 0,0-24 16,-1-1-16,-24 1 15,25-1-15,0 26 16,-25-26-16,25 26 16,0-26-1,-1 1-15,-24 0 16,0 24-16,0-49 15,0 0-15,0 24 16,0 1-16,0 0 16,0 24-16,0-24 15,0-1-15,-24 1 16,24-1-16,-25 1 16,0-50-16,25 25 0,-25-25 15,25 25 1</inkml:trace>
  <inkml:trace contextRef="#ctx0" brushRef="#br0" timeOffset="-73223.27">2109 6871 0,'0'-25'32,"0"0"-17,0 0-15,-25 25 31,0-24-31,0 24 16,1 0 0,-1 0-1,0 0 1,0 0 0,0 0-1,1 0-15,-1 0 16,0 0-16,0 24 15,-25-24-15,26 0 16,-26 25-16,0 0 16,1 0-16,24 49 15,-25-24-15,26 0 16,-1-1-16,0 1 16,0 24-16,25-24 15,-25-1-15,1-24 16,24 0-16,-25 0 15,0 24-15,25-24 16,0 0 0,0 0-16,-25 24 15,25-24-15,-25 25 16,25-1-16,0 1 16,0 0-16,0 24 15,0-49-15,25 0 16,-25 24-16,25-24 15,0 0-15,0-25 16,-1 25-16,26 0 16,24-25-16,1 24 15,-26 1-15,26 0 16,-1-25-16,26 25 16,-26 0-16,50-1 15,-50 1-15,26 0 16,-51-25-16,26 0 15,-1 0-15,0 0 16,1 0-16,-26 0 16,1-25-16,24 0 15,-24 25-15,24-49 16,-24 24-16,0 25 16,-25-25-16,-1 0 15,1 25-15,0-49 16,-25 24-16,25 0 15,0 0-15,-25-24 16,24-1-16,1 0 16,0 1-16,0-26 15,0 26-15,-1-1 16,-24 1-16,25-1 16,0-24-16,-25 24 15,0 0-15,0 1 16,0-1-16,0 1 15,0-26-15,0 50 16,0 1-16,0-1 16,0-50-16,0 51 15,-25 24 1,25-25-16,-25 25 16,25-25-16,-24 0 15,-1 0 1,0 25-16,0 0 15,0-25-15,1 25 16,-26-24-16,0 24 16,1 0-16,-1 0 15,0 0-15,1 0 16,-1 0-16,1 0 16,-26 0-16,1 0 15,-1 0-15,1 0 16,0 0-16,-1 0 15,1-25-15,24 25 16,25-25-16,1 25 16,-1 0-16,0 0 15,0 0-15,0 0 16,1 0 0,-1 0-1,0 25 1,0-25-1,0 25-15,25-1 16,0 1 0,0 0-1,0 0 1,0 0-16,25-25 16,-25 25-16</inkml:trace>
  <inkml:trace contextRef="#ctx0" brushRef="#br0" timeOffset="-72104.69">2134 7218 0,'24'0'47,"1"-25"16,-25 1-48,0-1-15,0 0 16,0 0 0,0 0-1,0 1 1,-25 24 31,1 0-32,-1 24-15,0-24 16,25 25-16,-25-25 16,0 50-16,1-25 15,-1-1-15,25 1 16,-25 0 0,25 0-16,0 0 15,0-1 1,0 1-1,0 0 1,50-25 47,-26 0-63,1 0 15,50-25-15,-51 0 16,1 25-16,0-24 15,0-1 1,0 0 0,-50 50 93,25 24-109,-25-24 16,0 25-16,25 24 15,-49-24-15,24-1 16,25 1-16,-25 0 16,0-1-16,25-24 15,25-50 79,25 0-78,-1 1-16,1 24 15,-1-25-15,1 0 16,0 25-16,24-25 15,-24 0-15,-26 1 16,1 24-16,0-25 16,0 25-1,-25-25-15,25 25 16,-25-25-16,24 0 16</inkml:trace>
  <inkml:trace contextRef="#ctx0" brushRef="#br0" timeOffset="-71133.54">2729 7317 0,'0'50'78,"0"0"-62,0-1-16,-25 1 16,0 24-16,25-24 15,-25-1-15,1-49 16,24 25-16,0 0 15,0 0 1,-25-25 31,50-25 0,24 0-47,-24 25 15,0-25-15,49 1 16,-24-1-16,-1 25 16,1 0-16,0-25 15,-1 25-15,1-25 16,-25 25-16,0 0 16,-25-25 77,-25 1-77,25-1-16,-25 25 16,0-25-16,0 0 15,1 0 1,24 1-1,-25 24 64,25 74-79,-25-24 15,25 24-15,0 0 16,-25 26-16,25-1 15,-25 25-15,0-50 16,1 1-16,-1-26 16,25 1-16,-25-25 15,0-25 1,0 0-16,1 0 47,-1 0-32,0 0 1,0-25 0,25 0-16</inkml:trace>
  <inkml:trace contextRef="#ctx0" brushRef="#br0" timeOffset="-64948.83">1712 8235 0,'0'25'78,"0"0"-62,-25 0-1,25 24-15,-50 1 16,50-25-16,-24 49 16,-26-24-16,50-26 15,-50 26-15,26-25 16,24 0 0,-25-1-16,0 26 15,25-25-15,0 0 16,-25-1-16,25 1 15,-25 0-15,25 49 16,-24-74-16,24 50 16,0-25-16,0 0 15,0 0-15,0-1 16,0 51-16,0-26 16,0-24-16,24 0 15,1 0-15,0 24 16,0-24-1,0-25 1,-1 25-16,1 0 16,25-25-16,-25 25 15,24-1-15,1 1 16,-1-25-16,26 25 16,-25-25-16,-26 0 15,1 0-15,25 0 16,-25 0-16,-1 0 15,26 0-15,-25 0 16,0-25-16,24 0 16,-24 25-16,0-24 15,24-1-15,-24 0 16,0 0-16,-25 0 16,25 1-16,0 24 15,-25-25-15,24 25 16,-24-25-16,25 25 15,-25-50-15,25 26 16,0-1-16,-25 0 16,25 25-16,-25-50 15,24 26-15,1-1 16,0-25-16,-25 25 16,25 0-16,-25 1 15,25-1 1,-25 0-16,0 0 15,24-24 1,1 24 0,-25 0-1,0 0-15,0 0 16,0 1-16,0-1 16,0 0-1,0 0 1</inkml:trace>
  <inkml:trace contextRef="#ctx0" brushRef="#br0" timeOffset="-63916.13">2183 8682 0,'25'0'78,"0"-25"-62,0 0-16,24 0 15,-49 0-15,25 1 16,25-1-16,-50 0 15,24 0-15,1 0 16,-25-24-16,25 49 16,0-50-16,0 25 15,-25 1 1,24 24 93,-24 24-93,25 26-16,0 0 16,0 24-16,0-74 15,-1 25-15,1-25 16,-25 25-16,25-1 15,0-24-15,-25 25 16,25-25-16,-1 0 31,1 0 16,0 25-47,0-25 16,0 0 15,-25 25-15,24-25-1,1 0-15,-25 25 16,25-25-16,-25 24 16,25-24-16,-25 25 15,25-25-15,-25 25 16,25 0-16</inkml:trace>
  <inkml:trace contextRef="#ctx0" brushRef="#br0" timeOffset="-62704.72">1464 9996 0,'-25'0'32,"0"0"-17,0 25 1,1 0-16,-26 25 16,25-50-16,-49 74 15,24-24-15,25-1 16,-24 26-16,24-26 15,25 26-15,-25-1 16,0 0-16,25 1 16,0-1-16,0-24 15,0-1-15,0 1 16,0 24-16,25-24 16,-25 0-16,25-1 15,0-24-15,24 0 16,-24 0-1,25 0-15,24-25 16,-24 0-16,24 0 0,1 0 16,-26-25-16,1 0 15,-1 0-15,1 0 16,0-49-16,24-1 16,-49-24-16,0 50 15,0-1-15</inkml:trace>
  <inkml:trace contextRef="#ctx0" brushRef="#br0" timeOffset="-61851.25">1836 10244 0,'-25'0'63,"25"50"-63,0 24 15,0-24-15,0 0 16,0 24-16,25-24 16,-25-1-16,50 1 15,-50-25-15,24-1 16,1-24-16,-25 25 16,25-25-1,0-25 1,0-24-1,-25-1-15,24 1 16,1-1-16,0 0 16,0 1-16,0-26 0,-25 51 15,0-1-15,24-25 16,-24-24-16,0 49 16,0 0-16,0 0 15,0 1 1,0 73 46,-24 1-46,-1 24-16,25-24 16,-25 24-16,0 1 15,0-1-15,25 0 16,-24 26-16,24-26 15,-25 0 1,25 1-16,0-26 16,0 1-16,0 0 15,0-1-15,0 26 0,0-26 16,-25 1-16,25 0 16,0-26-16,-25 1 15,25-50 63,50-24-78,24-50 16,50-1-16,0 1 16</inkml:trace>
  <inkml:trace contextRef="#ctx0" brushRef="#br0" timeOffset="-61460.53">2555 10641 0,'0'0'0,"-49"25"16,24 25-16,25-1 0,-25 1 15,0 24-15,0 1 16,25-1-16,-24 0 16,-1 1-1,0-1-15,25-24 0,0-25 16,0 0-16,-25-1 31,25-48 16,25-51-47,25-24 16,-1 24-16,-24 1 15</inkml:trace>
  <inkml:trace contextRef="#ctx0" brushRef="#br0" timeOffset="-60569.18">2679 10418 0,'25'0'140,"0"25"-124,0 24-16,-1-24 15,1 25-15,0-25 16,0-1-16,0 26 16,-1-50-16,-24 25 15,25 0-15,0-25 16,0 0 0,0-50 15,0 0-31,-25 1 15,24-1 1,1 1-16,0-26 16,-25 50-16,0-24 0,25 24 15,-25 0-15,0 0 16,0 1 0,0 48 46,0 26-46,-25 0-16,0-1 15,0 26-15,25-1 16,-24 0-16,-1 1 16,0-1-16,25 1 15,0-1-15,-25 0 0,0-24 16,25-25-1,0 0 1,-25-25 15,25-25 1,25 0-17,25-25-15,0 1 16,24 49-16</inkml:trace>
  <inkml:trace contextRef="#ctx0" brushRef="#br0" timeOffset="-60178.24">3547 10716 0,'-24'49'16,"-1"1"-16,0 24 15,0-24-15,25 24 16,-25-24-16,25 24 15,-24-24-15,24 0 16,0-1-16,0-24 16,24-99 62,26 24-78,24-25 0,-24 26 15</inkml:trace>
  <inkml:trace contextRef="#ctx0" brushRef="#br0" timeOffset="-59193.29">4068 10269 0,'0'25'16,"0"25"-16,0-1 15,-24 26-15,24-1 16,-25 0-16,0 1 15,25-26-15,-25 1 16,25-25-16,0 0 16,0-50 46,-25-25-62,0-24 16,1-25-16,24-1 15,-25 26-15,0 0 16,0-1-16,0 26 16,25-1-16,0 0 15,0 26-15,0-1 16,25 0 0,0 25-1,25 0 1,-1 0-1,1 0-15,0 0 16,24 25-16,-49 0 16,0-25-16,-1 24 15,-24 1 1,25-25 0,-25 25-16,0 0 15,0 0 1,-25-25-1,-24 24-15,-1 1 16,1 0-16,-26-25 16,25 25-16,-24 0 15,49-25-15,0 0 16,25 24 62,50 1-62,0-25-16,-1 25 15,26 25-15,-1-26 16,1 1-16,24 25 16,-25-25-16,1-1 15,-26 1-15,1 0 16,-25-25-1,-25 25 1,0-50 78,-50-49-94</inkml:trace>
  <inkml:trace contextRef="#ctx0" brushRef="#br0" timeOffset="-58623.24">4019 9401 0,'49'0'78,"26"0"-78,49 50 16,0 24-16,-25 0 15,25 26-15,0 24 16,-25 24-16,0 1 16,-24 0-16,-1-74 15,-24 24-15,-25-25 16,0-24-16,-25-1 16,0-24-16,0 0 15,0 0 1,0 0-16</inkml:trace>
  <inkml:trace contextRef="#ctx0" brushRef="#br0" timeOffset="-56894.7">1737 11782 0,'-25'-25'125,"0"25"-125,-25 0 16,-24 25-16,24 0 15,1-25-15,-1 25 16,1 0-16,-26-1 15,26 26-15,-1-25 16,25 0-16,0-1 16,25 1-16,-24-25 15,24 50-15,-25-25 16,0-1 0,25 1-16,0 25 15,0-25-15,0 0 16,0-1-16,0 26 15,0 0-15,0-1 16,0 1-16,0-1 16,25 26-16,0-26 15,-25 1-15,49-25 16,-24 49-16,0-24 16,24-1-16,-24 26 15,50-1 1,-51-24-16,26-1 0,-50-24 15,50 25-15,-1-25 16,-49 0-16,50-1 16,-25-24-16,-1 25 15,1-25 1,0 25-16,0-25 16,0 0-1,-1 0 1,-24-25-1,25 0-15,0 1 16,0-51-16,0-24 16,24 24-16</inkml:trace>
  <inkml:trace contextRef="#ctx0" brushRef="#br0" timeOffset="-55925.36">1985 12080 0,'0'25'109,"0"-1"-109,25 1 16,-1-25-16,1 25 15,74 0-15,-24-25 16,-1 0-16,25 25 15,-24-25-15,-1 25 16,25-25-16,-49 0 16,-25 0-16,0 0 15,-25 24 63,-25 1-46,-25-25-32,-24 25 15,-1 0-15,1 0 16,24 24-16,-24 1 16,0-25-16,-1 24 15,26 1-15,-1-1 16,0-49-16,1 25 15,24-25 1,25 25-16,25-25 78,24-25-78,26 0 16,49 1-16,-25 24 15,25 0-15,25 0 16,24 0-16,-24 0 16,-25 0-16,-49 0 15,-1 0-15,-24 0 16,-50 24-16</inkml:trace>
  <inkml:trace contextRef="#ctx0" brushRef="#br0" timeOffset="-55510.41">3349 12526 0,'50'0'16,"-50"25"-1,0 0-15,0 0 16,0 24-16,0 26 16,0-26-16,-25 1 15,25 0-15,0-1 16,0-24-16,0 0 16,-25-25 15,0 0-16,25-25 1,0 0 0,25 0-16,0-49 15</inkml:trace>
  <inkml:trace contextRef="#ctx0" brushRef="#br0" timeOffset="-54549.34">3547 11931 0,'25'0'78,"50"50"-62,-1-1-16,0 1 16,50-1-16,25 26 15,-74-50-15,-1 0 16,1-1-16,-26-24 15,-24 0-15,0 0 16,-75 0 109,1 0-125,-1 0 16,0 25-16,1 0 15,-1 0-15,1-25 16,24 25-16,0-1 16,0 1-1,0 0 1,0-25-16,25 25 15,-24 0-15,48-25 94,26 0-94,0 0 16,24 0-16,1 0 15,-1 0-15,0 0 16,-24 0-16,0 0 16,-26 0-16,1 0 15,0 0 1</inkml:trace>
  <inkml:trace contextRef="#ctx0" brushRef="#br0" timeOffset="-54135.12">4639 12526 0,'25'0'15,"-1"0"16,-24 25-31,0 25 16,0-1-16,-24 1 16,-1 0-16,0 24 15,0-24-15,0-1 16,1-24-16,-1 49 16,0-49-16,25 0 15,-25-25-15,25-25 63,25-74-63,25-25 15</inkml:trace>
  <inkml:trace contextRef="#ctx0" brushRef="#br0" timeOffset="-53140.29">4887 11956 0,'25'0'16,"-25"25"-16,24 24 15,1 26-15,0-26 16,-25 1-16,25 0 16,-25 24-1,25 0-15,-25-24 0,0-25 16,0 0-16,0-75 94,-25-74-79,25 50-15,-25-26 16,0 26-16,0-1 16,25 26-16,0-1 15,0 25-15,0-24 16,0 24-16,25 25 15,0-25-15,-25 0 16,25 25-16,25 0 16,-26 0-1,1 0 1,0 25-16,0 0 16,-25 0-1,25 0-15,-25-1 16,0 1-1,0 0 1,0 0-16,-25 0 16,0-1-16,0-24 0,0 25 15,-24-25-15,24 25 16,-25-25-16,1 0 16,-1 0-16,25 0 15,0 0-15,1-25 16,48 25 62,26 25-78,0 0 16,-1 0-16,1-1 15,0 1-15,49 25 16,-25-25-1,1 24-15,24 26 16,-50-50-16,1-1 16,-25 1-16,0-25 0,-1 25 15,-24-75 95</inkml:trace>
  <inkml:trace contextRef="#ctx0" brushRef="#br0" timeOffset="-52570.21">5061 11286 0,'124'25'31,"0"49"-31,0-24 16,-50 0-16,25 24 16,-24-24-16,-1 24 15,0-24-15,-24 24 0,0-24 16,-26-1-16,1 26 16,0-1-16,-25 25 15,0-24-15,0-1 16,-25 25-16,0-24 15,1-1 1,-1-24-16,-50 24 0,26-49 16,24 0-16,0-25 15,-24 25-15,24-25 16,0 0 0</inkml:trace>
  <inkml:trace contextRef="#ctx0" brushRef="#br0" timeOffset="-50756.29">3423 7590 0,'25'25'188,"50"-25"-188,49 25 0,-25 0 16,25-1-1,0-24-15,-25 0 16,0 25-16,50-25 15,-25 0-15,75-25 16,-1 1-16,50 24 16,25-25-16,-25 25 15,-25 0-15,25 0 16,-74 25-16,0-1 16,-50 1-16,49-25 15,-74 0-15,-24 0 16,-26 0-16,1 0 0,-25 0 15,0 0 1</inkml:trace>
  <inkml:trace contextRef="#ctx0" brushRef="#br0" timeOffset="-49237.97">4366 6623 0,'0'49'47,"0"-24"-47,0 0 15,-25-25-15,25 25 16,-49 24-16,24-24 16,0 0-16,-25 0 15,26-25-15,-1 25 16,0-25-1,25 25-15,0-1 16,-25-24 15,50 25 110,0 0-141,0 0 16,-1 0-16,26 24 15,0 1-15,-26-1 16,26-24-16,-25 50 15,0-51-15,-1 1 16,-24 0-16,25 0 16,0 0-1,-25-1 1</inkml:trace>
  <inkml:trace contextRef="#ctx0" brushRef="#br0" timeOffset="-47870.44">4440 6648 0,'0'0'0,"25"0"141,0 24-125,-25 1-16,50-25 15,-50 50-15,24-50 16,-24 25-16,50-1 15,-50 26-15,50-50 16,-50 25-16,24-25 16,-24 25-16,25 0 15,0-25-15,-25 24 16,25-24-16,-25 25 31,25-25-31,-50 25 172,25 0-172,-50-25 16,50 25-16,-25-25 15,-24 24-15,24 1 16,0 0-16,25 0 16,-25 24-16,-24-24 15,49 0-15,-25 0 16,25 0-16,-25-25 15,0 24-15,1 1 16,24 0 15,-25-25-31,0 0 110,0 0-110,50 0 31</inkml:trace>
  <inkml:trace contextRef="#ctx0" brushRef="#br0" timeOffset="-47141.18">5135 7293 0,'25'0'63,"0"0"-48,-25 24 1,0 1-16,0 0 15,0 0-15,-25 49 16,0-49-16,0 25 16,25-26-16,-25-24 15,1 25-15,24 0 16,-25-25-16,25 25 16,-25-25 46,25-25-46,25-25-16</inkml:trace>
  <inkml:trace contextRef="#ctx0" brushRef="#br0" timeOffset="-46322.21">5730 6648 0,'25'0'78,"-25"24"-78,-25 1 16,25 50-1,-25-51-15,1 1 16,-1 50-16,0-50 16,0 24-16,-24 1 15,24-25-15,25-1 16,-25-24-16,25 25 16</inkml:trace>
  <inkml:trace contextRef="#ctx0" brushRef="#br0" timeOffset="-45110.19">5730 6598 0,'25'25'62,"0"-25"-46,-25 49-16,25 1 15,-1 0-15,-24-1 16,25 1-16,25 0 16,-25-26-1,-1 1-15,1 0 16,0 25-16,0-50 16,-25 24-16,25-24 15,-25 25 1,24-25-1,-24 25-15,-24 0 204,-26-25-204,25 25 15,0-1-15,-24 1 16,24 0-1,0-25 1,0 25-16,1-25 16,24 25-16,-25-1 0,0-24 15</inkml:trace>
  <inkml:trace contextRef="#ctx0" brushRef="#br0" timeOffset="-44334.17">5457 7169 0,'25'0'47,"0"0"-16,0 0-15,-25 49-16,25-24 16,-1 0-16,-24 0 15,25-25-15,-25 24 16,50 1-16,-25 0 16,-1-25-1</inkml:trace>
  <inkml:trace contextRef="#ctx0" brushRef="#br0" timeOffset="-43842.21">5953 7367 0,'25'0'32,"-25"50"-1,-25-26-15,25 1-16,-24 25 0,-1-25 15,0-25 1,25 24-1,-25-24 1,25 25-16,25-50 63,25 1-48</inkml:trace>
  <inkml:trace contextRef="#ctx0" brushRef="#br0" timeOffset="-42991.21">6772 6648 0,'25'0'0,"-25"24"94,-25 26-94,0 24 16,25-24-16,-49 25 15,24-1-15,0-24 16,0 24-16,0-24 15,25-1-15,-24-24 16,-1 25-16,25-26 16,-25-24-1,75 0 79,24-24-94,-24 24 16,24-25-16,0 0 15,-24 0-15,0 25 16,24-25-16,-49 25 16,0 0 93</inkml:trace>
  <inkml:trace contextRef="#ctx0" brushRef="#br0" timeOffset="-41893.81">8012 7193 0,'-49'0'16,"-1"0"0,0 0-16,1 0 15,-1 0-15,1 0 16,-26 25-16,50 0 16,-24-25-16,-1 50 15,-24-26-15,24 51 16,25-26-16,-49-24 15,49 50-15,-24-51 16,49 1-16,-25 50 16,0-26-16,0 1 15,25-1-15,-25 1 16,0 24-16,25-24 16,-24 25-16,-1-1 15,0 0-15,25 1 16,0-26-16,0 1 15,0 24-15,25-24 16,0 49-16,-25-49 16,24-25-16,26 24 15,0-24-15,24 25 16,1-50-16,24 24 16,-25 1-16,75 50 15,-75-51-15,1-24 16,24 0-16,-25 25 15,1-25-15,-1 0 16,1 0-16,49 0 16,0-25-16,25 1 15,-50-1-15,50-50 16,49-24-16,-24-25 16,-100 99-16,-49-24 15,0 49-15,0-25 16,-25-25-16,0 1 15,0-1-15,0 1 16,0-26-16,0 1 16,-25-25-16,0 24 15,0 1-15,0-1 16,0 1-16,-24-1 16,24-24-16,0 25 15,-24 24-15,-1 1 16,25-26-16,-49 26 15,24-1-15,-49-24 16,25 24-16,-1 25 16,1 0-16,24 1 15,-24-1-15,24 25 16,-24 0-16,49 0 16,-25 25-16,1-1 15,-1-24-15,25 25 16,-24 25-16,-1-1 15,25 1-15,-24 0 16,24-1-16,25 1 16,-25-25-16</inkml:trace>
  <inkml:trace contextRef="#ctx0" brushRef="#br0" timeOffset="-40456.75">8012 7764 0,'0'0'0,"-25"0"15,1 0 17,-1 0-32,0 25 15,0-1-15,-24 1 16,-1 25-16,0-1 16,1 1-16,-26 25 15,51-26-15,-1-24 16,0 25-16,0-26 15,0 1-15,25 0 16,-24-25-16,24 50 16,0-26-1,-25 1 1,25 0-16,0 0 16,0 0-16,0-1 15,25 1 1,-1 0-1,51 25-15,-26-26 16,26 1-16,-1 0 16,75 0-16,-50 0 15,0-25-15,50 0 16,-25 0-16,0 0 16,0 0-16,-49 0 15,-1-25-15,-24 25 16,-25 0-16,-1-25 15,1 0 1,0 25-16,-25-25 16,25 25-16,-25-24 15,25 24-15,-1-50 16,26 25-16,0-24 16,-50 24-16,24-25 15,1 1-15,0-1 16,-25-24-16,0 24 15,25 0-15,-25 1 16,0-1-16,0-24 16,0-1-16,0 26 15,-25-26-15,0 1 16,0 24-16,-24-24 16,24 49-16,-25-25 15,26 26-15,-51-26 16,26 25-16,-1 0 15,0 1-15,-24-1 16,24 25-16,26 0 16,-26 0-16,0 0 15,1 0-15,-1 0 16,1 0-16,-1 0 16,0 25-16,-24-1 15,-1-24-15,26 25 16,-26 50-16,26-75 15,-1 24-15,1 1 16,24 0-16,-25 0 16,1 0-16,24-1 15,0 1-15,0-25 16,0 50-16,1-25 16,-1 24-1,25-24 1,-25-25-16,25 25 15,-25 0-15,25-1 32,0 1-1,0 0 16,-25 0-47,25 0 31,0-1 0</inkml:trace>
  <inkml:trace contextRef="#ctx0" brushRef="#br0" timeOffset="-38476.53">8335 7913 0,'0'-25'15,"0"0"1,0 0 15,0 0-15,0 1-1,0-1-15,0 0 16,-25 25 0,25-25-16,-25 25 15,0-25 16,1 25 1,-1 0-17,0 0-15,25 25 16,-25-25-16,25 25 16,-25-25-16,25 25 15,0 0-15,0-1 31,0 1-31,0-50 125,25 1-109,0 24-16,-25-25 16,25 25-1,-25 49 79,0 1-78,0-25-16,0 24 15,0 26-15,0-25 16,0-1-16,-25-24 16,0 49-16,25-49 15,-25 0 1,50-50 124,0 25-140,-25-25 16,25 1-16,0-1 16,-1 0-1,1 25 1,0 0 0</inkml:trace>
  <inkml:trace contextRef="#ctx0" brushRef="#br0" timeOffset="-37639.87">8508 7962 0,'25'0'15,"0"0"16,-25 25-31,0 0 16,0 0 0,0 0-1,0-1 1,0 1 0,25-25 30,0 0-30,-1 0 0,1 0-16,0-25 15,0 25-15,0 0 16,-1 0 0,1 0 62,-25 25-47,0 0-31,0 0 16,-25 0-1,1-25 1,24 24-1,-25-24-15,0 25 0,0-25 16,0 0-16,1 25 16,-1-25-1,0 0 1,0 0 15,0-25 0,25 0-15,0 1-16,0-1 16</inkml:trace>
  <inkml:trace contextRef="#ctx0" brushRef="#br0" timeOffset="-36671.99">8583 7987 0,'-25'0'31,"0"0"16,100 0 78,-26-25-109,1 25-16,-1 0 15,1-25-15,0 25 16,-1 0-16,1 0 15,-25 0 1</inkml:trace>
  <inkml:trace contextRef="#ctx0" brushRef="#br0" timeOffset="29913.64">10617 11609 0,'0'0'0,"0"-25"31,0 50 31,0 49-46,0 0-16,-25 26 16,25 48-16,0-48 15,0-26 1,0 1-16,-25-1 0,25-24 15,0 24-15,0-49 16,-25-25-16,25 49 16,0-24-1,-24-25 32,24 25-47,-25-25 16,0 0 31,25-25 0,50 0-32,-1 1 1,26 24-16,-26 0 0,26 0 15,-1 24-15,-24 1 16,-1 0-16,26 0 16,-26 49-16,-24-74 15,0 50-15,0-25 16,-1-1 0,-24-48 93,25-26-93,0-24-1,-25 24-15</inkml:trace>
  <inkml:trace contextRef="#ctx0" brushRef="#br0" timeOffset="30377.08">11485 12303 0,'50'0'94,"-1"0"-79,26 25 1,-1-25-16,0 25 16,1 0-16,-1-1 15,-74 1 1,-25-25 15,1 0-31,-26 25 16,-24-25-1,-1 0-15,1 0 16</inkml:trace>
  <inkml:trace contextRef="#ctx0" brushRef="#br0" timeOffset="30702.73">11460 12626 0,'0'0'16,"25"0"-16,0 24 0,-25 1 15,25-25 16,-1 25-31,1-25 16,25 0-16,24 0 16,1 0-1,24 0-15,25 0 16,-50 0-16,25 0 16,1 0-16,-1 0 15,-25 0-15,-24 0 0,-25 0 16,0 0-1</inkml:trace>
  <inkml:trace contextRef="#ctx0" brushRef="#br0" timeOffset="32033.25">13320 12303 0,'0'0'0,"0"-25"78,0-24 1,0-1-79,0 25 15,0 0 1,0 1-16,0-1 15,-24 25-15,-1 0 16,0-25-16,0 25 16,-24 0 15,-1 0-31,0 50 16,1-26-16,-26 51 0,26-50 15,-1 49 1,1-49-16,24 25 15,0-1-15,0 1 16,25-25-16,0-1 16,0 1-16,0 0 15,25-25-15,0 50 16,24-50-16,-24 0 16,50 24-16,-51-24 15,26 0-15,-25 0 16,24 0-16,1 0 15,-25-24-15,49-26 0,-74 25 16,50 0-16,-50-24 16,25 49-1,-25-50-15,24 25 16,-24 1 0,0 98 77,0-49-77,0 0-16,0-1 16,0 1-16,0 0 15,25 0 1,0 0-1,0-25 1,24 0-16,1-50 16,-50 0-1,25 1 1,0-1-16,0-49 16,-25 25-16,0-26 15</inkml:trace>
  <inkml:trace contextRef="#ctx0" brushRef="#br0" timeOffset="32651.48">13469 11658 0,'0'-25'15,"0"75"17,0 24-17,0-24-15,0 24 16,0-24-16,0-25 16,0 0-16,0-1 15,0 1 1,0-50 62,0-24-78,25-1 16,0 1-16,0 24 15,0 0-15,24 25 16,-24-25-16,0 0 15,0 25 1,-1 0 0,1 25-16,-25 0 15,25 49-15,0-24 16,-25-25 0,0 24-16,0 1 15,0 0-15,0-26 16,0 1-16,0 0 15,0 0-15,0 0 16,0-75 47,25-24-63</inkml:trace>
  <inkml:trace contextRef="#ctx0" brushRef="#br0" timeOffset="33299.07">14065 11807 0,'0'25'16,"24"24"-1,1 26-15,-25-1 16,25 1-16,-25-1 16,0 1-16,0-1 15,0 0-15,0-24 16,0 0-16,0-1 16,0 1-16,0-25 15,-25-25 1,25-25 62,0 0-62,25-49-16,25 74 15,-26-25-15,51 0 16,-1 25-16,1-25 15,-1 25-15,1 0 16,-1 0-16,-24 25 16,-26 0-16,1-25 15,0 25-15,0-25 16,-25 49-16,25-49 16,-25 25-16,0 0 15,0 0-15,-50-1 16,-24 1-16,-1-25 15,-74 0-15,25 0 16,0 0-16,25-25 16,25-24-16,-1 24 15,26 0-15,24-24 16,0 24-16,0-25 16,25 1-16,0-26 15,50 26-15,24-1 16</inkml:trace>
  <inkml:trace contextRef="#ctx0" brushRef="#br0" timeOffset="34026.95">14759 11609 0,'0'24'62,"0"26"-62,0 0 16,0 24-16,0-24 16,0-26-16,0 1 15,-25-50 63,1-49-78,24 24 16,0 1-16,0 24 16,0 0-16,0 0 15,0 1-15,24-1 16,1 0-1,0 25 1,0 0 0,0 0-16,-1 0 15,1 25-15,0 24 16,0-49-16,-25 25 16,25 25-16,-25-25 15,24-1 1,-24 1-1,0 0 1,-24 0 0,-1 0-1,25-1-15,-25-24 16,25 25 0</inkml:trace>
  <inkml:trace contextRef="#ctx0" brushRef="#br0" timeOffset="34725.27">15925 12005 0,'0'0'0,"-25"0"31,0 0-15,1 0-1,-1 0-15,0 25 16,0-25-16,-24 25 16,24 0-16,0-25 15,-50 74-15,26-49 16,24 25-16,-25-25 16,50-1-16,-24 1 15,-1 0-15,25 0 16,0 0-1,0-1 1,0 1-16,0 0 16,25-25-1,-1 0 1,26 0 0,-25 0-16,24 0 15,-24 0-15,50-25 16,-26 0-16,1 25 15,-25-24-15,0-1 16,24 0-16,-24 0 16</inkml:trace>
  <inkml:trace contextRef="#ctx0" brushRef="#br0" timeOffset="35542.95">16074 11336 0,'0'49'47,"0"1"-47,0 0 15,25-1-15,-25 26 16,0-51-16,0 1 16,0 0-16,0 0 15,0 0 1,0-50 62,0-25-62,-25 1-16,25-1 15,0 25-15,0-24 16,0 24 0,0 0-16,0 0 15,49-24-15,1 49 16,0-25-16,-1 0 15,26 25-15,-26 0 16,1 0-16,-1 0 16,1 0-16,-25 0 15,24 25-15,-24 0 16,0-25 0,-25 24-16,0 26 15,0 0-15,0-1 16,0 1-16,0-1 15,0-24 1,0 0 0</inkml:trace>
  <inkml:trace contextRef="#ctx0" brushRef="#br0" timeOffset="37147.56">9128 11063 0,'0'-25'31,"50"25"0,49-25-31,125-24 16,73-26-16,174 26 15,422-75-15,149-25 16,0 99-16,198-123 16,149-75-16,-49 272 15,-249 1-15,-74-25 16,-124-99-16,-273 99 16,-272 0-16,-100 25 15,-124-25-15,-50 0 16,-49 0-16,-25 25 156,0-1-140,0 26-16,0 74 15,-25 50-15,0 74 16,0-25-16,1 25 16,24 0-16,-25 50 15,25 24-15,0 25 16,0-123-16,25 24 15,-1-124-15,1 0 16,-25-75-16,0 1 16,25-50-16,-25 25 15,25-25-15,-25 25 16,-25-1 78,-49 1-94,-75-25 15,-50 50-15,-73 24 16,-101-49-16,-48 74 16,-299 0-16,-123 50 15,-174-124-15,-74-75 16,-75-49-16,74 50 15,199-1-15,199-24 16,-25-50-16,297 148 16,124 26-16,75 24 15,124 1-15,24-26 16,75-24-16,-24-25 16</inkml:trace>
  <inkml:trace contextRef="#ctx0" brushRef="#br0" timeOffset="38945.38">9426 11137 0,'0'-25'47,"25"75"-16,0 99-15,-25-25-16,25 25 15,-1 0-15,1-1 16,0 1-16,0 0 16,-25-25-16,25-25 15,-25-24-15,0-1 16,0-24-16,0-1 16,0-24-16,0 0 15,0 0 1,0 0-1,0-1-15,0 1 16,0 0 0,0 25-1,0-26 1,-25 1 0,25 25-16,0-1 15,0 1-15,0 0 16,0 24-16,0-24 15,25-1-15,-25 1 16,24 0 0,1-1-16,-25-24 0,0 0 15,0 0 1,25-25 15,-25 24-31,0 1 16,0 0-1,0 0 1,0 0 0,0-1-1,50-24 142,24 0-157,25 0 15,75 0-15,24 0 16,1 25-16,-1-25 15,1 0-15,49 0 16,-50-25-16,-24 25 16,-1 0-16,-49 0 15,0 0-15,25 0 16,-74 0-16,-1 0 16,-24 0-16,-26-24 15,26 24-15,-25 0 16,-25-25 109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B5A432D-2F87-4DBA-B8E9-1AC662B96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00EB6A9-334F-4C77-9F1B-7DF5237E2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CA24026-D8A0-49F6-82EB-BA86D57DE4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B2B9EEF-215D-4A2F-91A3-FFDF34DEDB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DFE48D8-55F6-417C-8F7E-E658C068D5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A76863A-7E5E-45A6-BA31-0ECC02830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D2A2EE-BD3A-487E-BACC-426EA5615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9D0DCB-F37A-4F5F-ABB6-004CEC1CE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0A2363-1B7F-4DF5-9C80-588812035D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E03CE-2A83-48A6-B5E8-EFED57881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DF74-4201-4CAF-9C03-3BB8B7800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1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3375DD-1B12-44EB-9A4A-73111DF8F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1089B3-6127-45D0-A80B-E97D888FD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B244EF-4CF6-4F5D-861D-4D6FCB6411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E1D5E-FB70-45F8-8417-9ADDB8B76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46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85110C-872E-468F-898C-0834C41EB4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B88BAE-1B06-4AAC-9D1A-93141421A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2C1C96-D529-4193-85E3-F3DB9540E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8F92A-FD79-4D36-81C0-00FA7E1C1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09924-1416-441B-94B8-95A35B534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CDB40B-57DD-4E63-B303-40F12F684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2E2CC1-E676-4EB2-AE0C-DEEE0A8E4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393F-7A87-4E42-B559-417902E7C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0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95E34A-550A-418A-B09E-605D4C97A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E552F6-F424-488A-AB1F-58EF4AA2F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157862-7503-488B-BFCC-DA0D44F51F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4830E-BD8C-45BA-AADB-DA75D797B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9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948B3-EE1A-4E9A-A440-92C64E276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28E25-E731-4B52-A14B-7D6CD8431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5AB14-89D0-4511-9DCD-CC362E328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0CF34-1711-4103-AE5C-C1CF4F7F7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0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6DC8E0-796D-4AC2-9714-76014464D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13E0B9-8F41-4BF1-9E26-5C02A14EB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3DF4DC-D1B6-402A-BFAC-A4AE793D7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8D561-34D4-4BF7-97F0-101F8DFAD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12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59C0A6-2FE4-484C-ADDF-01E471CC3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EAD974-B763-42C9-9A9A-64AEC301E5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DCCB70-3EAE-4B8F-A557-3915430A6B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279D8-9D8A-485A-B27D-1EACC98E9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4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748CDC-BA66-4651-A033-38ACD2518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F8232C-6E07-4424-854E-2BD93A80C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A8289E-A076-4063-8B45-9D96BB554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1812E-5A31-4336-ADDE-980EAB388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1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01194-F5CB-4CBB-92B5-5F818D6C2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48EA0-C8F9-470F-8BF3-3A5EE0C40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1FB54-C9DD-409B-920A-ABF0B6853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BB4E8-A231-4DEE-B29A-85E4DBE9B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8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FF586-C2B9-4B6A-8CDE-B4292F6BA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656F1-9184-41A5-981A-FEBD73FB7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B6F8-D7CB-4333-9A71-7E510585C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68390-9E46-41BE-8675-000B3C06E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0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245BD31-DFF1-43C7-96F9-967F67584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99294E-5DBA-4851-83D0-EEB8D39E2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15088C0-1227-42C5-BEA5-643FAA5077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E7A901-7F38-42E8-A188-6C8D9924C1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4603C7-927E-49C9-AC81-12EC6E40FA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4F21AB-4BF3-4EF6-8430-93E94C1D0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19.wmf"/><Relationship Id="rId21" Type="http://schemas.openxmlformats.org/officeDocument/2006/relationships/oleObject" Target="../embeddings/oleObject62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20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9.wmf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80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25.wmf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5.bin"/><Relationship Id="rId2" Type="http://schemas.openxmlformats.org/officeDocument/2006/relationships/oleObject" Target="../embeddings/oleObject63.bin"/><Relationship Id="rId16" Type="http://schemas.openxmlformats.org/officeDocument/2006/relationships/image" Target="../media/image19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78.bin"/><Relationship Id="rId32" Type="http://schemas.openxmlformats.org/officeDocument/2006/relationships/image" Target="../media/image23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7.bin"/><Relationship Id="rId28" Type="http://schemas.openxmlformats.org/officeDocument/2006/relationships/oleObject" Target="../embeddings/oleObject82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4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6.bin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.wmf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103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25.wmf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8.bin"/><Relationship Id="rId2" Type="http://schemas.openxmlformats.org/officeDocument/2006/relationships/oleObject" Target="../embeddings/oleObject86.bin"/><Relationship Id="rId16" Type="http://schemas.openxmlformats.org/officeDocument/2006/relationships/image" Target="../media/image19.wmf"/><Relationship Id="rId20" Type="http://schemas.openxmlformats.org/officeDocument/2006/relationships/image" Target="../media/image26.wmf"/><Relationship Id="rId29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01.bin"/><Relationship Id="rId32" Type="http://schemas.openxmlformats.org/officeDocument/2006/relationships/image" Target="../media/image23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100.bin"/><Relationship Id="rId28" Type="http://schemas.openxmlformats.org/officeDocument/2006/relationships/oleObject" Target="../embeddings/oleObject105.bin"/><Relationship Id="rId10" Type="http://schemas.openxmlformats.org/officeDocument/2006/relationships/oleObject" Target="../embeddings/oleObject92.bin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7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99.bin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9.wmf"/><Relationship Id="rId18" Type="http://schemas.openxmlformats.org/officeDocument/2006/relationships/image" Target="../media/image20.wmf"/><Relationship Id="rId26" Type="http://schemas.openxmlformats.org/officeDocument/2006/relationships/image" Target="../media/image28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121.bin"/><Relationship Id="rId34" Type="http://schemas.openxmlformats.org/officeDocument/2006/relationships/oleObject" Target="../embeddings/oleObject131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5.bin"/><Relationship Id="rId33" Type="http://schemas.openxmlformats.org/officeDocument/2006/relationships/image" Target="../media/image23.wmf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19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24.bin"/><Relationship Id="rId32" Type="http://schemas.openxmlformats.org/officeDocument/2006/relationships/oleObject" Target="../embeddings/oleObject130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3.bin"/><Relationship Id="rId28" Type="http://schemas.openxmlformats.org/officeDocument/2006/relationships/oleObject" Target="../embeddings/oleObject127.bin"/><Relationship Id="rId10" Type="http://schemas.openxmlformats.org/officeDocument/2006/relationships/oleObject" Target="../embeddings/oleObject115.bin"/><Relationship Id="rId19" Type="http://schemas.openxmlformats.org/officeDocument/2006/relationships/oleObject" Target="../embeddings/oleObject120.bin"/><Relationship Id="rId31" Type="http://schemas.openxmlformats.org/officeDocument/2006/relationships/image" Target="../media/image24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2.bin"/><Relationship Id="rId27" Type="http://schemas.openxmlformats.org/officeDocument/2006/relationships/oleObject" Target="../embeddings/oleObject126.bin"/><Relationship Id="rId30" Type="http://schemas.openxmlformats.org/officeDocument/2006/relationships/oleObject" Target="../embeddings/oleObject129.bin"/><Relationship Id="rId35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oleObject" Target="../embeddings/oleObject138.bin"/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132.bin"/><Relationship Id="rId16" Type="http://schemas.openxmlformats.org/officeDocument/2006/relationships/oleObject" Target="../embeddings/oleObject1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30.wmf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140.bin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52.bin"/><Relationship Id="rId26" Type="http://schemas.openxmlformats.org/officeDocument/2006/relationships/image" Target="../media/image23.wmf"/><Relationship Id="rId3" Type="http://schemas.openxmlformats.org/officeDocument/2006/relationships/image" Target="../media/image19.wmf"/><Relationship Id="rId21" Type="http://schemas.openxmlformats.org/officeDocument/2006/relationships/image" Target="../media/image1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47.bin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6.bin"/><Relationship Id="rId2" Type="http://schemas.openxmlformats.org/officeDocument/2006/relationships/oleObject" Target="../embeddings/oleObject142.bin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149.bin"/><Relationship Id="rId23" Type="http://schemas.openxmlformats.org/officeDocument/2006/relationships/image" Target="../media/image9.wmf"/><Relationship Id="rId28" Type="http://schemas.openxmlformats.org/officeDocument/2006/relationships/image" Target="../media/image32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4.bin"/><Relationship Id="rId27" Type="http://schemas.openxmlformats.org/officeDocument/2006/relationships/oleObject" Target="../embeddings/oleObject15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9.wmf"/><Relationship Id="rId18" Type="http://schemas.openxmlformats.org/officeDocument/2006/relationships/image" Target="../media/image19.wmf"/><Relationship Id="rId3" Type="http://schemas.openxmlformats.org/officeDocument/2006/relationships/image" Target="../media/image18.wmf"/><Relationship Id="rId7" Type="http://schemas.openxmlformats.org/officeDocument/2006/relationships/oleObject" Target="../embeddings/oleObject162.bin"/><Relationship Id="rId12" Type="http://schemas.openxmlformats.org/officeDocument/2006/relationships/oleObject" Target="../embeddings/oleObject165.bin"/><Relationship Id="rId17" Type="http://schemas.openxmlformats.org/officeDocument/2006/relationships/oleObject" Target="../embeddings/oleObject168.bin"/><Relationship Id="rId2" Type="http://schemas.openxmlformats.org/officeDocument/2006/relationships/oleObject" Target="../embeddings/oleObject158.bin"/><Relationship Id="rId16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7.bin"/><Relationship Id="rId10" Type="http://schemas.openxmlformats.org/officeDocument/2006/relationships/oleObject" Target="../embeddings/oleObject164.bin"/><Relationship Id="rId19" Type="http://schemas.openxmlformats.org/officeDocument/2006/relationships/oleObject" Target="../embeddings/oleObject169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9.wmf"/><Relationship Id="rId18" Type="http://schemas.openxmlformats.org/officeDocument/2006/relationships/image" Target="../media/image19.wmf"/><Relationship Id="rId26" Type="http://schemas.openxmlformats.org/officeDocument/2006/relationships/image" Target="../media/image30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7.bin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oleObject" Target="../embeddings/oleObject170.bin"/><Relationship Id="rId16" Type="http://schemas.openxmlformats.org/officeDocument/2006/relationships/image" Target="../media/image23.wmf"/><Relationship Id="rId20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0.wmf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oleObject" Target="../embeddings/oleObject186.bin"/><Relationship Id="rId10" Type="http://schemas.openxmlformats.org/officeDocument/2006/relationships/oleObject" Target="../embeddings/oleObject176.bin"/><Relationship Id="rId19" Type="http://schemas.openxmlformats.org/officeDocument/2006/relationships/oleObject" Target="../embeddings/oleObject181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78.bin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18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oleObject" Target="../embeddings/oleObject190.bin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96.bin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05.bin"/><Relationship Id="rId18" Type="http://schemas.openxmlformats.org/officeDocument/2006/relationships/oleObject" Target="../embeddings/oleObject208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01.bin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197.bin"/><Relationship Id="rId16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199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2.bin"/><Relationship Id="rId14" Type="http://schemas.openxmlformats.org/officeDocument/2006/relationships/oleObject" Target="../embeddings/oleObject20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17.bin"/><Relationship Id="rId18" Type="http://schemas.openxmlformats.org/officeDocument/2006/relationships/oleObject" Target="../embeddings/oleObject220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13.bin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209.bin"/><Relationship Id="rId16" Type="http://schemas.openxmlformats.org/officeDocument/2006/relationships/oleObject" Target="../embeddings/oleObject2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11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15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10.bin"/><Relationship Id="rId9" Type="http://schemas.openxmlformats.org/officeDocument/2006/relationships/oleObject" Target="../embeddings/oleObject214.bin"/><Relationship Id="rId14" Type="http://schemas.openxmlformats.org/officeDocument/2006/relationships/oleObject" Target="../embeddings/oleObject2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29.bin"/><Relationship Id="rId18" Type="http://schemas.openxmlformats.org/officeDocument/2006/relationships/oleObject" Target="../embeddings/oleObject232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221.bin"/><Relationship Id="rId16" Type="http://schemas.openxmlformats.org/officeDocument/2006/relationships/oleObject" Target="../embeddings/oleObject2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23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6.bin"/><Relationship Id="rId14" Type="http://schemas.openxmlformats.org/officeDocument/2006/relationships/oleObject" Target="../embeddings/oleObject23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41.bin"/><Relationship Id="rId18" Type="http://schemas.openxmlformats.org/officeDocument/2006/relationships/oleObject" Target="../embeddings/oleObject244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37.bin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233.bin"/><Relationship Id="rId16" Type="http://schemas.openxmlformats.org/officeDocument/2006/relationships/oleObject" Target="../embeddings/oleObject2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35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8.bin"/><Relationship Id="rId14" Type="http://schemas.openxmlformats.org/officeDocument/2006/relationships/oleObject" Target="../embeddings/oleObject2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36.wmf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49.bin"/><Relationship Id="rId12" Type="http://schemas.openxmlformats.org/officeDocument/2006/relationships/oleObject" Target="../embeddings/oleObject252.bin"/><Relationship Id="rId17" Type="http://schemas.openxmlformats.org/officeDocument/2006/relationships/oleObject" Target="../embeddings/oleObject255.bin"/><Relationship Id="rId2" Type="http://schemas.openxmlformats.org/officeDocument/2006/relationships/oleObject" Target="../embeddings/oleObject245.bin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4.bin"/><Relationship Id="rId10" Type="http://schemas.openxmlformats.org/officeDocument/2006/relationships/oleObject" Target="../embeddings/oleObject251.bin"/><Relationship Id="rId19" Type="http://schemas.openxmlformats.org/officeDocument/2006/relationships/oleObject" Target="../embeddings/oleObject256.bin"/><Relationship Id="rId4" Type="http://schemas.openxmlformats.org/officeDocument/2006/relationships/oleObject" Target="../embeddings/oleObject246.bin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8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62.bin"/><Relationship Id="rId17" Type="http://schemas.openxmlformats.org/officeDocument/2006/relationships/oleObject" Target="../embeddings/oleObject266.bin"/><Relationship Id="rId2" Type="http://schemas.openxmlformats.org/officeDocument/2006/relationships/oleObject" Target="../embeddings/oleObject257.bin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2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18.wmf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265.bin"/><Relationship Id="rId10" Type="http://schemas.openxmlformats.org/officeDocument/2006/relationships/oleObject" Target="../embeddings/oleObject261.bin"/><Relationship Id="rId19" Type="http://schemas.openxmlformats.org/officeDocument/2006/relationships/oleObject" Target="../embeddings/oleObject267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6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8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74.bin"/><Relationship Id="rId17" Type="http://schemas.openxmlformats.org/officeDocument/2006/relationships/oleObject" Target="../embeddings/oleObject278.bin"/><Relationship Id="rId2" Type="http://schemas.openxmlformats.org/officeDocument/2006/relationships/oleObject" Target="../embeddings/oleObject269.bin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2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18.wmf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277.bin"/><Relationship Id="rId10" Type="http://schemas.openxmlformats.org/officeDocument/2006/relationships/oleObject" Target="../embeddings/oleObject273.bin"/><Relationship Id="rId19" Type="http://schemas.openxmlformats.org/officeDocument/2006/relationships/oleObject" Target="../embeddings/oleObject279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7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92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88.bin"/><Relationship Id="rId12" Type="http://schemas.openxmlformats.org/officeDocument/2006/relationships/oleObject" Target="../embeddings/oleObject291.bin"/><Relationship Id="rId2" Type="http://schemas.openxmlformats.org/officeDocument/2006/relationships/oleObject" Target="../embeddings/oleObject2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86.bin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5.bin"/><Relationship Id="rId9" Type="http://schemas.openxmlformats.org/officeDocument/2006/relationships/oleObject" Target="../embeddings/oleObject28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42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98.bin"/><Relationship Id="rId2" Type="http://schemas.openxmlformats.org/officeDocument/2006/relationships/oleObject" Target="../embeddings/oleObject29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6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31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09.bin"/><Relationship Id="rId2" Type="http://schemas.openxmlformats.org/officeDocument/2006/relationships/oleObject" Target="../embeddings/oleObject299.bin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10.bin"/><Relationship Id="rId4" Type="http://schemas.openxmlformats.org/officeDocument/2006/relationships/oleObject" Target="../embeddings/oleObject300.bin"/><Relationship Id="rId9" Type="http://schemas.openxmlformats.org/officeDocument/2006/relationships/oleObject" Target="../embeddings/oleObject304.bin"/><Relationship Id="rId14" Type="http://schemas.openxmlformats.org/officeDocument/2006/relationships/oleObject" Target="../embeddings/oleObject307.bin"/><Relationship Id="rId22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6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32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22.bin"/><Relationship Id="rId2" Type="http://schemas.openxmlformats.org/officeDocument/2006/relationships/oleObject" Target="../embeddings/oleObject312.bin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5.bin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23.bin"/><Relationship Id="rId4" Type="http://schemas.openxmlformats.org/officeDocument/2006/relationships/oleObject" Target="../embeddings/oleObject313.bin"/><Relationship Id="rId9" Type="http://schemas.openxmlformats.org/officeDocument/2006/relationships/oleObject" Target="../embeddings/oleObject317.bin"/><Relationship Id="rId14" Type="http://schemas.openxmlformats.org/officeDocument/2006/relationships/oleObject" Target="../embeddings/oleObject320.bin"/><Relationship Id="rId22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6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33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35.bin"/><Relationship Id="rId2" Type="http://schemas.openxmlformats.org/officeDocument/2006/relationships/oleObject" Target="../embeddings/oleObject325.bin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8.bin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4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36.bin"/><Relationship Id="rId4" Type="http://schemas.openxmlformats.org/officeDocument/2006/relationships/oleObject" Target="../embeddings/oleObject326.bin"/><Relationship Id="rId9" Type="http://schemas.openxmlformats.org/officeDocument/2006/relationships/oleObject" Target="../embeddings/oleObject330.bin"/><Relationship Id="rId14" Type="http://schemas.openxmlformats.org/officeDocument/2006/relationships/oleObject" Target="../embeddings/oleObject333.bin"/><Relationship Id="rId22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45.bin"/><Relationship Id="rId18" Type="http://schemas.openxmlformats.org/officeDocument/2006/relationships/oleObject" Target="../embeddings/oleObject350.bin"/><Relationship Id="rId26" Type="http://schemas.openxmlformats.org/officeDocument/2006/relationships/oleObject" Target="../embeddings/oleObject358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353.bin"/><Relationship Id="rId34" Type="http://schemas.openxmlformats.org/officeDocument/2006/relationships/oleObject" Target="../embeddings/oleObject366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7.bin"/><Relationship Id="rId33" Type="http://schemas.openxmlformats.org/officeDocument/2006/relationships/oleObject" Target="../embeddings/oleObject365.bin"/><Relationship Id="rId2" Type="http://schemas.openxmlformats.org/officeDocument/2006/relationships/oleObject" Target="../embeddings/oleObject338.bin"/><Relationship Id="rId16" Type="http://schemas.openxmlformats.org/officeDocument/2006/relationships/oleObject" Target="../embeddings/oleObject348.bin"/><Relationship Id="rId20" Type="http://schemas.openxmlformats.org/officeDocument/2006/relationships/oleObject" Target="../embeddings/oleObject352.bin"/><Relationship Id="rId29" Type="http://schemas.openxmlformats.org/officeDocument/2006/relationships/oleObject" Target="../embeddings/oleObject3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1.bin"/><Relationship Id="rId11" Type="http://schemas.openxmlformats.org/officeDocument/2006/relationships/oleObject" Target="../embeddings/oleObject344.bin"/><Relationship Id="rId24" Type="http://schemas.openxmlformats.org/officeDocument/2006/relationships/oleObject" Target="../embeddings/oleObject356.bin"/><Relationship Id="rId32" Type="http://schemas.openxmlformats.org/officeDocument/2006/relationships/oleObject" Target="../embeddings/oleObject364.bin"/><Relationship Id="rId37" Type="http://schemas.openxmlformats.org/officeDocument/2006/relationships/oleObject" Target="../embeddings/oleObject369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5.bin"/><Relationship Id="rId28" Type="http://schemas.openxmlformats.org/officeDocument/2006/relationships/oleObject" Target="../embeddings/oleObject360.bin"/><Relationship Id="rId36" Type="http://schemas.openxmlformats.org/officeDocument/2006/relationships/oleObject" Target="../embeddings/oleObject368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51.bin"/><Relationship Id="rId31" Type="http://schemas.openxmlformats.org/officeDocument/2006/relationships/oleObject" Target="../embeddings/oleObject363.bin"/><Relationship Id="rId4" Type="http://schemas.openxmlformats.org/officeDocument/2006/relationships/oleObject" Target="../embeddings/oleObject339.bin"/><Relationship Id="rId9" Type="http://schemas.openxmlformats.org/officeDocument/2006/relationships/oleObject" Target="../embeddings/oleObject343.bin"/><Relationship Id="rId14" Type="http://schemas.openxmlformats.org/officeDocument/2006/relationships/oleObject" Target="../embeddings/oleObject346.bin"/><Relationship Id="rId22" Type="http://schemas.openxmlformats.org/officeDocument/2006/relationships/oleObject" Target="../embeddings/oleObject354.bin"/><Relationship Id="rId27" Type="http://schemas.openxmlformats.org/officeDocument/2006/relationships/oleObject" Target="../embeddings/oleObject359.bin"/><Relationship Id="rId30" Type="http://schemas.openxmlformats.org/officeDocument/2006/relationships/oleObject" Target="../embeddings/oleObject362.bin"/><Relationship Id="rId35" Type="http://schemas.openxmlformats.org/officeDocument/2006/relationships/oleObject" Target="../embeddings/oleObject36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378.bin"/><Relationship Id="rId26" Type="http://schemas.openxmlformats.org/officeDocument/2006/relationships/oleObject" Target="../embeddings/oleObject382.bin"/><Relationship Id="rId3" Type="http://schemas.openxmlformats.org/officeDocument/2006/relationships/image" Target="../media/image43.wmf"/><Relationship Id="rId21" Type="http://schemas.openxmlformats.org/officeDocument/2006/relationships/image" Target="../media/image48.wmf"/><Relationship Id="rId34" Type="http://schemas.openxmlformats.org/officeDocument/2006/relationships/oleObject" Target="../embeddings/oleObject387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75.bin"/><Relationship Id="rId17" Type="http://schemas.openxmlformats.org/officeDocument/2006/relationships/image" Target="../media/image46.wmf"/><Relationship Id="rId25" Type="http://schemas.openxmlformats.org/officeDocument/2006/relationships/image" Target="../media/image50.wmf"/><Relationship Id="rId33" Type="http://schemas.openxmlformats.org/officeDocument/2006/relationships/image" Target="../media/image36.wmf"/><Relationship Id="rId2" Type="http://schemas.openxmlformats.org/officeDocument/2006/relationships/oleObject" Target="../embeddings/oleObject370.bin"/><Relationship Id="rId16" Type="http://schemas.openxmlformats.org/officeDocument/2006/relationships/oleObject" Target="../embeddings/oleObject377.bin"/><Relationship Id="rId20" Type="http://schemas.openxmlformats.org/officeDocument/2006/relationships/oleObject" Target="../embeddings/oleObject379.bin"/><Relationship Id="rId29" Type="http://schemas.openxmlformats.org/officeDocument/2006/relationships/oleObject" Target="../embeddings/oleObject38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2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381.bin"/><Relationship Id="rId32" Type="http://schemas.openxmlformats.org/officeDocument/2006/relationships/oleObject" Target="../embeddings/oleObject386.bin"/><Relationship Id="rId5" Type="http://schemas.openxmlformats.org/officeDocument/2006/relationships/image" Target="../media/image34.wmf"/><Relationship Id="rId15" Type="http://schemas.openxmlformats.org/officeDocument/2006/relationships/image" Target="../media/image45.wmf"/><Relationship Id="rId23" Type="http://schemas.openxmlformats.org/officeDocument/2006/relationships/image" Target="../media/image49.wmf"/><Relationship Id="rId28" Type="http://schemas.openxmlformats.org/officeDocument/2006/relationships/oleObject" Target="../embeddings/oleObject383.bin"/><Relationship Id="rId10" Type="http://schemas.openxmlformats.org/officeDocument/2006/relationships/oleObject" Target="../embeddings/oleObject374.bin"/><Relationship Id="rId19" Type="http://schemas.openxmlformats.org/officeDocument/2006/relationships/image" Target="../media/image47.wmf"/><Relationship Id="rId31" Type="http://schemas.openxmlformats.org/officeDocument/2006/relationships/image" Target="../media/image51.wmf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76.bin"/><Relationship Id="rId22" Type="http://schemas.openxmlformats.org/officeDocument/2006/relationships/oleObject" Target="../embeddings/oleObject380.bin"/><Relationship Id="rId27" Type="http://schemas.openxmlformats.org/officeDocument/2006/relationships/image" Target="../media/image3.wmf"/><Relationship Id="rId30" Type="http://schemas.openxmlformats.org/officeDocument/2006/relationships/oleObject" Target="../embeddings/oleObject385.bin"/><Relationship Id="rId35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96.bin"/><Relationship Id="rId26" Type="http://schemas.openxmlformats.org/officeDocument/2006/relationships/oleObject" Target="../embeddings/oleObject400.bin"/><Relationship Id="rId39" Type="http://schemas.openxmlformats.org/officeDocument/2006/relationships/oleObject" Target="../embeddings/oleObject408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405.bin"/><Relationship Id="rId42" Type="http://schemas.openxmlformats.org/officeDocument/2006/relationships/oleObject" Target="../embeddings/oleObject411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93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8.wmf"/><Relationship Id="rId2" Type="http://schemas.openxmlformats.org/officeDocument/2006/relationships/oleObject" Target="../embeddings/oleObject388.bin"/><Relationship Id="rId16" Type="http://schemas.openxmlformats.org/officeDocument/2006/relationships/oleObject" Target="../embeddings/oleObject395.bin"/><Relationship Id="rId20" Type="http://schemas.openxmlformats.org/officeDocument/2006/relationships/oleObject" Target="../embeddings/oleObject397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4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399.bin"/><Relationship Id="rId32" Type="http://schemas.openxmlformats.org/officeDocument/2006/relationships/oleObject" Target="../embeddings/oleObject404.bin"/><Relationship Id="rId37" Type="http://schemas.openxmlformats.org/officeDocument/2006/relationships/oleObject" Target="../embeddings/oleObject407.bin"/><Relationship Id="rId40" Type="http://schemas.openxmlformats.org/officeDocument/2006/relationships/oleObject" Target="../embeddings/oleObject409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402.bin"/><Relationship Id="rId36" Type="http://schemas.openxmlformats.org/officeDocument/2006/relationships/image" Target="../media/image24.wmf"/><Relationship Id="rId10" Type="http://schemas.openxmlformats.org/officeDocument/2006/relationships/oleObject" Target="../embeddings/oleObject392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94.bin"/><Relationship Id="rId22" Type="http://schemas.openxmlformats.org/officeDocument/2006/relationships/oleObject" Target="../embeddings/oleObject398.bin"/><Relationship Id="rId27" Type="http://schemas.openxmlformats.org/officeDocument/2006/relationships/oleObject" Target="../embeddings/oleObject401.bin"/><Relationship Id="rId30" Type="http://schemas.openxmlformats.org/officeDocument/2006/relationships/oleObject" Target="../embeddings/oleObject403.bin"/><Relationship Id="rId35" Type="http://schemas.openxmlformats.org/officeDocument/2006/relationships/oleObject" Target="../embeddings/oleObject40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20.bin"/><Relationship Id="rId26" Type="http://schemas.openxmlformats.org/officeDocument/2006/relationships/oleObject" Target="../embeddings/oleObject424.bin"/><Relationship Id="rId39" Type="http://schemas.openxmlformats.org/officeDocument/2006/relationships/oleObject" Target="../embeddings/oleObject432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429.bin"/><Relationship Id="rId42" Type="http://schemas.openxmlformats.org/officeDocument/2006/relationships/oleObject" Target="../embeddings/oleObject434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17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412.bin"/><Relationship Id="rId16" Type="http://schemas.openxmlformats.org/officeDocument/2006/relationships/oleObject" Target="../embeddings/oleObject419.bin"/><Relationship Id="rId20" Type="http://schemas.openxmlformats.org/officeDocument/2006/relationships/oleObject" Target="../embeddings/oleObject421.bin"/><Relationship Id="rId29" Type="http://schemas.openxmlformats.org/officeDocument/2006/relationships/image" Target="../media/image51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4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423.bin"/><Relationship Id="rId32" Type="http://schemas.openxmlformats.org/officeDocument/2006/relationships/oleObject" Target="../embeddings/oleObject428.bin"/><Relationship Id="rId37" Type="http://schemas.openxmlformats.org/officeDocument/2006/relationships/oleObject" Target="../embeddings/oleObject431.bin"/><Relationship Id="rId40" Type="http://schemas.openxmlformats.org/officeDocument/2006/relationships/oleObject" Target="../embeddings/oleObject433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426.bin"/><Relationship Id="rId36" Type="http://schemas.openxmlformats.org/officeDocument/2006/relationships/image" Target="../media/image24.wmf"/><Relationship Id="rId10" Type="http://schemas.openxmlformats.org/officeDocument/2006/relationships/oleObject" Target="../embeddings/oleObject416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18.bin"/><Relationship Id="rId22" Type="http://schemas.openxmlformats.org/officeDocument/2006/relationships/oleObject" Target="../embeddings/oleObject422.bin"/><Relationship Id="rId27" Type="http://schemas.openxmlformats.org/officeDocument/2006/relationships/oleObject" Target="../embeddings/oleObject425.bin"/><Relationship Id="rId30" Type="http://schemas.openxmlformats.org/officeDocument/2006/relationships/oleObject" Target="../embeddings/oleObject427.bin"/><Relationship Id="rId35" Type="http://schemas.openxmlformats.org/officeDocument/2006/relationships/oleObject" Target="../embeddings/oleObject430.bin"/><Relationship Id="rId43" Type="http://schemas.openxmlformats.org/officeDocument/2006/relationships/oleObject" Target="../embeddings/oleObject43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9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44.bin"/><Relationship Id="rId26" Type="http://schemas.openxmlformats.org/officeDocument/2006/relationships/oleObject" Target="../embeddings/oleObject448.bin"/><Relationship Id="rId39" Type="http://schemas.openxmlformats.org/officeDocument/2006/relationships/oleObject" Target="../embeddings/oleObject456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453.bin"/><Relationship Id="rId42" Type="http://schemas.openxmlformats.org/officeDocument/2006/relationships/oleObject" Target="../embeddings/oleObject45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41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436.bin"/><Relationship Id="rId16" Type="http://schemas.openxmlformats.org/officeDocument/2006/relationships/oleObject" Target="../embeddings/oleObject443.bin"/><Relationship Id="rId20" Type="http://schemas.openxmlformats.org/officeDocument/2006/relationships/oleObject" Target="../embeddings/oleObject445.bin"/><Relationship Id="rId29" Type="http://schemas.openxmlformats.org/officeDocument/2006/relationships/image" Target="../media/image51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8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447.bin"/><Relationship Id="rId32" Type="http://schemas.openxmlformats.org/officeDocument/2006/relationships/oleObject" Target="../embeddings/oleObject452.bin"/><Relationship Id="rId37" Type="http://schemas.openxmlformats.org/officeDocument/2006/relationships/oleObject" Target="../embeddings/oleObject455.bin"/><Relationship Id="rId40" Type="http://schemas.openxmlformats.org/officeDocument/2006/relationships/oleObject" Target="../embeddings/oleObject457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450.bin"/><Relationship Id="rId36" Type="http://schemas.openxmlformats.org/officeDocument/2006/relationships/image" Target="../media/image24.wmf"/><Relationship Id="rId10" Type="http://schemas.openxmlformats.org/officeDocument/2006/relationships/oleObject" Target="../embeddings/oleObject440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43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42.bin"/><Relationship Id="rId22" Type="http://schemas.openxmlformats.org/officeDocument/2006/relationships/oleObject" Target="../embeddings/oleObject446.bin"/><Relationship Id="rId27" Type="http://schemas.openxmlformats.org/officeDocument/2006/relationships/oleObject" Target="../embeddings/oleObject449.bin"/><Relationship Id="rId30" Type="http://schemas.openxmlformats.org/officeDocument/2006/relationships/oleObject" Target="../embeddings/oleObject451.bin"/><Relationship Id="rId35" Type="http://schemas.openxmlformats.org/officeDocument/2006/relationships/oleObject" Target="../embeddings/oleObject454.bin"/><Relationship Id="rId43" Type="http://schemas.openxmlformats.org/officeDocument/2006/relationships/oleObject" Target="../embeddings/oleObject45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68.bin"/><Relationship Id="rId26" Type="http://schemas.openxmlformats.org/officeDocument/2006/relationships/oleObject" Target="../embeddings/oleObject472.bin"/><Relationship Id="rId39" Type="http://schemas.openxmlformats.org/officeDocument/2006/relationships/oleObject" Target="../embeddings/oleObject480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477.bin"/><Relationship Id="rId42" Type="http://schemas.openxmlformats.org/officeDocument/2006/relationships/oleObject" Target="../embeddings/oleObject482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65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460.bin"/><Relationship Id="rId16" Type="http://schemas.openxmlformats.org/officeDocument/2006/relationships/oleObject" Target="../embeddings/oleObject467.bin"/><Relationship Id="rId20" Type="http://schemas.openxmlformats.org/officeDocument/2006/relationships/oleObject" Target="../embeddings/oleObject469.bin"/><Relationship Id="rId29" Type="http://schemas.openxmlformats.org/officeDocument/2006/relationships/image" Target="../media/image51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2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471.bin"/><Relationship Id="rId32" Type="http://schemas.openxmlformats.org/officeDocument/2006/relationships/oleObject" Target="../embeddings/oleObject476.bin"/><Relationship Id="rId37" Type="http://schemas.openxmlformats.org/officeDocument/2006/relationships/oleObject" Target="../embeddings/oleObject479.bin"/><Relationship Id="rId40" Type="http://schemas.openxmlformats.org/officeDocument/2006/relationships/oleObject" Target="../embeddings/oleObject481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474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464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4" Type="http://schemas.openxmlformats.org/officeDocument/2006/relationships/oleObject" Target="../embeddings/oleObject483.bin"/><Relationship Id="rId4" Type="http://schemas.openxmlformats.org/officeDocument/2006/relationships/oleObject" Target="../embeddings/oleObject46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66.bin"/><Relationship Id="rId22" Type="http://schemas.openxmlformats.org/officeDocument/2006/relationships/oleObject" Target="../embeddings/oleObject470.bin"/><Relationship Id="rId27" Type="http://schemas.openxmlformats.org/officeDocument/2006/relationships/oleObject" Target="../embeddings/oleObject473.bin"/><Relationship Id="rId30" Type="http://schemas.openxmlformats.org/officeDocument/2006/relationships/oleObject" Target="../embeddings/oleObject475.bin"/><Relationship Id="rId35" Type="http://schemas.openxmlformats.org/officeDocument/2006/relationships/oleObject" Target="../embeddings/oleObject478.bin"/><Relationship Id="rId43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7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92.bin"/><Relationship Id="rId26" Type="http://schemas.openxmlformats.org/officeDocument/2006/relationships/oleObject" Target="../embeddings/oleObject496.bin"/><Relationship Id="rId39" Type="http://schemas.openxmlformats.org/officeDocument/2006/relationships/oleObject" Target="../embeddings/oleObject504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501.bin"/><Relationship Id="rId42" Type="http://schemas.openxmlformats.org/officeDocument/2006/relationships/oleObject" Target="../embeddings/oleObject506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89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484.bin"/><Relationship Id="rId16" Type="http://schemas.openxmlformats.org/officeDocument/2006/relationships/oleObject" Target="../embeddings/oleObject491.bin"/><Relationship Id="rId20" Type="http://schemas.openxmlformats.org/officeDocument/2006/relationships/oleObject" Target="../embeddings/oleObject493.bin"/><Relationship Id="rId29" Type="http://schemas.openxmlformats.org/officeDocument/2006/relationships/image" Target="../media/image51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6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495.bin"/><Relationship Id="rId32" Type="http://schemas.openxmlformats.org/officeDocument/2006/relationships/oleObject" Target="../embeddings/oleObject500.bin"/><Relationship Id="rId37" Type="http://schemas.openxmlformats.org/officeDocument/2006/relationships/oleObject" Target="../embeddings/oleObject503.bin"/><Relationship Id="rId40" Type="http://schemas.openxmlformats.org/officeDocument/2006/relationships/oleObject" Target="../embeddings/oleObject505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498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488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4" Type="http://schemas.openxmlformats.org/officeDocument/2006/relationships/oleObject" Target="../embeddings/oleObject507.bin"/><Relationship Id="rId4" Type="http://schemas.openxmlformats.org/officeDocument/2006/relationships/oleObject" Target="../embeddings/oleObject48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90.bin"/><Relationship Id="rId22" Type="http://schemas.openxmlformats.org/officeDocument/2006/relationships/oleObject" Target="../embeddings/oleObject494.bin"/><Relationship Id="rId27" Type="http://schemas.openxmlformats.org/officeDocument/2006/relationships/oleObject" Target="../embeddings/oleObject497.bin"/><Relationship Id="rId30" Type="http://schemas.openxmlformats.org/officeDocument/2006/relationships/oleObject" Target="../embeddings/oleObject499.bin"/><Relationship Id="rId35" Type="http://schemas.openxmlformats.org/officeDocument/2006/relationships/oleObject" Target="../embeddings/oleObject502.bin"/><Relationship Id="rId43" Type="http://schemas.openxmlformats.org/officeDocument/2006/relationships/image" Target="../media/image2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16.bin"/><Relationship Id="rId26" Type="http://schemas.openxmlformats.org/officeDocument/2006/relationships/oleObject" Target="../embeddings/oleObject520.bin"/><Relationship Id="rId39" Type="http://schemas.openxmlformats.org/officeDocument/2006/relationships/oleObject" Target="../embeddings/oleObject528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525.bin"/><Relationship Id="rId42" Type="http://schemas.openxmlformats.org/officeDocument/2006/relationships/oleObject" Target="../embeddings/oleObject530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13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508.bin"/><Relationship Id="rId16" Type="http://schemas.openxmlformats.org/officeDocument/2006/relationships/oleObject" Target="../embeddings/oleObject515.bin"/><Relationship Id="rId20" Type="http://schemas.openxmlformats.org/officeDocument/2006/relationships/oleObject" Target="../embeddings/oleObject517.bin"/><Relationship Id="rId29" Type="http://schemas.openxmlformats.org/officeDocument/2006/relationships/image" Target="../media/image51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0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519.bin"/><Relationship Id="rId32" Type="http://schemas.openxmlformats.org/officeDocument/2006/relationships/oleObject" Target="../embeddings/oleObject524.bin"/><Relationship Id="rId37" Type="http://schemas.openxmlformats.org/officeDocument/2006/relationships/oleObject" Target="../embeddings/oleObject527.bin"/><Relationship Id="rId40" Type="http://schemas.openxmlformats.org/officeDocument/2006/relationships/oleObject" Target="../embeddings/oleObject529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522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512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4" Type="http://schemas.openxmlformats.org/officeDocument/2006/relationships/oleObject" Target="../embeddings/oleObject531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514.bin"/><Relationship Id="rId22" Type="http://schemas.openxmlformats.org/officeDocument/2006/relationships/oleObject" Target="../embeddings/oleObject518.bin"/><Relationship Id="rId27" Type="http://schemas.openxmlformats.org/officeDocument/2006/relationships/oleObject" Target="../embeddings/oleObject521.bin"/><Relationship Id="rId30" Type="http://schemas.openxmlformats.org/officeDocument/2006/relationships/oleObject" Target="../embeddings/oleObject523.bin"/><Relationship Id="rId35" Type="http://schemas.openxmlformats.org/officeDocument/2006/relationships/oleObject" Target="../embeddings/oleObject526.bin"/><Relationship Id="rId43" Type="http://schemas.openxmlformats.org/officeDocument/2006/relationships/image" Target="../media/image2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40.bin"/><Relationship Id="rId26" Type="http://schemas.openxmlformats.org/officeDocument/2006/relationships/oleObject" Target="../embeddings/oleObject544.bin"/><Relationship Id="rId39" Type="http://schemas.openxmlformats.org/officeDocument/2006/relationships/oleObject" Target="../embeddings/oleObject552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549.bin"/><Relationship Id="rId42" Type="http://schemas.openxmlformats.org/officeDocument/2006/relationships/image" Target="../media/image24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37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532.bin"/><Relationship Id="rId16" Type="http://schemas.openxmlformats.org/officeDocument/2006/relationships/oleObject" Target="../embeddings/oleObject539.bin"/><Relationship Id="rId20" Type="http://schemas.openxmlformats.org/officeDocument/2006/relationships/oleObject" Target="../embeddings/oleObject541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5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4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543.bin"/><Relationship Id="rId32" Type="http://schemas.openxmlformats.org/officeDocument/2006/relationships/oleObject" Target="../embeddings/oleObject548.bin"/><Relationship Id="rId37" Type="http://schemas.openxmlformats.org/officeDocument/2006/relationships/oleObject" Target="../embeddings/oleObject551.bin"/><Relationship Id="rId40" Type="http://schemas.openxmlformats.org/officeDocument/2006/relationships/oleObject" Target="../embeddings/oleObject553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546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536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53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538.bin"/><Relationship Id="rId22" Type="http://schemas.openxmlformats.org/officeDocument/2006/relationships/oleObject" Target="../embeddings/oleObject542.bin"/><Relationship Id="rId27" Type="http://schemas.openxmlformats.org/officeDocument/2006/relationships/oleObject" Target="../embeddings/oleObject545.bin"/><Relationship Id="rId30" Type="http://schemas.openxmlformats.org/officeDocument/2006/relationships/oleObject" Target="../embeddings/oleObject547.bin"/><Relationship Id="rId35" Type="http://schemas.openxmlformats.org/officeDocument/2006/relationships/oleObject" Target="../embeddings/oleObject550.bin"/><Relationship Id="rId43" Type="http://schemas.openxmlformats.org/officeDocument/2006/relationships/oleObject" Target="../embeddings/oleObject55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9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64.bin"/><Relationship Id="rId26" Type="http://schemas.openxmlformats.org/officeDocument/2006/relationships/oleObject" Target="../embeddings/oleObject568.bin"/><Relationship Id="rId39" Type="http://schemas.openxmlformats.org/officeDocument/2006/relationships/oleObject" Target="../embeddings/oleObject576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573.bin"/><Relationship Id="rId42" Type="http://schemas.openxmlformats.org/officeDocument/2006/relationships/image" Target="../media/image24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61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556.bin"/><Relationship Id="rId16" Type="http://schemas.openxmlformats.org/officeDocument/2006/relationships/oleObject" Target="../embeddings/oleObject563.bin"/><Relationship Id="rId20" Type="http://schemas.openxmlformats.org/officeDocument/2006/relationships/oleObject" Target="../embeddings/oleObject565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5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8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567.bin"/><Relationship Id="rId32" Type="http://schemas.openxmlformats.org/officeDocument/2006/relationships/oleObject" Target="../embeddings/oleObject572.bin"/><Relationship Id="rId37" Type="http://schemas.openxmlformats.org/officeDocument/2006/relationships/oleObject" Target="../embeddings/oleObject575.bin"/><Relationship Id="rId40" Type="http://schemas.openxmlformats.org/officeDocument/2006/relationships/oleObject" Target="../embeddings/oleObject577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570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560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55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562.bin"/><Relationship Id="rId22" Type="http://schemas.openxmlformats.org/officeDocument/2006/relationships/oleObject" Target="../embeddings/oleObject566.bin"/><Relationship Id="rId27" Type="http://schemas.openxmlformats.org/officeDocument/2006/relationships/oleObject" Target="../embeddings/oleObject569.bin"/><Relationship Id="rId30" Type="http://schemas.openxmlformats.org/officeDocument/2006/relationships/oleObject" Target="../embeddings/oleObject571.bin"/><Relationship Id="rId35" Type="http://schemas.openxmlformats.org/officeDocument/2006/relationships/oleObject" Target="../embeddings/oleObject574.bin"/><Relationship Id="rId43" Type="http://schemas.openxmlformats.org/officeDocument/2006/relationships/oleObject" Target="../embeddings/oleObject57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88.bin"/><Relationship Id="rId26" Type="http://schemas.openxmlformats.org/officeDocument/2006/relationships/oleObject" Target="../embeddings/oleObject592.bin"/><Relationship Id="rId39" Type="http://schemas.openxmlformats.org/officeDocument/2006/relationships/oleObject" Target="../embeddings/oleObject600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597.bin"/><Relationship Id="rId42" Type="http://schemas.openxmlformats.org/officeDocument/2006/relationships/oleObject" Target="../embeddings/oleObject603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85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580.bin"/><Relationship Id="rId16" Type="http://schemas.openxmlformats.org/officeDocument/2006/relationships/oleObject" Target="../embeddings/oleObject587.bin"/><Relationship Id="rId20" Type="http://schemas.openxmlformats.org/officeDocument/2006/relationships/oleObject" Target="../embeddings/oleObject589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6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2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591.bin"/><Relationship Id="rId32" Type="http://schemas.openxmlformats.org/officeDocument/2006/relationships/oleObject" Target="../embeddings/oleObject596.bin"/><Relationship Id="rId37" Type="http://schemas.openxmlformats.org/officeDocument/2006/relationships/oleObject" Target="../embeddings/oleObject599.bin"/><Relationship Id="rId40" Type="http://schemas.openxmlformats.org/officeDocument/2006/relationships/oleObject" Target="../embeddings/oleObject601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594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584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58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586.bin"/><Relationship Id="rId22" Type="http://schemas.openxmlformats.org/officeDocument/2006/relationships/oleObject" Target="../embeddings/oleObject590.bin"/><Relationship Id="rId27" Type="http://schemas.openxmlformats.org/officeDocument/2006/relationships/oleObject" Target="../embeddings/oleObject593.bin"/><Relationship Id="rId30" Type="http://schemas.openxmlformats.org/officeDocument/2006/relationships/oleObject" Target="../embeddings/oleObject595.bin"/><Relationship Id="rId35" Type="http://schemas.openxmlformats.org/officeDocument/2006/relationships/oleObject" Target="../embeddings/oleObject59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7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12.bin"/><Relationship Id="rId26" Type="http://schemas.openxmlformats.org/officeDocument/2006/relationships/oleObject" Target="../embeddings/oleObject616.bin"/><Relationship Id="rId39" Type="http://schemas.openxmlformats.org/officeDocument/2006/relationships/oleObject" Target="../embeddings/oleObject624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621.bin"/><Relationship Id="rId42" Type="http://schemas.openxmlformats.org/officeDocument/2006/relationships/oleObject" Target="../embeddings/oleObject627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09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604.bin"/><Relationship Id="rId16" Type="http://schemas.openxmlformats.org/officeDocument/2006/relationships/oleObject" Target="../embeddings/oleObject611.bin"/><Relationship Id="rId20" Type="http://schemas.openxmlformats.org/officeDocument/2006/relationships/oleObject" Target="../embeddings/oleObject613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6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6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615.bin"/><Relationship Id="rId32" Type="http://schemas.openxmlformats.org/officeDocument/2006/relationships/oleObject" Target="../embeddings/oleObject620.bin"/><Relationship Id="rId37" Type="http://schemas.openxmlformats.org/officeDocument/2006/relationships/oleObject" Target="../embeddings/oleObject623.bin"/><Relationship Id="rId40" Type="http://schemas.openxmlformats.org/officeDocument/2006/relationships/oleObject" Target="../embeddings/oleObject625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618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608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60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10.bin"/><Relationship Id="rId22" Type="http://schemas.openxmlformats.org/officeDocument/2006/relationships/oleObject" Target="../embeddings/oleObject614.bin"/><Relationship Id="rId27" Type="http://schemas.openxmlformats.org/officeDocument/2006/relationships/oleObject" Target="../embeddings/oleObject617.bin"/><Relationship Id="rId30" Type="http://schemas.openxmlformats.org/officeDocument/2006/relationships/oleObject" Target="../embeddings/oleObject619.bin"/><Relationship Id="rId35" Type="http://schemas.openxmlformats.org/officeDocument/2006/relationships/oleObject" Target="../embeddings/oleObject62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1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36.bin"/><Relationship Id="rId26" Type="http://schemas.openxmlformats.org/officeDocument/2006/relationships/oleObject" Target="../embeddings/oleObject640.bin"/><Relationship Id="rId39" Type="http://schemas.openxmlformats.org/officeDocument/2006/relationships/oleObject" Target="../embeddings/oleObject648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645.bin"/><Relationship Id="rId42" Type="http://schemas.openxmlformats.org/officeDocument/2006/relationships/oleObject" Target="../embeddings/oleObject651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33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628.bin"/><Relationship Id="rId16" Type="http://schemas.openxmlformats.org/officeDocument/2006/relationships/oleObject" Target="../embeddings/oleObject635.bin"/><Relationship Id="rId20" Type="http://schemas.openxmlformats.org/officeDocument/2006/relationships/oleObject" Target="../embeddings/oleObject637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6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0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639.bin"/><Relationship Id="rId32" Type="http://schemas.openxmlformats.org/officeDocument/2006/relationships/oleObject" Target="../embeddings/oleObject644.bin"/><Relationship Id="rId37" Type="http://schemas.openxmlformats.org/officeDocument/2006/relationships/oleObject" Target="../embeddings/oleObject647.bin"/><Relationship Id="rId40" Type="http://schemas.openxmlformats.org/officeDocument/2006/relationships/oleObject" Target="../embeddings/oleObject649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642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632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629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34.bin"/><Relationship Id="rId22" Type="http://schemas.openxmlformats.org/officeDocument/2006/relationships/oleObject" Target="../embeddings/oleObject638.bin"/><Relationship Id="rId27" Type="http://schemas.openxmlformats.org/officeDocument/2006/relationships/oleObject" Target="../embeddings/oleObject641.bin"/><Relationship Id="rId30" Type="http://schemas.openxmlformats.org/officeDocument/2006/relationships/oleObject" Target="../embeddings/oleObject643.bin"/><Relationship Id="rId35" Type="http://schemas.openxmlformats.org/officeDocument/2006/relationships/oleObject" Target="../embeddings/oleObject64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60.bin"/><Relationship Id="rId26" Type="http://schemas.openxmlformats.org/officeDocument/2006/relationships/oleObject" Target="../embeddings/oleObject664.bin"/><Relationship Id="rId39" Type="http://schemas.openxmlformats.org/officeDocument/2006/relationships/oleObject" Target="../embeddings/oleObject672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669.bin"/><Relationship Id="rId42" Type="http://schemas.openxmlformats.org/officeDocument/2006/relationships/oleObject" Target="../embeddings/oleObject675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57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652.bin"/><Relationship Id="rId16" Type="http://schemas.openxmlformats.org/officeDocument/2006/relationships/oleObject" Target="../embeddings/oleObject659.bin"/><Relationship Id="rId20" Type="http://schemas.openxmlformats.org/officeDocument/2006/relationships/oleObject" Target="../embeddings/oleObject661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6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4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663.bin"/><Relationship Id="rId32" Type="http://schemas.openxmlformats.org/officeDocument/2006/relationships/oleObject" Target="../embeddings/oleObject668.bin"/><Relationship Id="rId37" Type="http://schemas.openxmlformats.org/officeDocument/2006/relationships/oleObject" Target="../embeddings/oleObject671.bin"/><Relationship Id="rId40" Type="http://schemas.openxmlformats.org/officeDocument/2006/relationships/oleObject" Target="../embeddings/oleObject673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666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656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65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58.bin"/><Relationship Id="rId22" Type="http://schemas.openxmlformats.org/officeDocument/2006/relationships/oleObject" Target="../embeddings/oleObject662.bin"/><Relationship Id="rId27" Type="http://schemas.openxmlformats.org/officeDocument/2006/relationships/oleObject" Target="../embeddings/oleObject665.bin"/><Relationship Id="rId30" Type="http://schemas.openxmlformats.org/officeDocument/2006/relationships/oleObject" Target="../embeddings/oleObject667.bin"/><Relationship Id="rId35" Type="http://schemas.openxmlformats.org/officeDocument/2006/relationships/oleObject" Target="../embeddings/oleObject67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9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84.bin"/><Relationship Id="rId26" Type="http://schemas.openxmlformats.org/officeDocument/2006/relationships/oleObject" Target="../embeddings/oleObject688.bin"/><Relationship Id="rId39" Type="http://schemas.openxmlformats.org/officeDocument/2006/relationships/oleObject" Target="../embeddings/oleObject696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693.bin"/><Relationship Id="rId42" Type="http://schemas.openxmlformats.org/officeDocument/2006/relationships/oleObject" Target="../embeddings/oleObject699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81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676.bin"/><Relationship Id="rId16" Type="http://schemas.openxmlformats.org/officeDocument/2006/relationships/oleObject" Target="../embeddings/oleObject683.bin"/><Relationship Id="rId20" Type="http://schemas.openxmlformats.org/officeDocument/2006/relationships/oleObject" Target="../embeddings/oleObject685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6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8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687.bin"/><Relationship Id="rId32" Type="http://schemas.openxmlformats.org/officeDocument/2006/relationships/oleObject" Target="../embeddings/oleObject692.bin"/><Relationship Id="rId37" Type="http://schemas.openxmlformats.org/officeDocument/2006/relationships/oleObject" Target="../embeddings/oleObject695.bin"/><Relationship Id="rId40" Type="http://schemas.openxmlformats.org/officeDocument/2006/relationships/oleObject" Target="../embeddings/oleObject697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690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680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67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82.bin"/><Relationship Id="rId22" Type="http://schemas.openxmlformats.org/officeDocument/2006/relationships/oleObject" Target="../embeddings/oleObject686.bin"/><Relationship Id="rId27" Type="http://schemas.openxmlformats.org/officeDocument/2006/relationships/oleObject" Target="../embeddings/oleObject689.bin"/><Relationship Id="rId30" Type="http://schemas.openxmlformats.org/officeDocument/2006/relationships/oleObject" Target="../embeddings/oleObject691.bin"/><Relationship Id="rId35" Type="http://schemas.openxmlformats.org/officeDocument/2006/relationships/oleObject" Target="../embeddings/oleObject69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708.bin"/><Relationship Id="rId26" Type="http://schemas.openxmlformats.org/officeDocument/2006/relationships/oleObject" Target="../embeddings/oleObject712.bin"/><Relationship Id="rId39" Type="http://schemas.openxmlformats.org/officeDocument/2006/relationships/oleObject" Target="../embeddings/oleObject720.bin"/><Relationship Id="rId3" Type="http://schemas.openxmlformats.org/officeDocument/2006/relationships/image" Target="../media/image34.wmf"/><Relationship Id="rId21" Type="http://schemas.openxmlformats.org/officeDocument/2006/relationships/image" Target="../media/image49.wmf"/><Relationship Id="rId34" Type="http://schemas.openxmlformats.org/officeDocument/2006/relationships/oleObject" Target="../embeddings/oleObject717.bin"/><Relationship Id="rId42" Type="http://schemas.openxmlformats.org/officeDocument/2006/relationships/oleObject" Target="../embeddings/oleObject723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705.bin"/><Relationship Id="rId17" Type="http://schemas.openxmlformats.org/officeDocument/2006/relationships/image" Target="../media/image47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3.wmf"/><Relationship Id="rId2" Type="http://schemas.openxmlformats.org/officeDocument/2006/relationships/oleObject" Target="../embeddings/oleObject700.bin"/><Relationship Id="rId16" Type="http://schemas.openxmlformats.org/officeDocument/2006/relationships/oleObject" Target="../embeddings/oleObject707.bin"/><Relationship Id="rId20" Type="http://schemas.openxmlformats.org/officeDocument/2006/relationships/oleObject" Target="../embeddings/oleObject709.bin"/><Relationship Id="rId29" Type="http://schemas.openxmlformats.org/officeDocument/2006/relationships/image" Target="../media/image51.wmf"/><Relationship Id="rId41" Type="http://schemas.openxmlformats.org/officeDocument/2006/relationships/oleObject" Target="../embeddings/oleObject7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2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711.bin"/><Relationship Id="rId32" Type="http://schemas.openxmlformats.org/officeDocument/2006/relationships/oleObject" Target="../embeddings/oleObject716.bin"/><Relationship Id="rId37" Type="http://schemas.openxmlformats.org/officeDocument/2006/relationships/oleObject" Target="../embeddings/oleObject719.bin"/><Relationship Id="rId40" Type="http://schemas.openxmlformats.org/officeDocument/2006/relationships/oleObject" Target="../embeddings/oleObject721.bin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714.bin"/><Relationship Id="rId36" Type="http://schemas.openxmlformats.org/officeDocument/2006/relationships/image" Target="../media/image54.wmf"/><Relationship Id="rId10" Type="http://schemas.openxmlformats.org/officeDocument/2006/relationships/oleObject" Target="../embeddings/oleObject704.bin"/><Relationship Id="rId19" Type="http://schemas.openxmlformats.org/officeDocument/2006/relationships/image" Target="../media/image48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70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706.bin"/><Relationship Id="rId22" Type="http://schemas.openxmlformats.org/officeDocument/2006/relationships/oleObject" Target="../embeddings/oleObject710.bin"/><Relationship Id="rId27" Type="http://schemas.openxmlformats.org/officeDocument/2006/relationships/oleObject" Target="../embeddings/oleObject713.bin"/><Relationship Id="rId30" Type="http://schemas.openxmlformats.org/officeDocument/2006/relationships/oleObject" Target="../embeddings/oleObject715.bin"/><Relationship Id="rId35" Type="http://schemas.openxmlformats.org/officeDocument/2006/relationships/oleObject" Target="../embeddings/oleObject71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7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72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9.bin"/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7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27.bin"/><Relationship Id="rId9" Type="http://schemas.openxmlformats.org/officeDocument/2006/relationships/image" Target="../media/image5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3.bin"/><Relationship Id="rId3" Type="http://schemas.openxmlformats.org/officeDocument/2006/relationships/image" Target="../media/image19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7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31.bin"/><Relationship Id="rId9" Type="http://schemas.openxmlformats.org/officeDocument/2006/relationships/image" Target="../media/image5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73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3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0.bin"/><Relationship Id="rId13" Type="http://schemas.openxmlformats.org/officeDocument/2006/relationships/oleObject" Target="../embeddings/oleObject743.bin"/><Relationship Id="rId3" Type="http://schemas.openxmlformats.org/officeDocument/2006/relationships/image" Target="../media/image18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742.bin"/><Relationship Id="rId17" Type="http://schemas.openxmlformats.org/officeDocument/2006/relationships/image" Target="../media/image60.wmf"/><Relationship Id="rId2" Type="http://schemas.openxmlformats.org/officeDocument/2006/relationships/oleObject" Target="../embeddings/oleObject736.bin"/><Relationship Id="rId16" Type="http://schemas.openxmlformats.org/officeDocument/2006/relationships/oleObject" Target="../embeddings/oleObject74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39.bin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738.bin"/><Relationship Id="rId15" Type="http://schemas.openxmlformats.org/officeDocument/2006/relationships/oleObject" Target="../embeddings/oleObject744.bin"/><Relationship Id="rId10" Type="http://schemas.openxmlformats.org/officeDocument/2006/relationships/oleObject" Target="../embeddings/oleObject741.bin"/><Relationship Id="rId4" Type="http://schemas.openxmlformats.org/officeDocument/2006/relationships/oleObject" Target="../embeddings/oleObject737.bin"/><Relationship Id="rId9" Type="http://schemas.openxmlformats.org/officeDocument/2006/relationships/image" Target="../media/image8.wmf"/><Relationship Id="rId14" Type="http://schemas.openxmlformats.org/officeDocument/2006/relationships/image" Target="../media/image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752.bin"/><Relationship Id="rId18" Type="http://schemas.openxmlformats.org/officeDocument/2006/relationships/oleObject" Target="../embeddings/oleObject756.bin"/><Relationship Id="rId26" Type="http://schemas.openxmlformats.org/officeDocument/2006/relationships/image" Target="../media/image61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758.bin"/><Relationship Id="rId7" Type="http://schemas.openxmlformats.org/officeDocument/2006/relationships/oleObject" Target="../embeddings/oleObject74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755.bin"/><Relationship Id="rId25" Type="http://schemas.openxmlformats.org/officeDocument/2006/relationships/oleObject" Target="../embeddings/oleObject762.bin"/><Relationship Id="rId2" Type="http://schemas.openxmlformats.org/officeDocument/2006/relationships/oleObject" Target="../embeddings/oleObject746.bin"/><Relationship Id="rId16" Type="http://schemas.openxmlformats.org/officeDocument/2006/relationships/oleObject" Target="../embeddings/oleObject754.bin"/><Relationship Id="rId20" Type="http://schemas.openxmlformats.org/officeDocument/2006/relationships/image" Target="../media/image3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51.bin"/><Relationship Id="rId24" Type="http://schemas.openxmlformats.org/officeDocument/2006/relationships/oleObject" Target="../embeddings/oleObject761.bin"/><Relationship Id="rId5" Type="http://schemas.openxmlformats.org/officeDocument/2006/relationships/oleObject" Target="../embeddings/oleObject748.bin"/><Relationship Id="rId15" Type="http://schemas.openxmlformats.org/officeDocument/2006/relationships/oleObject" Target="../embeddings/oleObject753.bin"/><Relationship Id="rId23" Type="http://schemas.openxmlformats.org/officeDocument/2006/relationships/oleObject" Target="../embeddings/oleObject760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757.bin"/><Relationship Id="rId4" Type="http://schemas.openxmlformats.org/officeDocument/2006/relationships/oleObject" Target="../embeddings/oleObject747.bin"/><Relationship Id="rId9" Type="http://schemas.openxmlformats.org/officeDocument/2006/relationships/oleObject" Target="../embeddings/oleObject750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75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769.bin"/><Relationship Id="rId18" Type="http://schemas.openxmlformats.org/officeDocument/2006/relationships/oleObject" Target="../embeddings/oleObject773.bin"/><Relationship Id="rId26" Type="http://schemas.openxmlformats.org/officeDocument/2006/relationships/image" Target="../media/image62.wmf"/><Relationship Id="rId39" Type="http://schemas.openxmlformats.org/officeDocument/2006/relationships/oleObject" Target="../embeddings/oleObject791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775.bin"/><Relationship Id="rId34" Type="http://schemas.openxmlformats.org/officeDocument/2006/relationships/oleObject" Target="../embeddings/oleObject786.bin"/><Relationship Id="rId42" Type="http://schemas.openxmlformats.org/officeDocument/2006/relationships/oleObject" Target="../embeddings/oleObject794.bin"/><Relationship Id="rId7" Type="http://schemas.openxmlformats.org/officeDocument/2006/relationships/oleObject" Target="../embeddings/oleObject76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772.bin"/><Relationship Id="rId25" Type="http://schemas.openxmlformats.org/officeDocument/2006/relationships/oleObject" Target="../embeddings/oleObject779.bin"/><Relationship Id="rId33" Type="http://schemas.openxmlformats.org/officeDocument/2006/relationships/oleObject" Target="../embeddings/oleObject785.bin"/><Relationship Id="rId38" Type="http://schemas.openxmlformats.org/officeDocument/2006/relationships/oleObject" Target="../embeddings/oleObject790.bin"/><Relationship Id="rId2" Type="http://schemas.openxmlformats.org/officeDocument/2006/relationships/oleObject" Target="../embeddings/oleObject763.bin"/><Relationship Id="rId16" Type="http://schemas.openxmlformats.org/officeDocument/2006/relationships/oleObject" Target="../embeddings/oleObject771.bin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782.bin"/><Relationship Id="rId41" Type="http://schemas.openxmlformats.org/officeDocument/2006/relationships/oleObject" Target="../embeddings/oleObject79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68.bin"/><Relationship Id="rId24" Type="http://schemas.openxmlformats.org/officeDocument/2006/relationships/oleObject" Target="../embeddings/oleObject778.bin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789.bin"/><Relationship Id="rId40" Type="http://schemas.openxmlformats.org/officeDocument/2006/relationships/oleObject" Target="../embeddings/oleObject792.bin"/><Relationship Id="rId5" Type="http://schemas.openxmlformats.org/officeDocument/2006/relationships/oleObject" Target="../embeddings/oleObject765.bin"/><Relationship Id="rId15" Type="http://schemas.openxmlformats.org/officeDocument/2006/relationships/oleObject" Target="../embeddings/oleObject770.bin"/><Relationship Id="rId23" Type="http://schemas.openxmlformats.org/officeDocument/2006/relationships/oleObject" Target="../embeddings/oleObject777.bin"/><Relationship Id="rId28" Type="http://schemas.openxmlformats.org/officeDocument/2006/relationships/oleObject" Target="../embeddings/oleObject781.bin"/><Relationship Id="rId36" Type="http://schemas.openxmlformats.org/officeDocument/2006/relationships/oleObject" Target="../embeddings/oleObject788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774.bin"/><Relationship Id="rId31" Type="http://schemas.openxmlformats.org/officeDocument/2006/relationships/oleObject" Target="../embeddings/oleObject784.bin"/><Relationship Id="rId4" Type="http://schemas.openxmlformats.org/officeDocument/2006/relationships/oleObject" Target="../embeddings/oleObject764.bin"/><Relationship Id="rId9" Type="http://schemas.openxmlformats.org/officeDocument/2006/relationships/oleObject" Target="../embeddings/oleObject767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776.bin"/><Relationship Id="rId27" Type="http://schemas.openxmlformats.org/officeDocument/2006/relationships/oleObject" Target="../embeddings/oleObject780.bin"/><Relationship Id="rId30" Type="http://schemas.openxmlformats.org/officeDocument/2006/relationships/oleObject" Target="../embeddings/oleObject783.bin"/><Relationship Id="rId35" Type="http://schemas.openxmlformats.org/officeDocument/2006/relationships/oleObject" Target="../embeddings/oleObject787.bin"/><Relationship Id="rId43" Type="http://schemas.openxmlformats.org/officeDocument/2006/relationships/oleObject" Target="../embeddings/oleObject79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79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9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04.bin"/><Relationship Id="rId18" Type="http://schemas.openxmlformats.org/officeDocument/2006/relationships/image" Target="../media/image66.wmf"/><Relationship Id="rId3" Type="http://schemas.openxmlformats.org/officeDocument/2006/relationships/image" Target="../media/image64.wmf"/><Relationship Id="rId7" Type="http://schemas.openxmlformats.org/officeDocument/2006/relationships/oleObject" Target="../embeddings/oleObject80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807.bin"/><Relationship Id="rId2" Type="http://schemas.openxmlformats.org/officeDocument/2006/relationships/oleObject" Target="../embeddings/oleObject798.bin"/><Relationship Id="rId16" Type="http://schemas.openxmlformats.org/officeDocument/2006/relationships/oleObject" Target="../embeddings/oleObject8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0.bin"/><Relationship Id="rId11" Type="http://schemas.openxmlformats.org/officeDocument/2006/relationships/oleObject" Target="../embeddings/oleObject803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805.bin"/><Relationship Id="rId10" Type="http://schemas.openxmlformats.org/officeDocument/2006/relationships/image" Target="../media/image65.wmf"/><Relationship Id="rId4" Type="http://schemas.openxmlformats.org/officeDocument/2006/relationships/oleObject" Target="../embeddings/oleObject799.bin"/><Relationship Id="rId9" Type="http://schemas.openxmlformats.org/officeDocument/2006/relationships/oleObject" Target="../embeddings/oleObject802.bin"/><Relationship Id="rId14" Type="http://schemas.openxmlformats.org/officeDocument/2006/relationships/image" Target="../media/image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80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80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8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2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11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6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818.bin"/><Relationship Id="rId2" Type="http://schemas.openxmlformats.org/officeDocument/2006/relationships/oleObject" Target="../embeddings/oleObject8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5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817.bin"/><Relationship Id="rId4" Type="http://schemas.openxmlformats.org/officeDocument/2006/relationships/oleObject" Target="../embeddings/oleObject814.bin"/><Relationship Id="rId9" Type="http://schemas.openxmlformats.org/officeDocument/2006/relationships/image" Target="../media/image75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819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8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3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3.bin"/><Relationship Id="rId13" Type="http://schemas.openxmlformats.org/officeDocument/2006/relationships/oleObject" Target="../embeddings/oleObject826.bin"/><Relationship Id="rId18" Type="http://schemas.openxmlformats.org/officeDocument/2006/relationships/oleObject" Target="../embeddings/oleObject829.bin"/><Relationship Id="rId3" Type="http://schemas.openxmlformats.org/officeDocument/2006/relationships/image" Target="../media/image17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825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820.bin"/><Relationship Id="rId16" Type="http://schemas.openxmlformats.org/officeDocument/2006/relationships/oleObject" Target="../embeddings/oleObject828.bin"/><Relationship Id="rId20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2.bin"/><Relationship Id="rId11" Type="http://schemas.openxmlformats.org/officeDocument/2006/relationships/image" Target="../media/image34.wmf"/><Relationship Id="rId5" Type="http://schemas.openxmlformats.org/officeDocument/2006/relationships/image" Target="../media/image78.wmf"/><Relationship Id="rId15" Type="http://schemas.openxmlformats.org/officeDocument/2006/relationships/oleObject" Target="../embeddings/oleObject827.bin"/><Relationship Id="rId10" Type="http://schemas.openxmlformats.org/officeDocument/2006/relationships/oleObject" Target="../embeddings/oleObject824.bin"/><Relationship Id="rId19" Type="http://schemas.openxmlformats.org/officeDocument/2006/relationships/oleObject" Target="../embeddings/oleObject830.bin"/><Relationship Id="rId4" Type="http://schemas.openxmlformats.org/officeDocument/2006/relationships/oleObject" Target="../embeddings/oleObject821.bin"/><Relationship Id="rId9" Type="http://schemas.openxmlformats.org/officeDocument/2006/relationships/image" Target="../media/image18.wmf"/><Relationship Id="rId14" Type="http://schemas.openxmlformats.org/officeDocument/2006/relationships/image" Target="../media/image7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4.bin"/><Relationship Id="rId3" Type="http://schemas.openxmlformats.org/officeDocument/2006/relationships/image" Target="../media/image82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8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3.bin"/><Relationship Id="rId11" Type="http://schemas.openxmlformats.org/officeDocument/2006/relationships/image" Target="../media/image74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35.bin"/><Relationship Id="rId4" Type="http://schemas.openxmlformats.org/officeDocument/2006/relationships/oleObject" Target="../embeddings/oleObject832.bin"/><Relationship Id="rId9" Type="http://schemas.openxmlformats.org/officeDocument/2006/relationships/image" Target="../media/image7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9.bin"/><Relationship Id="rId3" Type="http://schemas.openxmlformats.org/officeDocument/2006/relationships/image" Target="../media/image77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8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38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37.bin"/><Relationship Id="rId9" Type="http://schemas.openxmlformats.org/officeDocument/2006/relationships/image" Target="../media/image85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3.bin"/><Relationship Id="rId13" Type="http://schemas.openxmlformats.org/officeDocument/2006/relationships/oleObject" Target="../embeddings/oleObject846.bin"/><Relationship Id="rId18" Type="http://schemas.openxmlformats.org/officeDocument/2006/relationships/image" Target="../media/image90.wmf"/><Relationship Id="rId3" Type="http://schemas.openxmlformats.org/officeDocument/2006/relationships/image" Target="../media/image18.wmf"/><Relationship Id="rId21" Type="http://schemas.openxmlformats.org/officeDocument/2006/relationships/image" Target="../media/image9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845.bin"/><Relationship Id="rId17" Type="http://schemas.openxmlformats.org/officeDocument/2006/relationships/oleObject" Target="../embeddings/oleObject849.bin"/><Relationship Id="rId2" Type="http://schemas.openxmlformats.org/officeDocument/2006/relationships/oleObject" Target="../embeddings/oleObject840.bin"/><Relationship Id="rId16" Type="http://schemas.openxmlformats.org/officeDocument/2006/relationships/image" Target="../media/image89.wmf"/><Relationship Id="rId20" Type="http://schemas.openxmlformats.org/officeDocument/2006/relationships/oleObject" Target="../embeddings/oleObject8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2.bin"/><Relationship Id="rId11" Type="http://schemas.openxmlformats.org/officeDocument/2006/relationships/image" Target="../media/image88.wmf"/><Relationship Id="rId5" Type="http://schemas.openxmlformats.org/officeDocument/2006/relationships/image" Target="../media/image86.wmf"/><Relationship Id="rId15" Type="http://schemas.openxmlformats.org/officeDocument/2006/relationships/oleObject" Target="../embeddings/oleObject848.bin"/><Relationship Id="rId10" Type="http://schemas.openxmlformats.org/officeDocument/2006/relationships/oleObject" Target="../embeddings/oleObject844.bin"/><Relationship Id="rId19" Type="http://schemas.openxmlformats.org/officeDocument/2006/relationships/oleObject" Target="../embeddings/oleObject850.bin"/><Relationship Id="rId4" Type="http://schemas.openxmlformats.org/officeDocument/2006/relationships/oleObject" Target="../embeddings/oleObject841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47.bin"/><Relationship Id="rId22" Type="http://schemas.openxmlformats.org/officeDocument/2006/relationships/oleObject" Target="../embeddings/oleObject85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6.bin"/><Relationship Id="rId13" Type="http://schemas.openxmlformats.org/officeDocument/2006/relationships/oleObject" Target="../embeddings/oleObject859.bin"/><Relationship Id="rId18" Type="http://schemas.openxmlformats.org/officeDocument/2006/relationships/image" Target="../media/image90.wmf"/><Relationship Id="rId26" Type="http://schemas.openxmlformats.org/officeDocument/2006/relationships/image" Target="../media/image80.wmf"/><Relationship Id="rId3" Type="http://schemas.openxmlformats.org/officeDocument/2006/relationships/image" Target="../media/image18.wmf"/><Relationship Id="rId21" Type="http://schemas.openxmlformats.org/officeDocument/2006/relationships/image" Target="../media/image91.wmf"/><Relationship Id="rId34" Type="http://schemas.openxmlformats.org/officeDocument/2006/relationships/oleObject" Target="../embeddings/oleObject875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858.bin"/><Relationship Id="rId17" Type="http://schemas.openxmlformats.org/officeDocument/2006/relationships/oleObject" Target="../embeddings/oleObject862.bin"/><Relationship Id="rId25" Type="http://schemas.openxmlformats.org/officeDocument/2006/relationships/oleObject" Target="../embeddings/oleObject868.bin"/><Relationship Id="rId33" Type="http://schemas.openxmlformats.org/officeDocument/2006/relationships/oleObject" Target="../embeddings/oleObject874.bin"/><Relationship Id="rId2" Type="http://schemas.openxmlformats.org/officeDocument/2006/relationships/oleObject" Target="../embeddings/oleObject853.bin"/><Relationship Id="rId16" Type="http://schemas.openxmlformats.org/officeDocument/2006/relationships/image" Target="../media/image89.wmf"/><Relationship Id="rId20" Type="http://schemas.openxmlformats.org/officeDocument/2006/relationships/oleObject" Target="../embeddings/oleObject864.bin"/><Relationship Id="rId29" Type="http://schemas.openxmlformats.org/officeDocument/2006/relationships/oleObject" Target="../embeddings/oleObject8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5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867.bin"/><Relationship Id="rId32" Type="http://schemas.openxmlformats.org/officeDocument/2006/relationships/oleObject" Target="../embeddings/oleObject873.bin"/><Relationship Id="rId5" Type="http://schemas.openxmlformats.org/officeDocument/2006/relationships/image" Target="../media/image86.wmf"/><Relationship Id="rId15" Type="http://schemas.openxmlformats.org/officeDocument/2006/relationships/oleObject" Target="../embeddings/oleObject861.bin"/><Relationship Id="rId23" Type="http://schemas.openxmlformats.org/officeDocument/2006/relationships/oleObject" Target="../embeddings/oleObject866.bin"/><Relationship Id="rId28" Type="http://schemas.openxmlformats.org/officeDocument/2006/relationships/oleObject" Target="../embeddings/oleObject870.bin"/><Relationship Id="rId10" Type="http://schemas.openxmlformats.org/officeDocument/2006/relationships/oleObject" Target="../embeddings/oleObject857.bin"/><Relationship Id="rId19" Type="http://schemas.openxmlformats.org/officeDocument/2006/relationships/oleObject" Target="../embeddings/oleObject863.bin"/><Relationship Id="rId31" Type="http://schemas.openxmlformats.org/officeDocument/2006/relationships/image" Target="../media/image92.wmf"/><Relationship Id="rId4" Type="http://schemas.openxmlformats.org/officeDocument/2006/relationships/oleObject" Target="../embeddings/oleObject854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60.bin"/><Relationship Id="rId22" Type="http://schemas.openxmlformats.org/officeDocument/2006/relationships/oleObject" Target="../embeddings/oleObject865.bin"/><Relationship Id="rId27" Type="http://schemas.openxmlformats.org/officeDocument/2006/relationships/oleObject" Target="../embeddings/oleObject869.bin"/><Relationship Id="rId30" Type="http://schemas.openxmlformats.org/officeDocument/2006/relationships/oleObject" Target="../embeddings/oleObject872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9.bin"/><Relationship Id="rId13" Type="http://schemas.openxmlformats.org/officeDocument/2006/relationships/image" Target="../media/image92.wmf"/><Relationship Id="rId3" Type="http://schemas.openxmlformats.org/officeDocument/2006/relationships/image" Target="../media/image1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82.bin"/><Relationship Id="rId17" Type="http://schemas.openxmlformats.org/officeDocument/2006/relationships/oleObject" Target="../embeddings/oleObject885.bin"/><Relationship Id="rId2" Type="http://schemas.openxmlformats.org/officeDocument/2006/relationships/oleObject" Target="../embeddings/oleObject876.bin"/><Relationship Id="rId16" Type="http://schemas.openxmlformats.org/officeDocument/2006/relationships/oleObject" Target="../embeddings/oleObject8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8.bin"/><Relationship Id="rId11" Type="http://schemas.openxmlformats.org/officeDocument/2006/relationships/oleObject" Target="../embeddings/oleObject881.bin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880.bin"/><Relationship Id="rId4" Type="http://schemas.openxmlformats.org/officeDocument/2006/relationships/oleObject" Target="../embeddings/oleObject87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8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9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894.bin"/><Relationship Id="rId26" Type="http://schemas.openxmlformats.org/officeDocument/2006/relationships/image" Target="../media/image77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891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898.bin"/><Relationship Id="rId2" Type="http://schemas.openxmlformats.org/officeDocument/2006/relationships/oleObject" Target="../embeddings/oleObject886.bin"/><Relationship Id="rId16" Type="http://schemas.openxmlformats.org/officeDocument/2006/relationships/oleObject" Target="../embeddings/oleObject893.bin"/><Relationship Id="rId20" Type="http://schemas.openxmlformats.org/officeDocument/2006/relationships/oleObject" Target="../embeddings/oleObject8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8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897.bin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890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88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892.bin"/><Relationship Id="rId22" Type="http://schemas.openxmlformats.org/officeDocument/2006/relationships/oleObject" Target="../embeddings/oleObject89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2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908.bin"/><Relationship Id="rId26" Type="http://schemas.openxmlformats.org/officeDocument/2006/relationships/image" Target="../media/image51.wmf"/><Relationship Id="rId3" Type="http://schemas.openxmlformats.org/officeDocument/2006/relationships/image" Target="../media/image98.wmf"/><Relationship Id="rId21" Type="http://schemas.openxmlformats.org/officeDocument/2006/relationships/oleObject" Target="../embeddings/oleObject910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904.bin"/><Relationship Id="rId17" Type="http://schemas.openxmlformats.org/officeDocument/2006/relationships/oleObject" Target="../embeddings/oleObject907.bin"/><Relationship Id="rId25" Type="http://schemas.openxmlformats.org/officeDocument/2006/relationships/oleObject" Target="../embeddings/oleObject913.bin"/><Relationship Id="rId33" Type="http://schemas.openxmlformats.org/officeDocument/2006/relationships/image" Target="../media/image102.wmf"/><Relationship Id="rId2" Type="http://schemas.openxmlformats.org/officeDocument/2006/relationships/oleObject" Target="../embeddings/oleObject899.bin"/><Relationship Id="rId16" Type="http://schemas.openxmlformats.org/officeDocument/2006/relationships/oleObject" Target="../embeddings/oleObject906.bin"/><Relationship Id="rId20" Type="http://schemas.openxmlformats.org/officeDocument/2006/relationships/image" Target="../media/image100.wmf"/><Relationship Id="rId29" Type="http://schemas.openxmlformats.org/officeDocument/2006/relationships/oleObject" Target="../embeddings/oleObject9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1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912.bin"/><Relationship Id="rId32" Type="http://schemas.openxmlformats.org/officeDocument/2006/relationships/oleObject" Target="../embeddings/oleObject919.bin"/><Relationship Id="rId5" Type="http://schemas.openxmlformats.org/officeDocument/2006/relationships/image" Target="../media/image99.wmf"/><Relationship Id="rId15" Type="http://schemas.openxmlformats.org/officeDocument/2006/relationships/image" Target="../media/image88.wmf"/><Relationship Id="rId23" Type="http://schemas.openxmlformats.org/officeDocument/2006/relationships/oleObject" Target="../embeddings/oleObject911.bin"/><Relationship Id="rId28" Type="http://schemas.openxmlformats.org/officeDocument/2006/relationships/oleObject" Target="../embeddings/oleObject915.bin"/><Relationship Id="rId10" Type="http://schemas.openxmlformats.org/officeDocument/2006/relationships/oleObject" Target="../embeddings/oleObject903.bin"/><Relationship Id="rId19" Type="http://schemas.openxmlformats.org/officeDocument/2006/relationships/oleObject" Target="../embeddings/oleObject909.bin"/><Relationship Id="rId31" Type="http://schemas.openxmlformats.org/officeDocument/2006/relationships/oleObject" Target="../embeddings/oleObject918.bin"/><Relationship Id="rId4" Type="http://schemas.openxmlformats.org/officeDocument/2006/relationships/oleObject" Target="../embeddings/oleObject900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05.bin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914.bin"/><Relationship Id="rId30" Type="http://schemas.openxmlformats.org/officeDocument/2006/relationships/oleObject" Target="../embeddings/oleObject917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3.bin"/><Relationship Id="rId13" Type="http://schemas.openxmlformats.org/officeDocument/2006/relationships/oleObject" Target="../embeddings/oleObject926.bin"/><Relationship Id="rId18" Type="http://schemas.openxmlformats.org/officeDocument/2006/relationships/oleObject" Target="../embeddings/oleObject929.bin"/><Relationship Id="rId26" Type="http://schemas.openxmlformats.org/officeDocument/2006/relationships/oleObject" Target="../embeddings/oleObject933.bin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34" Type="http://schemas.openxmlformats.org/officeDocument/2006/relationships/oleObject" Target="../embeddings/oleObject937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925.bin"/><Relationship Id="rId17" Type="http://schemas.openxmlformats.org/officeDocument/2006/relationships/image" Target="../media/image25.wmf"/><Relationship Id="rId25" Type="http://schemas.openxmlformats.org/officeDocument/2006/relationships/image" Target="../media/image94.wmf"/><Relationship Id="rId33" Type="http://schemas.openxmlformats.org/officeDocument/2006/relationships/image" Target="../media/image51.wmf"/><Relationship Id="rId2" Type="http://schemas.openxmlformats.org/officeDocument/2006/relationships/oleObject" Target="../embeddings/oleObject920.bin"/><Relationship Id="rId16" Type="http://schemas.openxmlformats.org/officeDocument/2006/relationships/oleObject" Target="../embeddings/oleObject928.bin"/><Relationship Id="rId20" Type="http://schemas.openxmlformats.org/officeDocument/2006/relationships/oleObject" Target="../embeddings/oleObject930.bin"/><Relationship Id="rId29" Type="http://schemas.openxmlformats.org/officeDocument/2006/relationships/image" Target="../media/image9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2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932.bin"/><Relationship Id="rId32" Type="http://schemas.openxmlformats.org/officeDocument/2006/relationships/oleObject" Target="../embeddings/oleObject936.bin"/><Relationship Id="rId5" Type="http://schemas.openxmlformats.org/officeDocument/2006/relationships/image" Target="../media/image86.wmf"/><Relationship Id="rId15" Type="http://schemas.openxmlformats.org/officeDocument/2006/relationships/image" Target="../media/image37.wmf"/><Relationship Id="rId23" Type="http://schemas.openxmlformats.org/officeDocument/2006/relationships/image" Target="../media/image93.wmf"/><Relationship Id="rId28" Type="http://schemas.openxmlformats.org/officeDocument/2006/relationships/oleObject" Target="../embeddings/oleObject934.bin"/><Relationship Id="rId36" Type="http://schemas.openxmlformats.org/officeDocument/2006/relationships/oleObject" Target="../embeddings/oleObject939.bin"/><Relationship Id="rId10" Type="http://schemas.openxmlformats.org/officeDocument/2006/relationships/oleObject" Target="../embeddings/oleObject924.bin"/><Relationship Id="rId19" Type="http://schemas.openxmlformats.org/officeDocument/2006/relationships/image" Target="../media/image29.wmf"/><Relationship Id="rId31" Type="http://schemas.openxmlformats.org/officeDocument/2006/relationships/image" Target="../media/image97.wmf"/><Relationship Id="rId4" Type="http://schemas.openxmlformats.org/officeDocument/2006/relationships/oleObject" Target="../embeddings/oleObject921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27.bin"/><Relationship Id="rId22" Type="http://schemas.openxmlformats.org/officeDocument/2006/relationships/oleObject" Target="../embeddings/oleObject931.bin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935.bin"/><Relationship Id="rId35" Type="http://schemas.openxmlformats.org/officeDocument/2006/relationships/oleObject" Target="../embeddings/oleObject9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32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4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949.bin"/><Relationship Id="rId26" Type="http://schemas.openxmlformats.org/officeDocument/2006/relationships/oleObject" Target="../embeddings/oleObject953.bin"/><Relationship Id="rId3" Type="http://schemas.openxmlformats.org/officeDocument/2006/relationships/image" Target="../media/image18.wmf"/><Relationship Id="rId21" Type="http://schemas.openxmlformats.org/officeDocument/2006/relationships/image" Target="../media/image95.wmf"/><Relationship Id="rId34" Type="http://schemas.openxmlformats.org/officeDocument/2006/relationships/image" Target="../media/image88.wmf"/><Relationship Id="rId7" Type="http://schemas.openxmlformats.org/officeDocument/2006/relationships/oleObject" Target="../embeddings/oleObject943.bin"/><Relationship Id="rId12" Type="http://schemas.openxmlformats.org/officeDocument/2006/relationships/oleObject" Target="../embeddings/oleObject946.bin"/><Relationship Id="rId17" Type="http://schemas.openxmlformats.org/officeDocument/2006/relationships/image" Target="../media/image93.wmf"/><Relationship Id="rId25" Type="http://schemas.openxmlformats.org/officeDocument/2006/relationships/image" Target="../media/image97.wmf"/><Relationship Id="rId33" Type="http://schemas.openxmlformats.org/officeDocument/2006/relationships/oleObject" Target="../embeddings/oleObject957.bin"/><Relationship Id="rId2" Type="http://schemas.openxmlformats.org/officeDocument/2006/relationships/oleObject" Target="../embeddings/oleObject940.bin"/><Relationship Id="rId16" Type="http://schemas.openxmlformats.org/officeDocument/2006/relationships/oleObject" Target="../embeddings/oleObject948.bin"/><Relationship Id="rId20" Type="http://schemas.openxmlformats.org/officeDocument/2006/relationships/oleObject" Target="../embeddings/oleObject950.bin"/><Relationship Id="rId29" Type="http://schemas.openxmlformats.org/officeDocument/2006/relationships/oleObject" Target="../embeddings/oleObject9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2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952.bin"/><Relationship Id="rId32" Type="http://schemas.openxmlformats.org/officeDocument/2006/relationships/image" Target="../media/image87.wmf"/><Relationship Id="rId5" Type="http://schemas.openxmlformats.org/officeDocument/2006/relationships/image" Target="../media/image34.wmf"/><Relationship Id="rId15" Type="http://schemas.openxmlformats.org/officeDocument/2006/relationships/image" Target="../media/image36.wmf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954.bin"/><Relationship Id="rId36" Type="http://schemas.openxmlformats.org/officeDocument/2006/relationships/oleObject" Target="../embeddings/oleObject959.bin"/><Relationship Id="rId10" Type="http://schemas.openxmlformats.org/officeDocument/2006/relationships/oleObject" Target="../embeddings/oleObject945.bin"/><Relationship Id="rId19" Type="http://schemas.openxmlformats.org/officeDocument/2006/relationships/image" Target="../media/image94.wmf"/><Relationship Id="rId31" Type="http://schemas.openxmlformats.org/officeDocument/2006/relationships/oleObject" Target="../embeddings/oleObject956.bin"/><Relationship Id="rId4" Type="http://schemas.openxmlformats.org/officeDocument/2006/relationships/oleObject" Target="../embeddings/oleObject941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947.bin"/><Relationship Id="rId22" Type="http://schemas.openxmlformats.org/officeDocument/2006/relationships/oleObject" Target="../embeddings/oleObject951.bin"/><Relationship Id="rId27" Type="http://schemas.openxmlformats.org/officeDocument/2006/relationships/image" Target="../media/image51.wmf"/><Relationship Id="rId30" Type="http://schemas.openxmlformats.org/officeDocument/2006/relationships/image" Target="../media/image86.wmf"/><Relationship Id="rId35" Type="http://schemas.openxmlformats.org/officeDocument/2006/relationships/oleObject" Target="../embeddings/oleObject95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96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977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96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972.bin"/><Relationship Id="rId33" Type="http://schemas.openxmlformats.org/officeDocument/2006/relationships/image" Target="../media/image88.wmf"/><Relationship Id="rId2" Type="http://schemas.openxmlformats.org/officeDocument/2006/relationships/oleObject" Target="../embeddings/oleObject960.bin"/><Relationship Id="rId16" Type="http://schemas.openxmlformats.org/officeDocument/2006/relationships/oleObject" Target="../embeddings/oleObject967.bin"/><Relationship Id="rId20" Type="http://schemas.openxmlformats.org/officeDocument/2006/relationships/oleObject" Target="../embeddings/oleObject969.bin"/><Relationship Id="rId29" Type="http://schemas.openxmlformats.org/officeDocument/2006/relationships/oleObject" Target="../embeddings/oleObject9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971.bin"/><Relationship Id="rId32" Type="http://schemas.openxmlformats.org/officeDocument/2006/relationships/oleObject" Target="../embeddings/oleObject976.bin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image" Target="../media/image86.wmf"/><Relationship Id="rId36" Type="http://schemas.openxmlformats.org/officeDocument/2006/relationships/oleObject" Target="../embeddings/oleObject979.bin"/><Relationship Id="rId10" Type="http://schemas.openxmlformats.org/officeDocument/2006/relationships/oleObject" Target="../embeddings/oleObject964.bin"/><Relationship Id="rId19" Type="http://schemas.openxmlformats.org/officeDocument/2006/relationships/image" Target="../media/image96.wmf"/><Relationship Id="rId31" Type="http://schemas.openxmlformats.org/officeDocument/2006/relationships/image" Target="../media/image87.wmf"/><Relationship Id="rId4" Type="http://schemas.openxmlformats.org/officeDocument/2006/relationships/oleObject" Target="../embeddings/oleObject96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966.bin"/><Relationship Id="rId22" Type="http://schemas.openxmlformats.org/officeDocument/2006/relationships/oleObject" Target="../embeddings/oleObject970.bin"/><Relationship Id="rId27" Type="http://schemas.openxmlformats.org/officeDocument/2006/relationships/oleObject" Target="../embeddings/oleObject973.bin"/><Relationship Id="rId30" Type="http://schemas.openxmlformats.org/officeDocument/2006/relationships/oleObject" Target="../embeddings/oleObject975.bin"/><Relationship Id="rId35" Type="http://schemas.openxmlformats.org/officeDocument/2006/relationships/oleObject" Target="../embeddings/oleObject978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98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99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98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992.bin"/><Relationship Id="rId33" Type="http://schemas.openxmlformats.org/officeDocument/2006/relationships/oleObject" Target="../embeddings/oleObject997.bin"/><Relationship Id="rId2" Type="http://schemas.openxmlformats.org/officeDocument/2006/relationships/oleObject" Target="../embeddings/oleObject980.bin"/><Relationship Id="rId16" Type="http://schemas.openxmlformats.org/officeDocument/2006/relationships/oleObject" Target="../embeddings/oleObject987.bin"/><Relationship Id="rId20" Type="http://schemas.openxmlformats.org/officeDocument/2006/relationships/oleObject" Target="../embeddings/oleObject989.bin"/><Relationship Id="rId29" Type="http://schemas.openxmlformats.org/officeDocument/2006/relationships/oleObject" Target="../embeddings/oleObject9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991.bin"/><Relationship Id="rId32" Type="http://schemas.openxmlformats.org/officeDocument/2006/relationships/image" Target="../media/image88.wmf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994.bin"/><Relationship Id="rId10" Type="http://schemas.openxmlformats.org/officeDocument/2006/relationships/oleObject" Target="../embeddings/oleObject984.bin"/><Relationship Id="rId19" Type="http://schemas.openxmlformats.org/officeDocument/2006/relationships/image" Target="../media/image96.wmf"/><Relationship Id="rId31" Type="http://schemas.openxmlformats.org/officeDocument/2006/relationships/oleObject" Target="../embeddings/oleObject996.bin"/><Relationship Id="rId4" Type="http://schemas.openxmlformats.org/officeDocument/2006/relationships/oleObject" Target="../embeddings/oleObject98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986.bin"/><Relationship Id="rId22" Type="http://schemas.openxmlformats.org/officeDocument/2006/relationships/oleObject" Target="../embeddings/oleObject990.bin"/><Relationship Id="rId27" Type="http://schemas.openxmlformats.org/officeDocument/2006/relationships/oleObject" Target="../embeddings/oleObject993.bin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999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0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01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00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012.bin"/><Relationship Id="rId33" Type="http://schemas.openxmlformats.org/officeDocument/2006/relationships/oleObject" Target="../embeddings/oleObject1017.bin"/><Relationship Id="rId2" Type="http://schemas.openxmlformats.org/officeDocument/2006/relationships/oleObject" Target="../embeddings/oleObject1000.bin"/><Relationship Id="rId16" Type="http://schemas.openxmlformats.org/officeDocument/2006/relationships/oleObject" Target="../embeddings/oleObject1007.bin"/><Relationship Id="rId20" Type="http://schemas.openxmlformats.org/officeDocument/2006/relationships/oleObject" Target="../embeddings/oleObject1009.bin"/><Relationship Id="rId29" Type="http://schemas.openxmlformats.org/officeDocument/2006/relationships/image" Target="../media/image8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011.bin"/><Relationship Id="rId32" Type="http://schemas.openxmlformats.org/officeDocument/2006/relationships/oleObject" Target="../embeddings/oleObject1016.bin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014.bin"/><Relationship Id="rId10" Type="http://schemas.openxmlformats.org/officeDocument/2006/relationships/oleObject" Target="../embeddings/oleObject1004.bin"/><Relationship Id="rId19" Type="http://schemas.openxmlformats.org/officeDocument/2006/relationships/image" Target="../media/image96.wmf"/><Relationship Id="rId31" Type="http://schemas.openxmlformats.org/officeDocument/2006/relationships/image" Target="../media/image88.wmf"/><Relationship Id="rId4" Type="http://schemas.openxmlformats.org/officeDocument/2006/relationships/oleObject" Target="../embeddings/oleObject100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006.bin"/><Relationship Id="rId22" Type="http://schemas.openxmlformats.org/officeDocument/2006/relationships/oleObject" Target="../embeddings/oleObject1010.bin"/><Relationship Id="rId27" Type="http://schemas.openxmlformats.org/officeDocument/2006/relationships/oleObject" Target="../embeddings/oleObject1013.bin"/><Relationship Id="rId30" Type="http://schemas.openxmlformats.org/officeDocument/2006/relationships/oleObject" Target="../embeddings/oleObject1015.bin"/><Relationship Id="rId35" Type="http://schemas.openxmlformats.org/officeDocument/2006/relationships/oleObject" Target="../embeddings/oleObject1019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2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03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02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032.bin"/><Relationship Id="rId33" Type="http://schemas.openxmlformats.org/officeDocument/2006/relationships/oleObject" Target="../embeddings/oleObject1037.bin"/><Relationship Id="rId2" Type="http://schemas.openxmlformats.org/officeDocument/2006/relationships/oleObject" Target="../embeddings/oleObject1020.bin"/><Relationship Id="rId16" Type="http://schemas.openxmlformats.org/officeDocument/2006/relationships/oleObject" Target="../embeddings/oleObject1027.bin"/><Relationship Id="rId20" Type="http://schemas.openxmlformats.org/officeDocument/2006/relationships/oleObject" Target="../embeddings/oleObject1029.bin"/><Relationship Id="rId29" Type="http://schemas.openxmlformats.org/officeDocument/2006/relationships/oleObject" Target="../embeddings/oleObject10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031.bin"/><Relationship Id="rId32" Type="http://schemas.openxmlformats.org/officeDocument/2006/relationships/image" Target="../media/image88.wmf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034.bin"/><Relationship Id="rId10" Type="http://schemas.openxmlformats.org/officeDocument/2006/relationships/oleObject" Target="../embeddings/oleObject1024.bin"/><Relationship Id="rId19" Type="http://schemas.openxmlformats.org/officeDocument/2006/relationships/image" Target="../media/image96.wmf"/><Relationship Id="rId31" Type="http://schemas.openxmlformats.org/officeDocument/2006/relationships/oleObject" Target="../embeddings/oleObject1036.bin"/><Relationship Id="rId4" Type="http://schemas.openxmlformats.org/officeDocument/2006/relationships/oleObject" Target="../embeddings/oleObject102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026.bin"/><Relationship Id="rId22" Type="http://schemas.openxmlformats.org/officeDocument/2006/relationships/oleObject" Target="../embeddings/oleObject1030.bin"/><Relationship Id="rId27" Type="http://schemas.openxmlformats.org/officeDocument/2006/relationships/oleObject" Target="../embeddings/oleObject1033.bin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1039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4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05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04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052.bin"/><Relationship Id="rId33" Type="http://schemas.openxmlformats.org/officeDocument/2006/relationships/oleObject" Target="../embeddings/oleObject1057.bin"/><Relationship Id="rId2" Type="http://schemas.openxmlformats.org/officeDocument/2006/relationships/oleObject" Target="../embeddings/oleObject1040.bin"/><Relationship Id="rId16" Type="http://schemas.openxmlformats.org/officeDocument/2006/relationships/oleObject" Target="../embeddings/oleObject1047.bin"/><Relationship Id="rId20" Type="http://schemas.openxmlformats.org/officeDocument/2006/relationships/oleObject" Target="../embeddings/oleObject1049.bin"/><Relationship Id="rId29" Type="http://schemas.openxmlformats.org/officeDocument/2006/relationships/image" Target="../media/image8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051.bin"/><Relationship Id="rId32" Type="http://schemas.openxmlformats.org/officeDocument/2006/relationships/oleObject" Target="../embeddings/oleObject1056.bin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054.bin"/><Relationship Id="rId10" Type="http://schemas.openxmlformats.org/officeDocument/2006/relationships/oleObject" Target="../embeddings/oleObject1044.bin"/><Relationship Id="rId19" Type="http://schemas.openxmlformats.org/officeDocument/2006/relationships/image" Target="../media/image96.wmf"/><Relationship Id="rId31" Type="http://schemas.openxmlformats.org/officeDocument/2006/relationships/image" Target="../media/image88.wmf"/><Relationship Id="rId4" Type="http://schemas.openxmlformats.org/officeDocument/2006/relationships/oleObject" Target="../embeddings/oleObject104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046.bin"/><Relationship Id="rId22" Type="http://schemas.openxmlformats.org/officeDocument/2006/relationships/oleObject" Target="../embeddings/oleObject1050.bin"/><Relationship Id="rId27" Type="http://schemas.openxmlformats.org/officeDocument/2006/relationships/oleObject" Target="../embeddings/oleObject1053.bin"/><Relationship Id="rId30" Type="http://schemas.openxmlformats.org/officeDocument/2006/relationships/oleObject" Target="../embeddings/oleObject1055.bin"/><Relationship Id="rId35" Type="http://schemas.openxmlformats.org/officeDocument/2006/relationships/oleObject" Target="../embeddings/oleObject1059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6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07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06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072.bin"/><Relationship Id="rId33" Type="http://schemas.openxmlformats.org/officeDocument/2006/relationships/oleObject" Target="../embeddings/oleObject1077.bin"/><Relationship Id="rId2" Type="http://schemas.openxmlformats.org/officeDocument/2006/relationships/oleObject" Target="../embeddings/oleObject1060.bin"/><Relationship Id="rId16" Type="http://schemas.openxmlformats.org/officeDocument/2006/relationships/oleObject" Target="../embeddings/oleObject1067.bin"/><Relationship Id="rId20" Type="http://schemas.openxmlformats.org/officeDocument/2006/relationships/oleObject" Target="../embeddings/oleObject1069.bin"/><Relationship Id="rId29" Type="http://schemas.openxmlformats.org/officeDocument/2006/relationships/oleObject" Target="../embeddings/oleObject10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071.bin"/><Relationship Id="rId32" Type="http://schemas.openxmlformats.org/officeDocument/2006/relationships/image" Target="../media/image88.wmf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074.bin"/><Relationship Id="rId36" Type="http://schemas.openxmlformats.org/officeDocument/2006/relationships/oleObject" Target="../embeddings/oleObject1079.bin"/><Relationship Id="rId10" Type="http://schemas.openxmlformats.org/officeDocument/2006/relationships/oleObject" Target="../embeddings/oleObject1064.bin"/><Relationship Id="rId19" Type="http://schemas.openxmlformats.org/officeDocument/2006/relationships/image" Target="../media/image96.wmf"/><Relationship Id="rId31" Type="http://schemas.openxmlformats.org/officeDocument/2006/relationships/oleObject" Target="../embeddings/oleObject1076.bin"/><Relationship Id="rId4" Type="http://schemas.openxmlformats.org/officeDocument/2006/relationships/oleObject" Target="../embeddings/oleObject106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066.bin"/><Relationship Id="rId22" Type="http://schemas.openxmlformats.org/officeDocument/2006/relationships/oleObject" Target="../embeddings/oleObject1070.bin"/><Relationship Id="rId27" Type="http://schemas.openxmlformats.org/officeDocument/2006/relationships/oleObject" Target="../embeddings/oleObject1073.bin"/><Relationship Id="rId30" Type="http://schemas.openxmlformats.org/officeDocument/2006/relationships/image" Target="../media/image87.wmf"/><Relationship Id="rId35" Type="http://schemas.openxmlformats.org/officeDocument/2006/relationships/image" Target="../media/image86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8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09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08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092.bin"/><Relationship Id="rId33" Type="http://schemas.openxmlformats.org/officeDocument/2006/relationships/oleObject" Target="../embeddings/oleObject1097.bin"/><Relationship Id="rId2" Type="http://schemas.openxmlformats.org/officeDocument/2006/relationships/oleObject" Target="../embeddings/oleObject1080.bin"/><Relationship Id="rId16" Type="http://schemas.openxmlformats.org/officeDocument/2006/relationships/oleObject" Target="../embeddings/oleObject1087.bin"/><Relationship Id="rId20" Type="http://schemas.openxmlformats.org/officeDocument/2006/relationships/oleObject" Target="../embeddings/oleObject1089.bin"/><Relationship Id="rId29" Type="http://schemas.openxmlformats.org/officeDocument/2006/relationships/image" Target="../media/image8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091.bin"/><Relationship Id="rId32" Type="http://schemas.openxmlformats.org/officeDocument/2006/relationships/oleObject" Target="../embeddings/oleObject1096.bin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094.bin"/><Relationship Id="rId36" Type="http://schemas.openxmlformats.org/officeDocument/2006/relationships/oleObject" Target="../embeddings/oleObject1099.bin"/><Relationship Id="rId10" Type="http://schemas.openxmlformats.org/officeDocument/2006/relationships/oleObject" Target="../embeddings/oleObject1084.bin"/><Relationship Id="rId19" Type="http://schemas.openxmlformats.org/officeDocument/2006/relationships/image" Target="../media/image96.wmf"/><Relationship Id="rId31" Type="http://schemas.openxmlformats.org/officeDocument/2006/relationships/image" Target="../media/image88.wmf"/><Relationship Id="rId4" Type="http://schemas.openxmlformats.org/officeDocument/2006/relationships/oleObject" Target="../embeddings/oleObject108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086.bin"/><Relationship Id="rId22" Type="http://schemas.openxmlformats.org/officeDocument/2006/relationships/oleObject" Target="../embeddings/oleObject1090.bin"/><Relationship Id="rId27" Type="http://schemas.openxmlformats.org/officeDocument/2006/relationships/oleObject" Target="../embeddings/oleObject1093.bin"/><Relationship Id="rId30" Type="http://schemas.openxmlformats.org/officeDocument/2006/relationships/oleObject" Target="../embeddings/oleObject1095.bin"/><Relationship Id="rId35" Type="http://schemas.openxmlformats.org/officeDocument/2006/relationships/image" Target="../media/image86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10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11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10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112.bin"/><Relationship Id="rId33" Type="http://schemas.openxmlformats.org/officeDocument/2006/relationships/oleObject" Target="../embeddings/oleObject1117.bin"/><Relationship Id="rId2" Type="http://schemas.openxmlformats.org/officeDocument/2006/relationships/oleObject" Target="../embeddings/oleObject1100.bin"/><Relationship Id="rId16" Type="http://schemas.openxmlformats.org/officeDocument/2006/relationships/oleObject" Target="../embeddings/oleObject1107.bin"/><Relationship Id="rId20" Type="http://schemas.openxmlformats.org/officeDocument/2006/relationships/oleObject" Target="../embeddings/oleObject1109.bin"/><Relationship Id="rId29" Type="http://schemas.openxmlformats.org/officeDocument/2006/relationships/oleObject" Target="../embeddings/oleObject1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111.bin"/><Relationship Id="rId32" Type="http://schemas.openxmlformats.org/officeDocument/2006/relationships/image" Target="../media/image88.wmf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114.bin"/><Relationship Id="rId36" Type="http://schemas.openxmlformats.org/officeDocument/2006/relationships/oleObject" Target="../embeddings/oleObject1119.bin"/><Relationship Id="rId10" Type="http://schemas.openxmlformats.org/officeDocument/2006/relationships/oleObject" Target="../embeddings/oleObject1104.bin"/><Relationship Id="rId19" Type="http://schemas.openxmlformats.org/officeDocument/2006/relationships/image" Target="../media/image96.wmf"/><Relationship Id="rId31" Type="http://schemas.openxmlformats.org/officeDocument/2006/relationships/oleObject" Target="../embeddings/oleObject1116.bin"/><Relationship Id="rId4" Type="http://schemas.openxmlformats.org/officeDocument/2006/relationships/oleObject" Target="../embeddings/oleObject110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106.bin"/><Relationship Id="rId22" Type="http://schemas.openxmlformats.org/officeDocument/2006/relationships/oleObject" Target="../embeddings/oleObject1110.bin"/><Relationship Id="rId27" Type="http://schemas.openxmlformats.org/officeDocument/2006/relationships/oleObject" Target="../embeddings/oleObject1113.bin"/><Relationship Id="rId30" Type="http://schemas.openxmlformats.org/officeDocument/2006/relationships/image" Target="../media/image87.wmf"/><Relationship Id="rId35" Type="http://schemas.openxmlformats.org/officeDocument/2006/relationships/image" Target="../media/image86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12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13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12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132.bin"/><Relationship Id="rId33" Type="http://schemas.openxmlformats.org/officeDocument/2006/relationships/oleObject" Target="../embeddings/oleObject1137.bin"/><Relationship Id="rId2" Type="http://schemas.openxmlformats.org/officeDocument/2006/relationships/oleObject" Target="../embeddings/oleObject1120.bin"/><Relationship Id="rId16" Type="http://schemas.openxmlformats.org/officeDocument/2006/relationships/oleObject" Target="../embeddings/oleObject1127.bin"/><Relationship Id="rId20" Type="http://schemas.openxmlformats.org/officeDocument/2006/relationships/oleObject" Target="../embeddings/oleObject1129.bin"/><Relationship Id="rId29" Type="http://schemas.openxmlformats.org/officeDocument/2006/relationships/image" Target="../media/image8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131.bin"/><Relationship Id="rId32" Type="http://schemas.openxmlformats.org/officeDocument/2006/relationships/oleObject" Target="../embeddings/oleObject1136.bin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134.bin"/><Relationship Id="rId36" Type="http://schemas.openxmlformats.org/officeDocument/2006/relationships/oleObject" Target="../embeddings/oleObject1139.bin"/><Relationship Id="rId10" Type="http://schemas.openxmlformats.org/officeDocument/2006/relationships/oleObject" Target="../embeddings/oleObject1124.bin"/><Relationship Id="rId19" Type="http://schemas.openxmlformats.org/officeDocument/2006/relationships/image" Target="../media/image96.wmf"/><Relationship Id="rId31" Type="http://schemas.openxmlformats.org/officeDocument/2006/relationships/image" Target="../media/image88.wmf"/><Relationship Id="rId4" Type="http://schemas.openxmlformats.org/officeDocument/2006/relationships/oleObject" Target="../embeddings/oleObject112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126.bin"/><Relationship Id="rId22" Type="http://schemas.openxmlformats.org/officeDocument/2006/relationships/oleObject" Target="../embeddings/oleObject1130.bin"/><Relationship Id="rId27" Type="http://schemas.openxmlformats.org/officeDocument/2006/relationships/oleObject" Target="../embeddings/oleObject1133.bin"/><Relationship Id="rId30" Type="http://schemas.openxmlformats.org/officeDocument/2006/relationships/oleObject" Target="../embeddings/oleObject1135.bin"/><Relationship Id="rId35" Type="http://schemas.openxmlformats.org/officeDocument/2006/relationships/image" Target="../media/image8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9.wmf"/><Relationship Id="rId3" Type="http://schemas.openxmlformats.org/officeDocument/2006/relationships/image" Target="../media/image18.wmf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43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14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15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14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152.bin"/><Relationship Id="rId33" Type="http://schemas.openxmlformats.org/officeDocument/2006/relationships/oleObject" Target="../embeddings/oleObject1157.bin"/><Relationship Id="rId2" Type="http://schemas.openxmlformats.org/officeDocument/2006/relationships/oleObject" Target="../embeddings/oleObject1140.bin"/><Relationship Id="rId16" Type="http://schemas.openxmlformats.org/officeDocument/2006/relationships/oleObject" Target="../embeddings/oleObject1147.bin"/><Relationship Id="rId20" Type="http://schemas.openxmlformats.org/officeDocument/2006/relationships/oleObject" Target="../embeddings/oleObject1149.bin"/><Relationship Id="rId29" Type="http://schemas.openxmlformats.org/officeDocument/2006/relationships/oleObject" Target="../embeddings/oleObject11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151.bin"/><Relationship Id="rId32" Type="http://schemas.openxmlformats.org/officeDocument/2006/relationships/image" Target="../media/image88.wmf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154.bin"/><Relationship Id="rId36" Type="http://schemas.openxmlformats.org/officeDocument/2006/relationships/oleObject" Target="../embeddings/oleObject1159.bin"/><Relationship Id="rId10" Type="http://schemas.openxmlformats.org/officeDocument/2006/relationships/oleObject" Target="../embeddings/oleObject1144.bin"/><Relationship Id="rId19" Type="http://schemas.openxmlformats.org/officeDocument/2006/relationships/image" Target="../media/image96.wmf"/><Relationship Id="rId31" Type="http://schemas.openxmlformats.org/officeDocument/2006/relationships/oleObject" Target="../embeddings/oleObject1156.bin"/><Relationship Id="rId4" Type="http://schemas.openxmlformats.org/officeDocument/2006/relationships/oleObject" Target="../embeddings/oleObject114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146.bin"/><Relationship Id="rId22" Type="http://schemas.openxmlformats.org/officeDocument/2006/relationships/oleObject" Target="../embeddings/oleObject1150.bin"/><Relationship Id="rId27" Type="http://schemas.openxmlformats.org/officeDocument/2006/relationships/oleObject" Target="../embeddings/oleObject1153.bin"/><Relationship Id="rId30" Type="http://schemas.openxmlformats.org/officeDocument/2006/relationships/image" Target="../media/image87.wmf"/><Relationship Id="rId35" Type="http://schemas.openxmlformats.org/officeDocument/2006/relationships/image" Target="../media/image86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3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168.bin"/><Relationship Id="rId26" Type="http://schemas.openxmlformats.org/officeDocument/2006/relationships/image" Target="../media/image18.wmf"/><Relationship Id="rId3" Type="http://schemas.openxmlformats.org/officeDocument/2006/relationships/image" Target="../media/image34.wmf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178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165.bin"/><Relationship Id="rId17" Type="http://schemas.openxmlformats.org/officeDocument/2006/relationships/image" Target="../media/image95.wmf"/><Relationship Id="rId25" Type="http://schemas.openxmlformats.org/officeDocument/2006/relationships/oleObject" Target="../embeddings/oleObject1172.bin"/><Relationship Id="rId33" Type="http://schemas.openxmlformats.org/officeDocument/2006/relationships/oleObject" Target="../embeddings/oleObject1177.bin"/><Relationship Id="rId2" Type="http://schemas.openxmlformats.org/officeDocument/2006/relationships/oleObject" Target="../embeddings/oleObject1160.bin"/><Relationship Id="rId16" Type="http://schemas.openxmlformats.org/officeDocument/2006/relationships/oleObject" Target="../embeddings/oleObject1167.bin"/><Relationship Id="rId20" Type="http://schemas.openxmlformats.org/officeDocument/2006/relationships/oleObject" Target="../embeddings/oleObject1169.bin"/><Relationship Id="rId29" Type="http://schemas.openxmlformats.org/officeDocument/2006/relationships/image" Target="../media/image8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2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171.bin"/><Relationship Id="rId32" Type="http://schemas.openxmlformats.org/officeDocument/2006/relationships/oleObject" Target="../embeddings/oleObject1176.bin"/><Relationship Id="rId5" Type="http://schemas.openxmlformats.org/officeDocument/2006/relationships/image" Target="../media/image37.wmf"/><Relationship Id="rId15" Type="http://schemas.openxmlformats.org/officeDocument/2006/relationships/image" Target="../media/image94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174.bin"/><Relationship Id="rId36" Type="http://schemas.openxmlformats.org/officeDocument/2006/relationships/oleObject" Target="../embeddings/oleObject1179.bin"/><Relationship Id="rId10" Type="http://schemas.openxmlformats.org/officeDocument/2006/relationships/oleObject" Target="../embeddings/oleObject1164.bin"/><Relationship Id="rId19" Type="http://schemas.openxmlformats.org/officeDocument/2006/relationships/image" Target="../media/image96.wmf"/><Relationship Id="rId31" Type="http://schemas.openxmlformats.org/officeDocument/2006/relationships/image" Target="../media/image88.wmf"/><Relationship Id="rId4" Type="http://schemas.openxmlformats.org/officeDocument/2006/relationships/oleObject" Target="../embeddings/oleObject116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166.bin"/><Relationship Id="rId22" Type="http://schemas.openxmlformats.org/officeDocument/2006/relationships/oleObject" Target="../embeddings/oleObject1170.bin"/><Relationship Id="rId27" Type="http://schemas.openxmlformats.org/officeDocument/2006/relationships/oleObject" Target="../embeddings/oleObject1173.bin"/><Relationship Id="rId30" Type="http://schemas.openxmlformats.org/officeDocument/2006/relationships/oleObject" Target="../embeddings/oleObject1175.bin"/><Relationship Id="rId35" Type="http://schemas.openxmlformats.org/officeDocument/2006/relationships/image" Target="../media/image86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36E21EFD-C94E-4FB5-A42D-FA486FDEDC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C4DA8AB3-7547-4591-94AA-44B35A8F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E08A1B0E-464B-4315-87A5-FF892A90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ED3B55B-F640-4AA7-89A1-09FFC472010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35EE1D11-C39A-4DB1-BBB0-9B470D0E01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Turing Machines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C90F3E59-E6FC-4F9C-A633-8FA816AD05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>
            <a:extLst>
              <a:ext uri="{FF2B5EF4-FFF2-40B4-BE49-F238E27FC236}">
                <a16:creationId xmlns:a16="http://schemas.microsoft.com/office/drawing/2014/main" id="{2316017D-179C-4800-BF9E-A74E6838E5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315" name="Footer Placeholder 3">
            <a:extLst>
              <a:ext uri="{FF2B5EF4-FFF2-40B4-BE49-F238E27FC236}">
                <a16:creationId xmlns:a16="http://schemas.microsoft.com/office/drawing/2014/main" id="{494BC5E7-32C6-41E7-9FC9-0D28433C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336E6238-64D6-4F85-B7B4-A4631B5F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83EF20E-C3DB-4894-9703-F4A8DDB0B2C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FF10B2C6-5941-4E92-8BDC-5A747889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States &amp; Transitions</a:t>
            </a:r>
          </a:p>
        </p:txBody>
      </p:sp>
      <p:sp>
        <p:nvSpPr>
          <p:cNvPr id="13318" name="Oval 3">
            <a:extLst>
              <a:ext uri="{FF2B5EF4-FFF2-40B4-BE49-F238E27FC236}">
                <a16:creationId xmlns:a16="http://schemas.microsoft.com/office/drawing/2014/main" id="{FE364EB2-2DF1-43F3-96AE-29C4FE7D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4">
            <a:extLst>
              <a:ext uri="{FF2B5EF4-FFF2-40B4-BE49-F238E27FC236}">
                <a16:creationId xmlns:a16="http://schemas.microsoft.com/office/drawing/2014/main" id="{F885604E-535C-4640-BF53-91C940B5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Line 5">
            <a:extLst>
              <a:ext uri="{FF2B5EF4-FFF2-40B4-BE49-F238E27FC236}">
                <a16:creationId xmlns:a16="http://schemas.microsoft.com/office/drawing/2014/main" id="{7FC91E8F-FDE1-4C68-89A3-582214902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6">
            <a:extLst>
              <a:ext uri="{FF2B5EF4-FFF2-40B4-BE49-F238E27FC236}">
                <a16:creationId xmlns:a16="http://schemas.microsoft.com/office/drawing/2014/main" id="{C78742F1-DC74-4BA7-A26D-B6640092D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20474" progId="Equation.3">
                  <p:embed/>
                </p:oleObj>
              </mc:Choice>
              <mc:Fallback>
                <p:oleObj name="Equation" r:id="rId2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7">
            <a:extLst>
              <a:ext uri="{FF2B5EF4-FFF2-40B4-BE49-F238E27FC236}">
                <a16:creationId xmlns:a16="http://schemas.microsoft.com/office/drawing/2014/main" id="{83E38177-6E97-4450-8340-39A52C3F6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8">
            <a:extLst>
              <a:ext uri="{FF2B5EF4-FFF2-40B4-BE49-F238E27FC236}">
                <a16:creationId xmlns:a16="http://schemas.microsoft.com/office/drawing/2014/main" id="{3DF4AF6A-005F-403B-8101-1B64C75EF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469900" progId="Equation.3">
                  <p:embed/>
                </p:oleObj>
              </mc:Choice>
              <mc:Fallback>
                <p:oleObj name="Equation" r:id="rId6" imgW="15621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15">
            <a:extLst>
              <a:ext uri="{FF2B5EF4-FFF2-40B4-BE49-F238E27FC236}">
                <a16:creationId xmlns:a16="http://schemas.microsoft.com/office/drawing/2014/main" id="{AE3AFAD5-AF49-40D5-8FB3-2259910B1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5" name="Line 16">
            <a:extLst>
              <a:ext uri="{FF2B5EF4-FFF2-40B4-BE49-F238E27FC236}">
                <a16:creationId xmlns:a16="http://schemas.microsoft.com/office/drawing/2014/main" id="{06D276F8-3CFB-452E-9EB4-6411912E3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6" name="Text Box 17">
            <a:extLst>
              <a:ext uri="{FF2B5EF4-FFF2-40B4-BE49-F238E27FC236}">
                <a16:creationId xmlns:a16="http://schemas.microsoft.com/office/drawing/2014/main" id="{4AC5A8B5-971F-462A-B05D-DC04056A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13327" name="Text Box 18">
            <a:extLst>
              <a:ext uri="{FF2B5EF4-FFF2-40B4-BE49-F238E27FC236}">
                <a16:creationId xmlns:a16="http://schemas.microsoft.com/office/drawing/2014/main" id="{BDA92B09-4C43-4C82-819D-7E3044AE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13328" name="Line 19">
            <a:extLst>
              <a:ext uri="{FF2B5EF4-FFF2-40B4-BE49-F238E27FC236}">
                <a16:creationId xmlns:a16="http://schemas.microsoft.com/office/drawing/2014/main" id="{9DFE4DA8-CCF2-4641-8763-76F81202B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9" name="Text Box 20">
            <a:extLst>
              <a:ext uri="{FF2B5EF4-FFF2-40B4-BE49-F238E27FC236}">
                <a16:creationId xmlns:a16="http://schemas.microsoft.com/office/drawing/2014/main" id="{7EC3DB0D-0E66-47E1-8B29-4B8D9A4A1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2144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Move Left</a:t>
            </a:r>
          </a:p>
        </p:txBody>
      </p:sp>
      <p:sp>
        <p:nvSpPr>
          <p:cNvPr id="13330" name="Oval 21">
            <a:extLst>
              <a:ext uri="{FF2B5EF4-FFF2-40B4-BE49-F238E27FC236}">
                <a16:creationId xmlns:a16="http://schemas.microsoft.com/office/drawing/2014/main" id="{5166C16E-3139-4524-B6E9-39B17DEA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1" name="Oval 22">
            <a:extLst>
              <a:ext uri="{FF2B5EF4-FFF2-40B4-BE49-F238E27FC236}">
                <a16:creationId xmlns:a16="http://schemas.microsoft.com/office/drawing/2014/main" id="{1AE46B15-88A9-4058-8CF6-3A50A5D5D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2" name="Line 23">
            <a:extLst>
              <a:ext uri="{FF2B5EF4-FFF2-40B4-BE49-F238E27FC236}">
                <a16:creationId xmlns:a16="http://schemas.microsoft.com/office/drawing/2014/main" id="{0EDF0746-E36D-4DAF-9BF9-740B19A14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33" name="Object 24">
            <a:extLst>
              <a:ext uri="{FF2B5EF4-FFF2-40B4-BE49-F238E27FC236}">
                <a16:creationId xmlns:a16="http://schemas.microsoft.com/office/drawing/2014/main" id="{4CEA9ED7-17C0-4919-986F-4AFC017EA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520474" progId="Equation.3">
                  <p:embed/>
                </p:oleObj>
              </mc:Choice>
              <mc:Fallback>
                <p:oleObj name="Equation" r:id="rId8" imgW="380835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5">
            <a:extLst>
              <a:ext uri="{FF2B5EF4-FFF2-40B4-BE49-F238E27FC236}">
                <a16:creationId xmlns:a16="http://schemas.microsoft.com/office/drawing/2014/main" id="{4765C2A4-3BB9-43B1-806E-A554C773A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6">
            <a:extLst>
              <a:ext uri="{FF2B5EF4-FFF2-40B4-BE49-F238E27FC236}">
                <a16:creationId xmlns:a16="http://schemas.microsoft.com/office/drawing/2014/main" id="{B434F3ED-6375-4FC6-B78C-C17F0CD3F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562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500" imgH="469900" progId="Equation.3">
                  <p:embed/>
                </p:oleObj>
              </mc:Choice>
              <mc:Fallback>
                <p:oleObj name="Equation" r:id="rId10" imgW="15875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Line 27">
            <a:extLst>
              <a:ext uri="{FF2B5EF4-FFF2-40B4-BE49-F238E27FC236}">
                <a16:creationId xmlns:a16="http://schemas.microsoft.com/office/drawing/2014/main" id="{D387F2A6-1508-4E59-95CB-5712C3C10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7" name="Text Box 29">
            <a:extLst>
              <a:ext uri="{FF2B5EF4-FFF2-40B4-BE49-F238E27FC236}">
                <a16:creationId xmlns:a16="http://schemas.microsoft.com/office/drawing/2014/main" id="{E8F62D47-C12F-4ECB-933C-76A3BB0F9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31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Move Right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>
            <a:extLst>
              <a:ext uri="{FF2B5EF4-FFF2-40B4-BE49-F238E27FC236}">
                <a16:creationId xmlns:a16="http://schemas.microsoft.com/office/drawing/2014/main" id="{45A529F2-95B5-4E94-9A51-F539471721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339" name="Footer Placeholder 2">
            <a:extLst>
              <a:ext uri="{FF2B5EF4-FFF2-40B4-BE49-F238E27FC236}">
                <a16:creationId xmlns:a16="http://schemas.microsoft.com/office/drawing/2014/main" id="{33536627-1BC4-4A3B-A82C-EA67919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E829BCF-6CCE-413F-9ED4-D46D687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A70CE66-5178-4ECA-AB00-9231E10EE90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Text Box 2">
            <a:extLst>
              <a:ext uri="{FF2B5EF4-FFF2-40B4-BE49-F238E27FC236}">
                <a16:creationId xmlns:a16="http://schemas.microsoft.com/office/drawing/2014/main" id="{DF613EAF-48DF-4A57-A39C-0539E98B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4342" name="Oval 30">
            <a:extLst>
              <a:ext uri="{FF2B5EF4-FFF2-40B4-BE49-F238E27FC236}">
                <a16:creationId xmlns:a16="http://schemas.microsoft.com/office/drawing/2014/main" id="{4DE2AEDE-E5BB-4EDC-A307-D1FD87E4E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Oval 31">
            <a:extLst>
              <a:ext uri="{FF2B5EF4-FFF2-40B4-BE49-F238E27FC236}">
                <a16:creationId xmlns:a16="http://schemas.microsoft.com/office/drawing/2014/main" id="{CAF22463-C5B1-4F1F-94A2-360927483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Line 32">
            <a:extLst>
              <a:ext uri="{FF2B5EF4-FFF2-40B4-BE49-F238E27FC236}">
                <a16:creationId xmlns:a16="http://schemas.microsoft.com/office/drawing/2014/main" id="{71590B87-ED13-4289-8512-087978F2B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91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33">
            <a:extLst>
              <a:ext uri="{FF2B5EF4-FFF2-40B4-BE49-F238E27FC236}">
                <a16:creationId xmlns:a16="http://schemas.microsoft.com/office/drawing/2014/main" id="{F86F08D1-09D8-4D3A-A23C-240E0681B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549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20474" progId="Equation.3">
                  <p:embed/>
                </p:oleObj>
              </mc:Choice>
              <mc:Fallback>
                <p:oleObj name="Equation" r:id="rId2" imgW="380835" imgH="5204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49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34">
            <a:extLst>
              <a:ext uri="{FF2B5EF4-FFF2-40B4-BE49-F238E27FC236}">
                <a16:creationId xmlns:a16="http://schemas.microsoft.com/office/drawing/2014/main" id="{7E1CFC64-461A-4AED-B30E-D2B1D6005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48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5">
            <a:extLst>
              <a:ext uri="{FF2B5EF4-FFF2-40B4-BE49-F238E27FC236}">
                <a16:creationId xmlns:a16="http://schemas.microsoft.com/office/drawing/2014/main" id="{965D4C42-12A9-4525-8985-FDBEBA3AB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334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500" imgH="469900" progId="Equation.3">
                  <p:embed/>
                </p:oleObj>
              </mc:Choice>
              <mc:Fallback>
                <p:oleObj name="Equation" r:id="rId6" imgW="15875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64">
            <a:extLst>
              <a:ext uri="{FF2B5EF4-FFF2-40B4-BE49-F238E27FC236}">
                <a16:creationId xmlns:a16="http://schemas.microsoft.com/office/drawing/2014/main" id="{A2BB7CC4-71B4-4A56-A34E-4774D3749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44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Line 65">
            <a:extLst>
              <a:ext uri="{FF2B5EF4-FFF2-40B4-BE49-F238E27FC236}">
                <a16:creationId xmlns:a16="http://schemas.microsoft.com/office/drawing/2014/main" id="{F0B6F792-A5B4-405D-B652-D6C25C797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13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Line 66">
            <a:extLst>
              <a:ext uri="{FF2B5EF4-FFF2-40B4-BE49-F238E27FC236}">
                <a16:creationId xmlns:a16="http://schemas.microsoft.com/office/drawing/2014/main" id="{DAD4DBF0-A827-491E-918A-553055E0E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1" name="Line 67">
            <a:extLst>
              <a:ext uri="{FF2B5EF4-FFF2-40B4-BE49-F238E27FC236}">
                <a16:creationId xmlns:a16="http://schemas.microsoft.com/office/drawing/2014/main" id="{3C2A40F2-58E4-45E5-9FFD-79573A360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2" name="Line 68">
            <a:extLst>
              <a:ext uri="{FF2B5EF4-FFF2-40B4-BE49-F238E27FC236}">
                <a16:creationId xmlns:a16="http://schemas.microsoft.com/office/drawing/2014/main" id="{451CF514-F6DD-4172-B333-C85F55A51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3" name="Line 69">
            <a:extLst>
              <a:ext uri="{FF2B5EF4-FFF2-40B4-BE49-F238E27FC236}">
                <a16:creationId xmlns:a16="http://schemas.microsoft.com/office/drawing/2014/main" id="{869023FF-36E2-43FC-A07C-12A944CE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4" name="Line 70">
            <a:extLst>
              <a:ext uri="{FF2B5EF4-FFF2-40B4-BE49-F238E27FC236}">
                <a16:creationId xmlns:a16="http://schemas.microsoft.com/office/drawing/2014/main" id="{E244362E-D622-47BE-93D8-B03D052B5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5" name="Line 71">
            <a:extLst>
              <a:ext uri="{FF2B5EF4-FFF2-40B4-BE49-F238E27FC236}">
                <a16:creationId xmlns:a16="http://schemas.microsoft.com/office/drawing/2014/main" id="{E8071296-2A62-4CFE-818A-C1DDD86D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6" name="Line 72">
            <a:extLst>
              <a:ext uri="{FF2B5EF4-FFF2-40B4-BE49-F238E27FC236}">
                <a16:creationId xmlns:a16="http://schemas.microsoft.com/office/drawing/2014/main" id="{37C65797-CD24-4505-A37A-78A00E778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7" name="Line 73">
            <a:extLst>
              <a:ext uri="{FF2B5EF4-FFF2-40B4-BE49-F238E27FC236}">
                <a16:creationId xmlns:a16="http://schemas.microsoft.com/office/drawing/2014/main" id="{8664B26A-FA44-446A-A49F-11188CD15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8" name="Line 74">
            <a:extLst>
              <a:ext uri="{FF2B5EF4-FFF2-40B4-BE49-F238E27FC236}">
                <a16:creationId xmlns:a16="http://schemas.microsoft.com/office/drawing/2014/main" id="{BBE962FD-BAB1-4A79-92B3-58F67AE7E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9" name="Line 75">
            <a:extLst>
              <a:ext uri="{FF2B5EF4-FFF2-40B4-BE49-F238E27FC236}">
                <a16:creationId xmlns:a16="http://schemas.microsoft.com/office/drawing/2014/main" id="{02E0E01F-395D-4A91-9523-73A4A33B8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0" name="Text Box 76">
            <a:extLst>
              <a:ext uri="{FF2B5EF4-FFF2-40B4-BE49-F238E27FC236}">
                <a16:creationId xmlns:a16="http://schemas.microsoft.com/office/drawing/2014/main" id="{91A4B673-2A65-4347-9654-2E727727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4361" name="Text Box 77">
            <a:extLst>
              <a:ext uri="{FF2B5EF4-FFF2-40B4-BE49-F238E27FC236}">
                <a16:creationId xmlns:a16="http://schemas.microsoft.com/office/drawing/2014/main" id="{36475A6E-B86F-4288-BF99-514794747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4362" name="Line 78">
            <a:extLst>
              <a:ext uri="{FF2B5EF4-FFF2-40B4-BE49-F238E27FC236}">
                <a16:creationId xmlns:a16="http://schemas.microsoft.com/office/drawing/2014/main" id="{04E9EA9E-D9EB-4820-BEDC-577C60073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63" name="Object 79">
            <a:extLst>
              <a:ext uri="{FF2B5EF4-FFF2-40B4-BE49-F238E27FC236}">
                <a16:creationId xmlns:a16="http://schemas.microsoft.com/office/drawing/2014/main" id="{82F6C450-01AE-4CD6-B023-4184956A6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80">
            <a:extLst>
              <a:ext uri="{FF2B5EF4-FFF2-40B4-BE49-F238E27FC236}">
                <a16:creationId xmlns:a16="http://schemas.microsoft.com/office/drawing/2014/main" id="{B00061EC-6471-4BC0-B9B5-57F1CFD06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81">
            <a:extLst>
              <a:ext uri="{FF2B5EF4-FFF2-40B4-BE49-F238E27FC236}">
                <a16:creationId xmlns:a16="http://schemas.microsoft.com/office/drawing/2014/main" id="{EA1E9A8C-B481-4BBC-982F-B2EB50702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82">
            <a:extLst>
              <a:ext uri="{FF2B5EF4-FFF2-40B4-BE49-F238E27FC236}">
                <a16:creationId xmlns:a16="http://schemas.microsoft.com/office/drawing/2014/main" id="{5C79A82D-3CE4-4195-BAD1-03BC5352E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86">
            <a:extLst>
              <a:ext uri="{FF2B5EF4-FFF2-40B4-BE49-F238E27FC236}">
                <a16:creationId xmlns:a16="http://schemas.microsoft.com/office/drawing/2014/main" id="{0CEE48EA-A86A-4C58-8656-2D560B37B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87">
            <a:extLst>
              <a:ext uri="{FF2B5EF4-FFF2-40B4-BE49-F238E27FC236}">
                <a16:creationId xmlns:a16="http://schemas.microsoft.com/office/drawing/2014/main" id="{E6F11545-2B0D-498F-AFD4-CFE360CB8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88">
            <a:extLst>
              <a:ext uri="{FF2B5EF4-FFF2-40B4-BE49-F238E27FC236}">
                <a16:creationId xmlns:a16="http://schemas.microsoft.com/office/drawing/2014/main" id="{D69A13CD-8B93-446C-9E8C-D2B657446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89">
            <a:extLst>
              <a:ext uri="{FF2B5EF4-FFF2-40B4-BE49-F238E27FC236}">
                <a16:creationId xmlns:a16="http://schemas.microsoft.com/office/drawing/2014/main" id="{E59635E5-3843-4688-BE8B-FE1406AE9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195" imgH="279279" progId="Equation.3">
                  <p:embed/>
                </p:oleObj>
              </mc:Choice>
              <mc:Fallback>
                <p:oleObj name="Equation" r:id="rId18" imgW="241195" imgH="279279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90">
            <a:extLst>
              <a:ext uri="{FF2B5EF4-FFF2-40B4-BE49-F238E27FC236}">
                <a16:creationId xmlns:a16="http://schemas.microsoft.com/office/drawing/2014/main" id="{DF551F64-2149-45C5-B9DA-93DD69583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2" name="Text Box 125">
            <a:extLst>
              <a:ext uri="{FF2B5EF4-FFF2-40B4-BE49-F238E27FC236}">
                <a16:creationId xmlns:a16="http://schemas.microsoft.com/office/drawing/2014/main" id="{469A3E06-3BE8-4F34-AB1F-19E5E1C94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14373" name="Object 126">
            <a:extLst>
              <a:ext uri="{FF2B5EF4-FFF2-40B4-BE49-F238E27FC236}">
                <a16:creationId xmlns:a16="http://schemas.microsoft.com/office/drawing/2014/main" id="{A87A43B9-CF34-46E9-8B7C-F829A5C2A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590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80835" imgH="520474" progId="Equation.3">
                  <p:embed/>
                </p:oleObj>
              </mc:Choice>
              <mc:Fallback>
                <p:oleObj name="Equation" r:id="rId21" imgW="380835" imgH="520474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Text Box 127">
            <a:extLst>
              <a:ext uri="{FF2B5EF4-FFF2-40B4-BE49-F238E27FC236}">
                <a16:creationId xmlns:a16="http://schemas.microsoft.com/office/drawing/2014/main" id="{64839726-4DC8-40BF-8DA3-67FCDD4E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2757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current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>
            <a:extLst>
              <a:ext uri="{FF2B5EF4-FFF2-40B4-BE49-F238E27FC236}">
                <a16:creationId xmlns:a16="http://schemas.microsoft.com/office/drawing/2014/main" id="{75D2A036-60F7-4D9E-99ED-48E315A473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363" name="Footer Placeholder 2">
            <a:extLst>
              <a:ext uri="{FF2B5EF4-FFF2-40B4-BE49-F238E27FC236}">
                <a16:creationId xmlns:a16="http://schemas.microsoft.com/office/drawing/2014/main" id="{59891528-476C-4013-9702-31CDC18E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3DF4282-FE41-4E78-9D37-3116A4EF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182DC23-8888-4638-8810-D52B7779478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Line 8">
            <a:extLst>
              <a:ext uri="{FF2B5EF4-FFF2-40B4-BE49-F238E27FC236}">
                <a16:creationId xmlns:a16="http://schemas.microsoft.com/office/drawing/2014/main" id="{F43FC552-692C-4A69-AEC7-F73B752C8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6" name="Line 9">
            <a:extLst>
              <a:ext uri="{FF2B5EF4-FFF2-40B4-BE49-F238E27FC236}">
                <a16:creationId xmlns:a16="http://schemas.microsoft.com/office/drawing/2014/main" id="{05977E3D-29B5-45FF-8642-D3A8669A8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Line 10">
            <a:extLst>
              <a:ext uri="{FF2B5EF4-FFF2-40B4-BE49-F238E27FC236}">
                <a16:creationId xmlns:a16="http://schemas.microsoft.com/office/drawing/2014/main" id="{FE4E0BE0-D169-4122-A46E-615C5D5A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33FEF7CF-EAFD-47F9-A8EB-0D5ECB157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9" name="Line 12">
            <a:extLst>
              <a:ext uri="{FF2B5EF4-FFF2-40B4-BE49-F238E27FC236}">
                <a16:creationId xmlns:a16="http://schemas.microsoft.com/office/drawing/2014/main" id="{A3474BE2-E888-4FAA-B669-AC365FC8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0" name="Line 13">
            <a:extLst>
              <a:ext uri="{FF2B5EF4-FFF2-40B4-BE49-F238E27FC236}">
                <a16:creationId xmlns:a16="http://schemas.microsoft.com/office/drawing/2014/main" id="{8E6AC6F8-6D54-48C9-B678-A6667169A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1" name="Line 14">
            <a:extLst>
              <a:ext uri="{FF2B5EF4-FFF2-40B4-BE49-F238E27FC236}">
                <a16:creationId xmlns:a16="http://schemas.microsoft.com/office/drawing/2014/main" id="{C4AF80A3-F270-4FDC-9A75-56CF4A95D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2" name="Line 15">
            <a:extLst>
              <a:ext uri="{FF2B5EF4-FFF2-40B4-BE49-F238E27FC236}">
                <a16:creationId xmlns:a16="http://schemas.microsoft.com/office/drawing/2014/main" id="{2F5CA71F-D836-4893-81CD-94C22591C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3" name="Line 16">
            <a:extLst>
              <a:ext uri="{FF2B5EF4-FFF2-40B4-BE49-F238E27FC236}">
                <a16:creationId xmlns:a16="http://schemas.microsoft.com/office/drawing/2014/main" id="{939E3E0D-1346-4612-9C6D-8CE900C89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4" name="Line 17">
            <a:extLst>
              <a:ext uri="{FF2B5EF4-FFF2-40B4-BE49-F238E27FC236}">
                <a16:creationId xmlns:a16="http://schemas.microsoft.com/office/drawing/2014/main" id="{0FF0BD27-F9EE-4C90-9FFE-0425E47A1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Line 18">
            <a:extLst>
              <a:ext uri="{FF2B5EF4-FFF2-40B4-BE49-F238E27FC236}">
                <a16:creationId xmlns:a16="http://schemas.microsoft.com/office/drawing/2014/main" id="{7D7ED7DF-7B25-4FB1-9432-5A5A9D77A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6" name="Line 19">
            <a:extLst>
              <a:ext uri="{FF2B5EF4-FFF2-40B4-BE49-F238E27FC236}">
                <a16:creationId xmlns:a16="http://schemas.microsoft.com/office/drawing/2014/main" id="{4E400C72-64E7-40B1-9168-90862D92B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7" name="Text Box 20">
            <a:extLst>
              <a:ext uri="{FF2B5EF4-FFF2-40B4-BE49-F238E27FC236}">
                <a16:creationId xmlns:a16="http://schemas.microsoft.com/office/drawing/2014/main" id="{1971F624-9961-450B-9DC0-A5739C895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378" name="Text Box 21">
            <a:extLst>
              <a:ext uri="{FF2B5EF4-FFF2-40B4-BE49-F238E27FC236}">
                <a16:creationId xmlns:a16="http://schemas.microsoft.com/office/drawing/2014/main" id="{A3549BD6-A8BC-4383-BFFA-C6B924574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379" name="Line 22">
            <a:extLst>
              <a:ext uri="{FF2B5EF4-FFF2-40B4-BE49-F238E27FC236}">
                <a16:creationId xmlns:a16="http://schemas.microsoft.com/office/drawing/2014/main" id="{55FC08C6-E279-445F-BDF3-425E85AEE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80" name="Object 23">
            <a:extLst>
              <a:ext uri="{FF2B5EF4-FFF2-40B4-BE49-F238E27FC236}">
                <a16:creationId xmlns:a16="http://schemas.microsoft.com/office/drawing/2014/main" id="{0797B95B-375D-4CEB-8B87-A0FA0A283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4">
            <a:extLst>
              <a:ext uri="{FF2B5EF4-FFF2-40B4-BE49-F238E27FC236}">
                <a16:creationId xmlns:a16="http://schemas.microsoft.com/office/drawing/2014/main" id="{59550004-A9AD-48AF-98F7-BB1FC9627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5">
            <a:extLst>
              <a:ext uri="{FF2B5EF4-FFF2-40B4-BE49-F238E27FC236}">
                <a16:creationId xmlns:a16="http://schemas.microsoft.com/office/drawing/2014/main" id="{8856A2BB-B90F-48FF-911B-148B980D9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6">
            <a:extLst>
              <a:ext uri="{FF2B5EF4-FFF2-40B4-BE49-F238E27FC236}">
                <a16:creationId xmlns:a16="http://schemas.microsoft.com/office/drawing/2014/main" id="{1EDD2BE9-9F9E-461E-A0B9-FA0FCB6F8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7">
            <a:extLst>
              <a:ext uri="{FF2B5EF4-FFF2-40B4-BE49-F238E27FC236}">
                <a16:creationId xmlns:a16="http://schemas.microsoft.com/office/drawing/2014/main" id="{F953B466-85C2-4784-85A1-88A06C93D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8">
            <a:extLst>
              <a:ext uri="{FF2B5EF4-FFF2-40B4-BE49-F238E27FC236}">
                <a16:creationId xmlns:a16="http://schemas.microsoft.com/office/drawing/2014/main" id="{72E75D09-F7D7-40FB-AC4E-2F35E95AD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9">
            <a:extLst>
              <a:ext uri="{FF2B5EF4-FFF2-40B4-BE49-F238E27FC236}">
                <a16:creationId xmlns:a16="http://schemas.microsoft.com/office/drawing/2014/main" id="{0B0B1D8F-9CE1-4C0B-8F78-77D03C859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30">
            <a:extLst>
              <a:ext uri="{FF2B5EF4-FFF2-40B4-BE49-F238E27FC236}">
                <a16:creationId xmlns:a16="http://schemas.microsoft.com/office/drawing/2014/main" id="{C37AD6AA-994D-4743-9AC4-6FDDAD5C5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195" imgH="279279" progId="Equation.3">
                  <p:embed/>
                </p:oleObj>
              </mc:Choice>
              <mc:Fallback>
                <p:oleObj name="Equation" r:id="rId12" imgW="241195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31">
            <a:extLst>
              <a:ext uri="{FF2B5EF4-FFF2-40B4-BE49-F238E27FC236}">
                <a16:creationId xmlns:a16="http://schemas.microsoft.com/office/drawing/2014/main" id="{02678259-175F-4C52-8612-E3968A046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34">
            <a:extLst>
              <a:ext uri="{FF2B5EF4-FFF2-40B4-BE49-F238E27FC236}">
                <a16:creationId xmlns:a16="http://schemas.microsoft.com/office/drawing/2014/main" id="{8ACA7931-A39C-442A-B7F3-51FB65908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5390" name="Oval 35">
            <a:extLst>
              <a:ext uri="{FF2B5EF4-FFF2-40B4-BE49-F238E27FC236}">
                <a16:creationId xmlns:a16="http://schemas.microsoft.com/office/drawing/2014/main" id="{C3BEA97F-97BA-48E5-AEA3-32B4AFE9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91" name="Oval 36">
            <a:extLst>
              <a:ext uri="{FF2B5EF4-FFF2-40B4-BE49-F238E27FC236}">
                <a16:creationId xmlns:a16="http://schemas.microsoft.com/office/drawing/2014/main" id="{7104E5BF-F5F0-4C47-8020-CAB5760B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92" name="Line 37">
            <a:extLst>
              <a:ext uri="{FF2B5EF4-FFF2-40B4-BE49-F238E27FC236}">
                <a16:creationId xmlns:a16="http://schemas.microsoft.com/office/drawing/2014/main" id="{55E5EEEE-0CB6-414D-8D69-F44351332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93" name="Object 38">
            <a:extLst>
              <a:ext uri="{FF2B5EF4-FFF2-40B4-BE49-F238E27FC236}">
                <a16:creationId xmlns:a16="http://schemas.microsoft.com/office/drawing/2014/main" id="{1B8FF69E-EA2A-407F-AE93-87CFB1B50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35" imgH="520474" progId="Equation.3">
                  <p:embed/>
                </p:oleObj>
              </mc:Choice>
              <mc:Fallback>
                <p:oleObj name="Equation" r:id="rId15" imgW="380835" imgH="5204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9">
            <a:extLst>
              <a:ext uri="{FF2B5EF4-FFF2-40B4-BE49-F238E27FC236}">
                <a16:creationId xmlns:a16="http://schemas.microsoft.com/office/drawing/2014/main" id="{4AA21A03-9382-484C-A038-2BCA69515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307" imgH="520474" progId="Equation.3">
                  <p:embed/>
                </p:oleObj>
              </mc:Choice>
              <mc:Fallback>
                <p:oleObj name="Equation" r:id="rId17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40">
            <a:extLst>
              <a:ext uri="{FF2B5EF4-FFF2-40B4-BE49-F238E27FC236}">
                <a16:creationId xmlns:a16="http://schemas.microsoft.com/office/drawing/2014/main" id="{8D856B97-1E48-455E-B827-FC2803B4F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638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87500" imgH="469900" progId="Equation.3">
                  <p:embed/>
                </p:oleObj>
              </mc:Choice>
              <mc:Fallback>
                <p:oleObj name="Equation" r:id="rId19" imgW="15875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6" name="Line 41">
            <a:extLst>
              <a:ext uri="{FF2B5EF4-FFF2-40B4-BE49-F238E27FC236}">
                <a16:creationId xmlns:a16="http://schemas.microsoft.com/office/drawing/2014/main" id="{29D4412C-2107-409D-A3C5-4B0BACD62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97" name="Line 42">
            <a:extLst>
              <a:ext uri="{FF2B5EF4-FFF2-40B4-BE49-F238E27FC236}">
                <a16:creationId xmlns:a16="http://schemas.microsoft.com/office/drawing/2014/main" id="{E310FBC1-6241-4E2E-9CB6-CAD2C03F7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98" name="Line 43">
            <a:extLst>
              <a:ext uri="{FF2B5EF4-FFF2-40B4-BE49-F238E27FC236}">
                <a16:creationId xmlns:a16="http://schemas.microsoft.com/office/drawing/2014/main" id="{E703E169-76D7-4C81-ACB4-01A3E12FF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9" name="Line 44">
            <a:extLst>
              <a:ext uri="{FF2B5EF4-FFF2-40B4-BE49-F238E27FC236}">
                <a16:creationId xmlns:a16="http://schemas.microsoft.com/office/drawing/2014/main" id="{620108BB-5E1F-4F49-9B41-ED7B26CEC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0" name="Line 45">
            <a:extLst>
              <a:ext uri="{FF2B5EF4-FFF2-40B4-BE49-F238E27FC236}">
                <a16:creationId xmlns:a16="http://schemas.microsoft.com/office/drawing/2014/main" id="{F58F7864-174D-4021-A8A5-C35AAEAAD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1" name="Line 46">
            <a:extLst>
              <a:ext uri="{FF2B5EF4-FFF2-40B4-BE49-F238E27FC236}">
                <a16:creationId xmlns:a16="http://schemas.microsoft.com/office/drawing/2014/main" id="{85D9FBBA-548A-4E03-AF94-03A9976E9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2" name="Line 47">
            <a:extLst>
              <a:ext uri="{FF2B5EF4-FFF2-40B4-BE49-F238E27FC236}">
                <a16:creationId xmlns:a16="http://schemas.microsoft.com/office/drawing/2014/main" id="{EE8DAA13-E6D4-42BD-888C-13D778BC9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3" name="Line 48">
            <a:extLst>
              <a:ext uri="{FF2B5EF4-FFF2-40B4-BE49-F238E27FC236}">
                <a16:creationId xmlns:a16="http://schemas.microsoft.com/office/drawing/2014/main" id="{7156E783-895E-4488-AF05-79279B882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4" name="Line 49">
            <a:extLst>
              <a:ext uri="{FF2B5EF4-FFF2-40B4-BE49-F238E27FC236}">
                <a16:creationId xmlns:a16="http://schemas.microsoft.com/office/drawing/2014/main" id="{37B2B9BA-E956-4CFE-8065-904C87BC5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5" name="Line 50">
            <a:extLst>
              <a:ext uri="{FF2B5EF4-FFF2-40B4-BE49-F238E27FC236}">
                <a16:creationId xmlns:a16="http://schemas.microsoft.com/office/drawing/2014/main" id="{74614350-C7C7-4659-AB01-2D4B6FBF1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6" name="Line 51">
            <a:extLst>
              <a:ext uri="{FF2B5EF4-FFF2-40B4-BE49-F238E27FC236}">
                <a16:creationId xmlns:a16="http://schemas.microsoft.com/office/drawing/2014/main" id="{60B88799-1EED-4A64-91EA-E506F7584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7" name="Line 52">
            <a:extLst>
              <a:ext uri="{FF2B5EF4-FFF2-40B4-BE49-F238E27FC236}">
                <a16:creationId xmlns:a16="http://schemas.microsoft.com/office/drawing/2014/main" id="{80B92C3D-1EE1-4575-8889-D9B67425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8" name="Text Box 53">
            <a:extLst>
              <a:ext uri="{FF2B5EF4-FFF2-40B4-BE49-F238E27FC236}">
                <a16:creationId xmlns:a16="http://schemas.microsoft.com/office/drawing/2014/main" id="{6B8CEBBF-CD70-48B8-9DBA-0EAD41D40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409" name="Text Box 54">
            <a:extLst>
              <a:ext uri="{FF2B5EF4-FFF2-40B4-BE49-F238E27FC236}">
                <a16:creationId xmlns:a16="http://schemas.microsoft.com/office/drawing/2014/main" id="{B7E1D62B-78C5-49D2-91E8-8BC7CB7D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5410" name="Line 55">
            <a:extLst>
              <a:ext uri="{FF2B5EF4-FFF2-40B4-BE49-F238E27FC236}">
                <a16:creationId xmlns:a16="http://schemas.microsoft.com/office/drawing/2014/main" id="{25A820A9-7CC9-42B1-A73D-4E402C028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11" name="Object 56">
            <a:extLst>
              <a:ext uri="{FF2B5EF4-FFF2-40B4-BE49-F238E27FC236}">
                <a16:creationId xmlns:a16="http://schemas.microsoft.com/office/drawing/2014/main" id="{0CA83A7F-D6E6-472A-92EE-3683275E6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7">
            <a:extLst>
              <a:ext uri="{FF2B5EF4-FFF2-40B4-BE49-F238E27FC236}">
                <a16:creationId xmlns:a16="http://schemas.microsoft.com/office/drawing/2014/main" id="{30BBFE09-1B57-4F78-A291-5865FEC66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8">
            <a:extLst>
              <a:ext uri="{FF2B5EF4-FFF2-40B4-BE49-F238E27FC236}">
                <a16:creationId xmlns:a16="http://schemas.microsoft.com/office/drawing/2014/main" id="{56DF60C5-FB55-4FF4-8424-108893538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9">
            <a:extLst>
              <a:ext uri="{FF2B5EF4-FFF2-40B4-BE49-F238E27FC236}">
                <a16:creationId xmlns:a16="http://schemas.microsoft.com/office/drawing/2014/main" id="{23A90375-CA71-4CE8-8B01-17CD6FE0F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60">
            <a:extLst>
              <a:ext uri="{FF2B5EF4-FFF2-40B4-BE49-F238E27FC236}">
                <a16:creationId xmlns:a16="http://schemas.microsoft.com/office/drawing/2014/main" id="{7EF99A40-C2D2-4091-BDFC-8583B29AD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61">
            <a:extLst>
              <a:ext uri="{FF2B5EF4-FFF2-40B4-BE49-F238E27FC236}">
                <a16:creationId xmlns:a16="http://schemas.microsoft.com/office/drawing/2014/main" id="{E58769E4-CFB7-4927-A1A5-16294CF79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7" name="Object 62">
            <a:extLst>
              <a:ext uri="{FF2B5EF4-FFF2-40B4-BE49-F238E27FC236}">
                <a16:creationId xmlns:a16="http://schemas.microsoft.com/office/drawing/2014/main" id="{D3A9E905-7DEE-46D4-8C72-25F237766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90" imgH="393529" progId="Equation.3">
                  <p:embed/>
                </p:oleObj>
              </mc:Choice>
              <mc:Fallback>
                <p:oleObj name="Equation" r:id="rId27" imgW="253890" imgH="39352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8" name="Object 63">
            <a:extLst>
              <a:ext uri="{FF2B5EF4-FFF2-40B4-BE49-F238E27FC236}">
                <a16:creationId xmlns:a16="http://schemas.microsoft.com/office/drawing/2014/main" id="{D5ACEDDF-6ACB-4A33-9B0C-AA0C0EB50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195" imgH="279279" progId="Equation.3">
                  <p:embed/>
                </p:oleObj>
              </mc:Choice>
              <mc:Fallback>
                <p:oleObj name="Equation" r:id="rId28" imgW="241195" imgH="279279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9" name="Object 64">
            <a:extLst>
              <a:ext uri="{FF2B5EF4-FFF2-40B4-BE49-F238E27FC236}">
                <a16:creationId xmlns:a16="http://schemas.microsoft.com/office/drawing/2014/main" id="{3E6CCA63-ACC0-4F0D-99AC-1B2D0D555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90" imgH="393529" progId="Equation.3">
                  <p:embed/>
                </p:oleObj>
              </mc:Choice>
              <mc:Fallback>
                <p:oleObj name="Equation" r:id="rId29" imgW="253890" imgH="39352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0" name="Text Box 66">
            <a:extLst>
              <a:ext uri="{FF2B5EF4-FFF2-40B4-BE49-F238E27FC236}">
                <a16:creationId xmlns:a16="http://schemas.microsoft.com/office/drawing/2014/main" id="{BA95FF4C-A98B-46C4-B6F6-3AB33F020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5421" name="Object 67">
            <a:extLst>
              <a:ext uri="{FF2B5EF4-FFF2-40B4-BE49-F238E27FC236}">
                <a16:creationId xmlns:a16="http://schemas.microsoft.com/office/drawing/2014/main" id="{35774FF0-AE00-4459-9524-BE654289F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80835" imgH="520474" progId="Equation.3">
                  <p:embed/>
                </p:oleObj>
              </mc:Choice>
              <mc:Fallback>
                <p:oleObj name="Equation" r:id="rId31" imgW="380835" imgH="520474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2" name="Object 68">
            <a:extLst>
              <a:ext uri="{FF2B5EF4-FFF2-40B4-BE49-F238E27FC236}">
                <a16:creationId xmlns:a16="http://schemas.microsoft.com/office/drawing/2014/main" id="{C01B20A4-5305-408E-AB34-E0C84EB18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44307" imgH="520474" progId="Equation.3">
                  <p:embed/>
                </p:oleObj>
              </mc:Choice>
              <mc:Fallback>
                <p:oleObj name="Equation" r:id="rId33" imgW="444307" imgH="520474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>
            <a:extLst>
              <a:ext uri="{FF2B5EF4-FFF2-40B4-BE49-F238E27FC236}">
                <a16:creationId xmlns:a16="http://schemas.microsoft.com/office/drawing/2014/main" id="{3B3E01D8-CC07-4FD8-99B8-A83A39C552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387" name="Footer Placeholder 2">
            <a:extLst>
              <a:ext uri="{FF2B5EF4-FFF2-40B4-BE49-F238E27FC236}">
                <a16:creationId xmlns:a16="http://schemas.microsoft.com/office/drawing/2014/main" id="{868D6604-495E-4C4C-9CFB-145F37BB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9E98654-EDC2-499D-AE06-9EE3B790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318FE9E-9282-405E-9FD0-546F44E4041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Line 2">
            <a:extLst>
              <a:ext uri="{FF2B5EF4-FFF2-40B4-BE49-F238E27FC236}">
                <a16:creationId xmlns:a16="http://schemas.microsoft.com/office/drawing/2014/main" id="{410612AB-0169-4F2F-A303-2FBF1AB44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0" name="Line 3">
            <a:extLst>
              <a:ext uri="{FF2B5EF4-FFF2-40B4-BE49-F238E27FC236}">
                <a16:creationId xmlns:a16="http://schemas.microsoft.com/office/drawing/2014/main" id="{37FDD3D3-3DE8-42FB-B1EF-82516495D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1" name="Line 4">
            <a:extLst>
              <a:ext uri="{FF2B5EF4-FFF2-40B4-BE49-F238E27FC236}">
                <a16:creationId xmlns:a16="http://schemas.microsoft.com/office/drawing/2014/main" id="{654D89BB-D299-44E9-8890-F7A14997E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2" name="Line 5">
            <a:extLst>
              <a:ext uri="{FF2B5EF4-FFF2-40B4-BE49-F238E27FC236}">
                <a16:creationId xmlns:a16="http://schemas.microsoft.com/office/drawing/2014/main" id="{F028CAAD-4432-410E-8EA0-2569B152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3" name="Line 6">
            <a:extLst>
              <a:ext uri="{FF2B5EF4-FFF2-40B4-BE49-F238E27FC236}">
                <a16:creationId xmlns:a16="http://schemas.microsoft.com/office/drawing/2014/main" id="{42CADBA6-3802-4465-AF92-C54EA57BB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4" name="Line 7">
            <a:extLst>
              <a:ext uri="{FF2B5EF4-FFF2-40B4-BE49-F238E27FC236}">
                <a16:creationId xmlns:a16="http://schemas.microsoft.com/office/drawing/2014/main" id="{16ABF94E-2D16-4EB0-8529-274AA38B4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5" name="Line 8">
            <a:extLst>
              <a:ext uri="{FF2B5EF4-FFF2-40B4-BE49-F238E27FC236}">
                <a16:creationId xmlns:a16="http://schemas.microsoft.com/office/drawing/2014/main" id="{F75E8912-BB0B-46CF-B483-CD59446E3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6" name="Line 9">
            <a:extLst>
              <a:ext uri="{FF2B5EF4-FFF2-40B4-BE49-F238E27FC236}">
                <a16:creationId xmlns:a16="http://schemas.microsoft.com/office/drawing/2014/main" id="{DCCADE99-1D0B-4EE4-9EE6-A16B8ABEA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Line 10">
            <a:extLst>
              <a:ext uri="{FF2B5EF4-FFF2-40B4-BE49-F238E27FC236}">
                <a16:creationId xmlns:a16="http://schemas.microsoft.com/office/drawing/2014/main" id="{5DA9DB41-0E37-4A2B-8515-6D1D5F98F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8" name="Line 11">
            <a:extLst>
              <a:ext uri="{FF2B5EF4-FFF2-40B4-BE49-F238E27FC236}">
                <a16:creationId xmlns:a16="http://schemas.microsoft.com/office/drawing/2014/main" id="{E0590357-DE79-46F6-A877-632BA274B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9" name="Line 12">
            <a:extLst>
              <a:ext uri="{FF2B5EF4-FFF2-40B4-BE49-F238E27FC236}">
                <a16:creationId xmlns:a16="http://schemas.microsoft.com/office/drawing/2014/main" id="{5926F11E-1C11-4013-A209-05194EE96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0" name="Line 13">
            <a:extLst>
              <a:ext uri="{FF2B5EF4-FFF2-40B4-BE49-F238E27FC236}">
                <a16:creationId xmlns:a16="http://schemas.microsoft.com/office/drawing/2014/main" id="{5DCCEB2A-E367-4094-AD87-CC840E9CB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1" name="Text Box 14">
            <a:extLst>
              <a:ext uri="{FF2B5EF4-FFF2-40B4-BE49-F238E27FC236}">
                <a16:creationId xmlns:a16="http://schemas.microsoft.com/office/drawing/2014/main" id="{F334301F-EED4-4A4C-B3ED-0FCA28FFE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02" name="Text Box 15">
            <a:extLst>
              <a:ext uri="{FF2B5EF4-FFF2-40B4-BE49-F238E27FC236}">
                <a16:creationId xmlns:a16="http://schemas.microsoft.com/office/drawing/2014/main" id="{6668D7C8-3352-48A2-BB82-626DD67A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03" name="Line 16">
            <a:extLst>
              <a:ext uri="{FF2B5EF4-FFF2-40B4-BE49-F238E27FC236}">
                <a16:creationId xmlns:a16="http://schemas.microsoft.com/office/drawing/2014/main" id="{BE536EB5-D491-44E7-A17D-6E4883A14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04" name="Object 17">
            <a:extLst>
              <a:ext uri="{FF2B5EF4-FFF2-40B4-BE49-F238E27FC236}">
                <a16:creationId xmlns:a16="http://schemas.microsoft.com/office/drawing/2014/main" id="{1CEBBCB6-C5F7-47FC-BF7F-A11E1CB48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18">
            <a:extLst>
              <a:ext uri="{FF2B5EF4-FFF2-40B4-BE49-F238E27FC236}">
                <a16:creationId xmlns:a16="http://schemas.microsoft.com/office/drawing/2014/main" id="{B52CC944-7260-40DB-BAD1-08D013BFF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19">
            <a:extLst>
              <a:ext uri="{FF2B5EF4-FFF2-40B4-BE49-F238E27FC236}">
                <a16:creationId xmlns:a16="http://schemas.microsoft.com/office/drawing/2014/main" id="{2B5B7319-409F-4651-B674-3FA4B5DC3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0">
            <a:extLst>
              <a:ext uri="{FF2B5EF4-FFF2-40B4-BE49-F238E27FC236}">
                <a16:creationId xmlns:a16="http://schemas.microsoft.com/office/drawing/2014/main" id="{95521F72-A188-4643-9BB1-552E72250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1">
            <a:extLst>
              <a:ext uri="{FF2B5EF4-FFF2-40B4-BE49-F238E27FC236}">
                <a16:creationId xmlns:a16="http://schemas.microsoft.com/office/drawing/2014/main" id="{D2E0D708-A2F9-4E2E-97C6-BB07849BC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2">
            <a:extLst>
              <a:ext uri="{FF2B5EF4-FFF2-40B4-BE49-F238E27FC236}">
                <a16:creationId xmlns:a16="http://schemas.microsoft.com/office/drawing/2014/main" id="{6401F8B1-D6BB-44B8-B164-37AD22DA0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3">
            <a:extLst>
              <a:ext uri="{FF2B5EF4-FFF2-40B4-BE49-F238E27FC236}">
                <a16:creationId xmlns:a16="http://schemas.microsoft.com/office/drawing/2014/main" id="{9ABF5041-0834-4039-AA97-3A13F1454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4">
            <a:extLst>
              <a:ext uri="{FF2B5EF4-FFF2-40B4-BE49-F238E27FC236}">
                <a16:creationId xmlns:a16="http://schemas.microsoft.com/office/drawing/2014/main" id="{1CBA7ACE-0B73-4D15-B4C3-C1F3BB8CB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195" imgH="279279" progId="Equation.3">
                  <p:embed/>
                </p:oleObj>
              </mc:Choice>
              <mc:Fallback>
                <p:oleObj name="Equation" r:id="rId12" imgW="241195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5">
            <a:extLst>
              <a:ext uri="{FF2B5EF4-FFF2-40B4-BE49-F238E27FC236}">
                <a16:creationId xmlns:a16="http://schemas.microsoft.com/office/drawing/2014/main" id="{2032354F-8D4B-451E-AC53-2F48846EC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Text Box 26">
            <a:extLst>
              <a:ext uri="{FF2B5EF4-FFF2-40B4-BE49-F238E27FC236}">
                <a16:creationId xmlns:a16="http://schemas.microsoft.com/office/drawing/2014/main" id="{A4C70345-DE47-49D9-A60F-B469295F7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6414" name="Oval 27">
            <a:extLst>
              <a:ext uri="{FF2B5EF4-FFF2-40B4-BE49-F238E27FC236}">
                <a16:creationId xmlns:a16="http://schemas.microsoft.com/office/drawing/2014/main" id="{0C3CA675-C4BE-4B7F-A8E9-BE12177F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5" name="Oval 28">
            <a:extLst>
              <a:ext uri="{FF2B5EF4-FFF2-40B4-BE49-F238E27FC236}">
                <a16:creationId xmlns:a16="http://schemas.microsoft.com/office/drawing/2014/main" id="{1A5CD172-1D6B-4C8B-86F2-618296F8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6" name="Line 29">
            <a:extLst>
              <a:ext uri="{FF2B5EF4-FFF2-40B4-BE49-F238E27FC236}">
                <a16:creationId xmlns:a16="http://schemas.microsoft.com/office/drawing/2014/main" id="{E725FA01-726B-475B-820F-55917881D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17" name="Object 30">
            <a:extLst>
              <a:ext uri="{FF2B5EF4-FFF2-40B4-BE49-F238E27FC236}">
                <a16:creationId xmlns:a16="http://schemas.microsoft.com/office/drawing/2014/main" id="{35005363-BD94-4E43-952E-CB3D9C3BF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35" imgH="520474" progId="Equation.3">
                  <p:embed/>
                </p:oleObj>
              </mc:Choice>
              <mc:Fallback>
                <p:oleObj name="Equation" r:id="rId15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1">
            <a:extLst>
              <a:ext uri="{FF2B5EF4-FFF2-40B4-BE49-F238E27FC236}">
                <a16:creationId xmlns:a16="http://schemas.microsoft.com/office/drawing/2014/main" id="{1AB16152-582B-40C9-B111-08554ECD8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307" imgH="520474" progId="Equation.3">
                  <p:embed/>
                </p:oleObj>
              </mc:Choice>
              <mc:Fallback>
                <p:oleObj name="Equation" r:id="rId17" imgW="444307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2">
            <a:extLst>
              <a:ext uri="{FF2B5EF4-FFF2-40B4-BE49-F238E27FC236}">
                <a16:creationId xmlns:a16="http://schemas.microsoft.com/office/drawing/2014/main" id="{3A77B7C8-8C20-45B9-A549-EA74C1D72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5638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62100" imgH="469900" progId="Equation.3">
                  <p:embed/>
                </p:oleObj>
              </mc:Choice>
              <mc:Fallback>
                <p:oleObj name="Equation" r:id="rId19" imgW="15621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6388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Line 33">
            <a:extLst>
              <a:ext uri="{FF2B5EF4-FFF2-40B4-BE49-F238E27FC236}">
                <a16:creationId xmlns:a16="http://schemas.microsoft.com/office/drawing/2014/main" id="{24A347C1-34D4-4395-B9E0-006A5536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1" name="Line 34">
            <a:extLst>
              <a:ext uri="{FF2B5EF4-FFF2-40B4-BE49-F238E27FC236}">
                <a16:creationId xmlns:a16="http://schemas.microsoft.com/office/drawing/2014/main" id="{D3840D6E-65D7-4D7E-83F2-3C3E5FA97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2" name="Line 35">
            <a:extLst>
              <a:ext uri="{FF2B5EF4-FFF2-40B4-BE49-F238E27FC236}">
                <a16:creationId xmlns:a16="http://schemas.microsoft.com/office/drawing/2014/main" id="{2E7935B6-9C89-4773-AE5C-300C8B298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3" name="Line 36">
            <a:extLst>
              <a:ext uri="{FF2B5EF4-FFF2-40B4-BE49-F238E27FC236}">
                <a16:creationId xmlns:a16="http://schemas.microsoft.com/office/drawing/2014/main" id="{54F170E7-58FD-46FB-9F7A-4456F1FCC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4" name="Line 37">
            <a:extLst>
              <a:ext uri="{FF2B5EF4-FFF2-40B4-BE49-F238E27FC236}">
                <a16:creationId xmlns:a16="http://schemas.microsoft.com/office/drawing/2014/main" id="{45776F9C-12D0-4585-9B74-2A4D60AC1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5" name="Line 38">
            <a:extLst>
              <a:ext uri="{FF2B5EF4-FFF2-40B4-BE49-F238E27FC236}">
                <a16:creationId xmlns:a16="http://schemas.microsoft.com/office/drawing/2014/main" id="{64944638-B058-40A1-AD90-27C393EC1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6" name="Line 39">
            <a:extLst>
              <a:ext uri="{FF2B5EF4-FFF2-40B4-BE49-F238E27FC236}">
                <a16:creationId xmlns:a16="http://schemas.microsoft.com/office/drawing/2014/main" id="{3737CDE7-81E0-4A2B-987A-7F6738FEE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7" name="Line 40">
            <a:extLst>
              <a:ext uri="{FF2B5EF4-FFF2-40B4-BE49-F238E27FC236}">
                <a16:creationId xmlns:a16="http://schemas.microsoft.com/office/drawing/2014/main" id="{EBA2D141-F673-400C-A74C-D86A8957F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8" name="Line 41">
            <a:extLst>
              <a:ext uri="{FF2B5EF4-FFF2-40B4-BE49-F238E27FC236}">
                <a16:creationId xmlns:a16="http://schemas.microsoft.com/office/drawing/2014/main" id="{D142243E-3A0A-44FF-A807-DE1B3099D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9" name="Line 42">
            <a:extLst>
              <a:ext uri="{FF2B5EF4-FFF2-40B4-BE49-F238E27FC236}">
                <a16:creationId xmlns:a16="http://schemas.microsoft.com/office/drawing/2014/main" id="{22EF653D-1CF7-4CF9-B4EC-3AC00CD68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0" name="Line 43">
            <a:extLst>
              <a:ext uri="{FF2B5EF4-FFF2-40B4-BE49-F238E27FC236}">
                <a16:creationId xmlns:a16="http://schemas.microsoft.com/office/drawing/2014/main" id="{79161F8B-9639-4D25-BB1F-A921CB4B9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1" name="Line 44">
            <a:extLst>
              <a:ext uri="{FF2B5EF4-FFF2-40B4-BE49-F238E27FC236}">
                <a16:creationId xmlns:a16="http://schemas.microsoft.com/office/drawing/2014/main" id="{303F2A94-BEDB-41D5-BA9A-A01D9589E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2" name="Text Box 45">
            <a:extLst>
              <a:ext uri="{FF2B5EF4-FFF2-40B4-BE49-F238E27FC236}">
                <a16:creationId xmlns:a16="http://schemas.microsoft.com/office/drawing/2014/main" id="{7E741A87-EB95-4AE9-839F-C3D034615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33" name="Text Box 46">
            <a:extLst>
              <a:ext uri="{FF2B5EF4-FFF2-40B4-BE49-F238E27FC236}">
                <a16:creationId xmlns:a16="http://schemas.microsoft.com/office/drawing/2014/main" id="{BA71D4F1-E2E1-4D7E-9237-4C0DC3AD7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6434" name="Line 47">
            <a:extLst>
              <a:ext uri="{FF2B5EF4-FFF2-40B4-BE49-F238E27FC236}">
                <a16:creationId xmlns:a16="http://schemas.microsoft.com/office/drawing/2014/main" id="{6B5EB857-D251-48B1-B03E-969716C81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35" name="Object 48">
            <a:extLst>
              <a:ext uri="{FF2B5EF4-FFF2-40B4-BE49-F238E27FC236}">
                <a16:creationId xmlns:a16="http://schemas.microsoft.com/office/drawing/2014/main" id="{ADF6B6D7-ECC2-4B42-8913-686639F7F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49">
            <a:extLst>
              <a:ext uri="{FF2B5EF4-FFF2-40B4-BE49-F238E27FC236}">
                <a16:creationId xmlns:a16="http://schemas.microsoft.com/office/drawing/2014/main" id="{F93C35D8-D427-4205-ABFB-C0AF17B42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7" name="Object 50">
            <a:extLst>
              <a:ext uri="{FF2B5EF4-FFF2-40B4-BE49-F238E27FC236}">
                <a16:creationId xmlns:a16="http://schemas.microsoft.com/office/drawing/2014/main" id="{8704689A-D189-4883-ADEC-F39D2E292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8" name="Object 51">
            <a:extLst>
              <a:ext uri="{FF2B5EF4-FFF2-40B4-BE49-F238E27FC236}">
                <a16:creationId xmlns:a16="http://schemas.microsoft.com/office/drawing/2014/main" id="{ADF90617-1511-4ABD-8754-60B0A8764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9" name="Object 52">
            <a:extLst>
              <a:ext uri="{FF2B5EF4-FFF2-40B4-BE49-F238E27FC236}">
                <a16:creationId xmlns:a16="http://schemas.microsoft.com/office/drawing/2014/main" id="{360998C1-2C61-4D87-BC5F-B7368E180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0" name="Object 53">
            <a:extLst>
              <a:ext uri="{FF2B5EF4-FFF2-40B4-BE49-F238E27FC236}">
                <a16:creationId xmlns:a16="http://schemas.microsoft.com/office/drawing/2014/main" id="{5A64B444-9D7B-41FC-B133-7F63D49E6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1" name="Object 54">
            <a:extLst>
              <a:ext uri="{FF2B5EF4-FFF2-40B4-BE49-F238E27FC236}">
                <a16:creationId xmlns:a16="http://schemas.microsoft.com/office/drawing/2014/main" id="{51E444E5-6F71-4B16-A2B5-72C3CC70C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90" imgH="393529" progId="Equation.3">
                  <p:embed/>
                </p:oleObj>
              </mc:Choice>
              <mc:Fallback>
                <p:oleObj name="Equation" r:id="rId27" imgW="253890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2" name="Object 55">
            <a:extLst>
              <a:ext uri="{FF2B5EF4-FFF2-40B4-BE49-F238E27FC236}">
                <a16:creationId xmlns:a16="http://schemas.microsoft.com/office/drawing/2014/main" id="{62CF4742-719D-45D7-8596-DBF1A9A77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195" imgH="279279" progId="Equation.3">
                  <p:embed/>
                </p:oleObj>
              </mc:Choice>
              <mc:Fallback>
                <p:oleObj name="Equation" r:id="rId28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Object 56">
            <a:extLst>
              <a:ext uri="{FF2B5EF4-FFF2-40B4-BE49-F238E27FC236}">
                <a16:creationId xmlns:a16="http://schemas.microsoft.com/office/drawing/2014/main" id="{91F2CE51-8814-40FE-ABED-B046E396C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90" imgH="393529" progId="Equation.3">
                  <p:embed/>
                </p:oleObj>
              </mc:Choice>
              <mc:Fallback>
                <p:oleObj name="Equation" r:id="rId29" imgW="253890" imgH="39352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4" name="Text Box 57">
            <a:extLst>
              <a:ext uri="{FF2B5EF4-FFF2-40B4-BE49-F238E27FC236}">
                <a16:creationId xmlns:a16="http://schemas.microsoft.com/office/drawing/2014/main" id="{A065B247-4E0D-426D-A541-5174D272A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6445" name="Object 58">
            <a:extLst>
              <a:ext uri="{FF2B5EF4-FFF2-40B4-BE49-F238E27FC236}">
                <a16:creationId xmlns:a16="http://schemas.microsoft.com/office/drawing/2014/main" id="{77E87C06-2D22-4214-9F49-5CF10BEA9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80835" imgH="520474" progId="Equation.3">
                  <p:embed/>
                </p:oleObj>
              </mc:Choice>
              <mc:Fallback>
                <p:oleObj name="Equation" r:id="rId31" imgW="380835" imgH="52047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6" name="Object 59">
            <a:extLst>
              <a:ext uri="{FF2B5EF4-FFF2-40B4-BE49-F238E27FC236}">
                <a16:creationId xmlns:a16="http://schemas.microsoft.com/office/drawing/2014/main" id="{51FA5A16-CDB4-4B35-8738-2D0D03404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44307" imgH="520474" progId="Equation.3">
                  <p:embed/>
                </p:oleObj>
              </mc:Choice>
              <mc:Fallback>
                <p:oleObj name="Equation" r:id="rId33" imgW="444307" imgH="52047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7" name="Text Box 60">
            <a:extLst>
              <a:ext uri="{FF2B5EF4-FFF2-40B4-BE49-F238E27FC236}">
                <a16:creationId xmlns:a16="http://schemas.microsoft.com/office/drawing/2014/main" id="{142ADAED-15A8-4EE7-A067-633AAC4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>
            <a:extLst>
              <a:ext uri="{FF2B5EF4-FFF2-40B4-BE49-F238E27FC236}">
                <a16:creationId xmlns:a16="http://schemas.microsoft.com/office/drawing/2014/main" id="{3F0B11DD-CD96-4592-A64B-326A0E309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7411" name="Footer Placeholder 2">
            <a:extLst>
              <a:ext uri="{FF2B5EF4-FFF2-40B4-BE49-F238E27FC236}">
                <a16:creationId xmlns:a16="http://schemas.microsoft.com/office/drawing/2014/main" id="{E3B7DAD1-9109-49F6-8452-EF8CC1B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92D815A-042D-4644-A493-CEBE607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8EA2C9F-5F17-40ED-81E1-FFC92B6BA8F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Line 2">
            <a:extLst>
              <a:ext uri="{FF2B5EF4-FFF2-40B4-BE49-F238E27FC236}">
                <a16:creationId xmlns:a16="http://schemas.microsoft.com/office/drawing/2014/main" id="{F3D8DAD8-4D4A-45F2-94E2-1A856B4F7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Line 3">
            <a:extLst>
              <a:ext uri="{FF2B5EF4-FFF2-40B4-BE49-F238E27FC236}">
                <a16:creationId xmlns:a16="http://schemas.microsoft.com/office/drawing/2014/main" id="{91ABB80A-FC87-45C2-96C9-9EB34F9F7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Line 4">
            <a:extLst>
              <a:ext uri="{FF2B5EF4-FFF2-40B4-BE49-F238E27FC236}">
                <a16:creationId xmlns:a16="http://schemas.microsoft.com/office/drawing/2014/main" id="{E752DF85-F57F-41E5-A5C9-2FA228ECA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6" name="Line 5">
            <a:extLst>
              <a:ext uri="{FF2B5EF4-FFF2-40B4-BE49-F238E27FC236}">
                <a16:creationId xmlns:a16="http://schemas.microsoft.com/office/drawing/2014/main" id="{5882CDCF-4A41-4326-9358-D1DE5C655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7" name="Line 6">
            <a:extLst>
              <a:ext uri="{FF2B5EF4-FFF2-40B4-BE49-F238E27FC236}">
                <a16:creationId xmlns:a16="http://schemas.microsoft.com/office/drawing/2014/main" id="{29A953D5-4456-46E6-87EE-FFBA330FB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8" name="Line 7">
            <a:extLst>
              <a:ext uri="{FF2B5EF4-FFF2-40B4-BE49-F238E27FC236}">
                <a16:creationId xmlns:a16="http://schemas.microsoft.com/office/drawing/2014/main" id="{8D04D785-5C9C-4339-BCB1-77CAD38E1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Line 8">
            <a:extLst>
              <a:ext uri="{FF2B5EF4-FFF2-40B4-BE49-F238E27FC236}">
                <a16:creationId xmlns:a16="http://schemas.microsoft.com/office/drawing/2014/main" id="{2468AF3B-020E-46E2-A81F-B647B59CC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Line 9">
            <a:extLst>
              <a:ext uri="{FF2B5EF4-FFF2-40B4-BE49-F238E27FC236}">
                <a16:creationId xmlns:a16="http://schemas.microsoft.com/office/drawing/2014/main" id="{17BABFFF-3A32-4429-ACE8-3DDE4B444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1" name="Line 10">
            <a:extLst>
              <a:ext uri="{FF2B5EF4-FFF2-40B4-BE49-F238E27FC236}">
                <a16:creationId xmlns:a16="http://schemas.microsoft.com/office/drawing/2014/main" id="{937838FC-0AE4-4CDF-9A8A-00DB06DE5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2" name="Line 11">
            <a:extLst>
              <a:ext uri="{FF2B5EF4-FFF2-40B4-BE49-F238E27FC236}">
                <a16:creationId xmlns:a16="http://schemas.microsoft.com/office/drawing/2014/main" id="{2201BAE3-E7BC-462A-8EC9-C1B3D1EA8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3" name="Line 12">
            <a:extLst>
              <a:ext uri="{FF2B5EF4-FFF2-40B4-BE49-F238E27FC236}">
                <a16:creationId xmlns:a16="http://schemas.microsoft.com/office/drawing/2014/main" id="{8DE0DDB8-1858-48D3-A330-DF9E30E8D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4" name="Line 13">
            <a:extLst>
              <a:ext uri="{FF2B5EF4-FFF2-40B4-BE49-F238E27FC236}">
                <a16:creationId xmlns:a16="http://schemas.microsoft.com/office/drawing/2014/main" id="{D25836F9-E73E-47A2-BD2A-E38776631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5" name="Text Box 14">
            <a:extLst>
              <a:ext uri="{FF2B5EF4-FFF2-40B4-BE49-F238E27FC236}">
                <a16:creationId xmlns:a16="http://schemas.microsoft.com/office/drawing/2014/main" id="{8E55EF31-5E98-46F3-B897-2A65D76F1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26" name="Text Box 15">
            <a:extLst>
              <a:ext uri="{FF2B5EF4-FFF2-40B4-BE49-F238E27FC236}">
                <a16:creationId xmlns:a16="http://schemas.microsoft.com/office/drawing/2014/main" id="{6CEF162D-29B7-4DA9-BB35-194486E9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27" name="Line 16">
            <a:extLst>
              <a:ext uri="{FF2B5EF4-FFF2-40B4-BE49-F238E27FC236}">
                <a16:creationId xmlns:a16="http://schemas.microsoft.com/office/drawing/2014/main" id="{D54479A1-53F7-41CC-B6A6-151B7C3BA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8" name="Object 17">
            <a:extLst>
              <a:ext uri="{FF2B5EF4-FFF2-40B4-BE49-F238E27FC236}">
                <a16:creationId xmlns:a16="http://schemas.microsoft.com/office/drawing/2014/main" id="{CCA556A0-81D1-46EB-9B44-E8A78B21F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18">
            <a:extLst>
              <a:ext uri="{FF2B5EF4-FFF2-40B4-BE49-F238E27FC236}">
                <a16:creationId xmlns:a16="http://schemas.microsoft.com/office/drawing/2014/main" id="{BCD8F5DD-C075-4988-948B-E896EF576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19">
            <a:extLst>
              <a:ext uri="{FF2B5EF4-FFF2-40B4-BE49-F238E27FC236}">
                <a16:creationId xmlns:a16="http://schemas.microsoft.com/office/drawing/2014/main" id="{1A6DE916-4E4C-4FB9-9C16-B637EEE5B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0">
            <a:extLst>
              <a:ext uri="{FF2B5EF4-FFF2-40B4-BE49-F238E27FC236}">
                <a16:creationId xmlns:a16="http://schemas.microsoft.com/office/drawing/2014/main" id="{28581AF0-4F0F-482A-9D44-DE8F2ECCB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1">
            <a:extLst>
              <a:ext uri="{FF2B5EF4-FFF2-40B4-BE49-F238E27FC236}">
                <a16:creationId xmlns:a16="http://schemas.microsoft.com/office/drawing/2014/main" id="{57062144-FC2D-4B5C-A87F-C5699916E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2">
            <a:extLst>
              <a:ext uri="{FF2B5EF4-FFF2-40B4-BE49-F238E27FC236}">
                <a16:creationId xmlns:a16="http://schemas.microsoft.com/office/drawing/2014/main" id="{7B173520-BE9A-42DD-AA43-8C3007238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3">
            <a:extLst>
              <a:ext uri="{FF2B5EF4-FFF2-40B4-BE49-F238E27FC236}">
                <a16:creationId xmlns:a16="http://schemas.microsoft.com/office/drawing/2014/main" id="{BBF6B059-60E1-4DF1-A481-2C05FC724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4">
            <a:extLst>
              <a:ext uri="{FF2B5EF4-FFF2-40B4-BE49-F238E27FC236}">
                <a16:creationId xmlns:a16="http://schemas.microsoft.com/office/drawing/2014/main" id="{0ED46E49-84C6-45BD-9F0D-9321003FB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195" imgH="279279" progId="Equation.3">
                  <p:embed/>
                </p:oleObj>
              </mc:Choice>
              <mc:Fallback>
                <p:oleObj name="Equation" r:id="rId12" imgW="241195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5">
            <a:extLst>
              <a:ext uri="{FF2B5EF4-FFF2-40B4-BE49-F238E27FC236}">
                <a16:creationId xmlns:a16="http://schemas.microsoft.com/office/drawing/2014/main" id="{E872368F-0709-4E92-B287-419B4A5DF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6">
            <a:extLst>
              <a:ext uri="{FF2B5EF4-FFF2-40B4-BE49-F238E27FC236}">
                <a16:creationId xmlns:a16="http://schemas.microsoft.com/office/drawing/2014/main" id="{5BEEA1AE-9D13-441A-B1A3-CC4B2410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7438" name="Oval 27">
            <a:extLst>
              <a:ext uri="{FF2B5EF4-FFF2-40B4-BE49-F238E27FC236}">
                <a16:creationId xmlns:a16="http://schemas.microsoft.com/office/drawing/2014/main" id="{EF999C85-ABB7-4CE0-B039-FD8F2844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39" name="Oval 28">
            <a:extLst>
              <a:ext uri="{FF2B5EF4-FFF2-40B4-BE49-F238E27FC236}">
                <a16:creationId xmlns:a16="http://schemas.microsoft.com/office/drawing/2014/main" id="{63C38A50-E2CF-4F98-978D-FAC3C99E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40" name="Line 29">
            <a:extLst>
              <a:ext uri="{FF2B5EF4-FFF2-40B4-BE49-F238E27FC236}">
                <a16:creationId xmlns:a16="http://schemas.microsoft.com/office/drawing/2014/main" id="{CA368EA7-9689-41DB-8640-ABAA556C3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41" name="Object 30">
            <a:extLst>
              <a:ext uri="{FF2B5EF4-FFF2-40B4-BE49-F238E27FC236}">
                <a16:creationId xmlns:a16="http://schemas.microsoft.com/office/drawing/2014/main" id="{ED11A24E-6AA7-40A5-9B96-D8366B282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35" imgH="520474" progId="Equation.3">
                  <p:embed/>
                </p:oleObj>
              </mc:Choice>
              <mc:Fallback>
                <p:oleObj name="Equation" r:id="rId15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1">
            <a:extLst>
              <a:ext uri="{FF2B5EF4-FFF2-40B4-BE49-F238E27FC236}">
                <a16:creationId xmlns:a16="http://schemas.microsoft.com/office/drawing/2014/main" id="{B4F06976-507C-4E64-B1F3-37DAACCBC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307" imgH="520474" progId="Equation.3">
                  <p:embed/>
                </p:oleObj>
              </mc:Choice>
              <mc:Fallback>
                <p:oleObj name="Equation" r:id="rId17" imgW="444307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2">
            <a:extLst>
              <a:ext uri="{FF2B5EF4-FFF2-40B4-BE49-F238E27FC236}">
                <a16:creationId xmlns:a16="http://schemas.microsoft.com/office/drawing/2014/main" id="{83DCCF92-CF3B-4D35-94FB-65CA4C9BE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38300" imgH="469900" progId="Equation.3">
                  <p:embed/>
                </p:oleObj>
              </mc:Choice>
              <mc:Fallback>
                <p:oleObj name="Equation" r:id="rId19" imgW="16383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4" name="Line 33">
            <a:extLst>
              <a:ext uri="{FF2B5EF4-FFF2-40B4-BE49-F238E27FC236}">
                <a16:creationId xmlns:a16="http://schemas.microsoft.com/office/drawing/2014/main" id="{B0FC00BE-1225-4894-AD5A-50E20E230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5" name="Line 34">
            <a:extLst>
              <a:ext uri="{FF2B5EF4-FFF2-40B4-BE49-F238E27FC236}">
                <a16:creationId xmlns:a16="http://schemas.microsoft.com/office/drawing/2014/main" id="{1DA561C1-3847-4D78-93CB-558C682E9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6" name="Line 35">
            <a:extLst>
              <a:ext uri="{FF2B5EF4-FFF2-40B4-BE49-F238E27FC236}">
                <a16:creationId xmlns:a16="http://schemas.microsoft.com/office/drawing/2014/main" id="{0CBCFAD8-8DDC-4D5D-96EF-588476688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7" name="Line 36">
            <a:extLst>
              <a:ext uri="{FF2B5EF4-FFF2-40B4-BE49-F238E27FC236}">
                <a16:creationId xmlns:a16="http://schemas.microsoft.com/office/drawing/2014/main" id="{A57623B0-EA68-4E77-B996-BF9EB2DDB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8" name="Line 37">
            <a:extLst>
              <a:ext uri="{FF2B5EF4-FFF2-40B4-BE49-F238E27FC236}">
                <a16:creationId xmlns:a16="http://schemas.microsoft.com/office/drawing/2014/main" id="{C34DA64E-7474-4742-B54B-B32E382C9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9" name="Line 38">
            <a:extLst>
              <a:ext uri="{FF2B5EF4-FFF2-40B4-BE49-F238E27FC236}">
                <a16:creationId xmlns:a16="http://schemas.microsoft.com/office/drawing/2014/main" id="{6756F2EC-A65D-4483-A3FD-C3C06D608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0" name="Line 39">
            <a:extLst>
              <a:ext uri="{FF2B5EF4-FFF2-40B4-BE49-F238E27FC236}">
                <a16:creationId xmlns:a16="http://schemas.microsoft.com/office/drawing/2014/main" id="{148C6A52-595E-423A-BBD5-CF5266CDA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1" name="Line 40">
            <a:extLst>
              <a:ext uri="{FF2B5EF4-FFF2-40B4-BE49-F238E27FC236}">
                <a16:creationId xmlns:a16="http://schemas.microsoft.com/office/drawing/2014/main" id="{8F1AB290-9F8A-4000-B70B-2566A5B45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2" name="Line 41">
            <a:extLst>
              <a:ext uri="{FF2B5EF4-FFF2-40B4-BE49-F238E27FC236}">
                <a16:creationId xmlns:a16="http://schemas.microsoft.com/office/drawing/2014/main" id="{82B398EB-E572-4C04-9F98-50B0ADDCF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3" name="Line 42">
            <a:extLst>
              <a:ext uri="{FF2B5EF4-FFF2-40B4-BE49-F238E27FC236}">
                <a16:creationId xmlns:a16="http://schemas.microsoft.com/office/drawing/2014/main" id="{B8E5A180-E536-430B-AA2F-36295FD78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4" name="Line 43">
            <a:extLst>
              <a:ext uri="{FF2B5EF4-FFF2-40B4-BE49-F238E27FC236}">
                <a16:creationId xmlns:a16="http://schemas.microsoft.com/office/drawing/2014/main" id="{22E8990D-F739-4CE1-BA02-D4DF68BC9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5" name="Line 44">
            <a:extLst>
              <a:ext uri="{FF2B5EF4-FFF2-40B4-BE49-F238E27FC236}">
                <a16:creationId xmlns:a16="http://schemas.microsoft.com/office/drawing/2014/main" id="{AA9CD19D-4142-4020-95F2-64B2B36ED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6" name="Text Box 45">
            <a:extLst>
              <a:ext uri="{FF2B5EF4-FFF2-40B4-BE49-F238E27FC236}">
                <a16:creationId xmlns:a16="http://schemas.microsoft.com/office/drawing/2014/main" id="{73975E3C-6141-4361-8D73-DC7372BF3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57" name="Text Box 46">
            <a:extLst>
              <a:ext uri="{FF2B5EF4-FFF2-40B4-BE49-F238E27FC236}">
                <a16:creationId xmlns:a16="http://schemas.microsoft.com/office/drawing/2014/main" id="{5072FEF7-8EFD-4C7A-93FA-CB222E44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7458" name="Line 47">
            <a:extLst>
              <a:ext uri="{FF2B5EF4-FFF2-40B4-BE49-F238E27FC236}">
                <a16:creationId xmlns:a16="http://schemas.microsoft.com/office/drawing/2014/main" id="{33B6F509-2E8B-4A51-9A2A-B8B461D6C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59" name="Object 48">
            <a:extLst>
              <a:ext uri="{FF2B5EF4-FFF2-40B4-BE49-F238E27FC236}">
                <a16:creationId xmlns:a16="http://schemas.microsoft.com/office/drawing/2014/main" id="{25A6C02B-7CD1-49CF-8819-882539C5B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0" name="Object 49">
            <a:extLst>
              <a:ext uri="{FF2B5EF4-FFF2-40B4-BE49-F238E27FC236}">
                <a16:creationId xmlns:a16="http://schemas.microsoft.com/office/drawing/2014/main" id="{9EC9798B-C56F-4079-83DA-83E2B5B21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1" name="Object 50">
            <a:extLst>
              <a:ext uri="{FF2B5EF4-FFF2-40B4-BE49-F238E27FC236}">
                <a16:creationId xmlns:a16="http://schemas.microsoft.com/office/drawing/2014/main" id="{B6038B4D-6845-4CAD-872E-8E15E1E0E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2" name="Object 51">
            <a:extLst>
              <a:ext uri="{FF2B5EF4-FFF2-40B4-BE49-F238E27FC236}">
                <a16:creationId xmlns:a16="http://schemas.microsoft.com/office/drawing/2014/main" id="{40C38C0B-F9A4-4A8C-A366-35AC0D89C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3" name="Object 52">
            <a:extLst>
              <a:ext uri="{FF2B5EF4-FFF2-40B4-BE49-F238E27FC236}">
                <a16:creationId xmlns:a16="http://schemas.microsoft.com/office/drawing/2014/main" id="{DE7D3338-BF85-4EB8-9A17-449C02605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17362" imgH="368140" progId="Equation.3">
                  <p:embed/>
                </p:oleObj>
              </mc:Choice>
              <mc:Fallback>
                <p:oleObj name="Equation" r:id="rId25" imgW="317362" imgH="3681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4" name="Object 53">
            <a:extLst>
              <a:ext uri="{FF2B5EF4-FFF2-40B4-BE49-F238E27FC236}">
                <a16:creationId xmlns:a16="http://schemas.microsoft.com/office/drawing/2014/main" id="{0AFD23A7-8739-4E14-9EDB-B4BE7A62C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5" name="Object 54">
            <a:extLst>
              <a:ext uri="{FF2B5EF4-FFF2-40B4-BE49-F238E27FC236}">
                <a16:creationId xmlns:a16="http://schemas.microsoft.com/office/drawing/2014/main" id="{E7E48640-4F9C-483F-A89D-A22248E06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6" name="Object 55">
            <a:extLst>
              <a:ext uri="{FF2B5EF4-FFF2-40B4-BE49-F238E27FC236}">
                <a16:creationId xmlns:a16="http://schemas.microsoft.com/office/drawing/2014/main" id="{8D7F2FE7-E312-4987-B6A6-20C8C1B6A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7" name="Object 56">
            <a:extLst>
              <a:ext uri="{FF2B5EF4-FFF2-40B4-BE49-F238E27FC236}">
                <a16:creationId xmlns:a16="http://schemas.microsoft.com/office/drawing/2014/main" id="{1AD6713E-FA7E-4083-A392-094101432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3805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90" imgH="393529" progId="Equation.3">
                  <p:embed/>
                </p:oleObj>
              </mc:Choice>
              <mc:Fallback>
                <p:oleObj name="Equation" r:id="rId30" imgW="253890" imgH="39352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805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8" name="Text Box 57">
            <a:extLst>
              <a:ext uri="{FF2B5EF4-FFF2-40B4-BE49-F238E27FC236}">
                <a16:creationId xmlns:a16="http://schemas.microsoft.com/office/drawing/2014/main" id="{AED417D8-575B-4C57-9BAA-6C95FABF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98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7469" name="Object 58">
            <a:extLst>
              <a:ext uri="{FF2B5EF4-FFF2-40B4-BE49-F238E27FC236}">
                <a16:creationId xmlns:a16="http://schemas.microsoft.com/office/drawing/2014/main" id="{2B629F7F-2319-4471-A6CA-DDA01A103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80835" imgH="520474" progId="Equation.3">
                  <p:embed/>
                </p:oleObj>
              </mc:Choice>
              <mc:Fallback>
                <p:oleObj name="Equation" r:id="rId32" imgW="380835" imgH="52047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0" name="Object 59">
            <a:extLst>
              <a:ext uri="{FF2B5EF4-FFF2-40B4-BE49-F238E27FC236}">
                <a16:creationId xmlns:a16="http://schemas.microsoft.com/office/drawing/2014/main" id="{9EAD56E1-15C1-457E-B09A-8C224096B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44307" imgH="520474" progId="Equation.3">
                  <p:embed/>
                </p:oleObj>
              </mc:Choice>
              <mc:Fallback>
                <p:oleObj name="Equation" r:id="rId34" imgW="444307" imgH="52047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1" name="Text Box 60">
            <a:extLst>
              <a:ext uri="{FF2B5EF4-FFF2-40B4-BE49-F238E27FC236}">
                <a16:creationId xmlns:a16="http://schemas.microsoft.com/office/drawing/2014/main" id="{A244D209-D02C-42F5-BCF1-E5E164ED1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>
            <a:extLst>
              <a:ext uri="{FF2B5EF4-FFF2-40B4-BE49-F238E27FC236}">
                <a16:creationId xmlns:a16="http://schemas.microsoft.com/office/drawing/2014/main" id="{DB7D7019-D095-4AFB-9F2D-BB094166D6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815DCCA4-A43B-4C14-B107-DF74A20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26830E0-348E-4B59-92E3-E842067C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F97F93D-F395-4549-9DA6-F2F0CB3F90D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11">
            <a:extLst>
              <a:ext uri="{FF2B5EF4-FFF2-40B4-BE49-F238E27FC236}">
                <a16:creationId xmlns:a16="http://schemas.microsoft.com/office/drawing/2014/main" id="{DB07A1A1-CFCE-48D0-B339-1C04DD7DD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Determinism</a:t>
            </a:r>
          </a:p>
        </p:txBody>
      </p:sp>
      <p:sp>
        <p:nvSpPr>
          <p:cNvPr id="18438" name="Oval 12">
            <a:extLst>
              <a:ext uri="{FF2B5EF4-FFF2-40B4-BE49-F238E27FC236}">
                <a16:creationId xmlns:a16="http://schemas.microsoft.com/office/drawing/2014/main" id="{0A659748-B8DF-46BD-89B0-D53C9F62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Oval 13">
            <a:extLst>
              <a:ext uri="{FF2B5EF4-FFF2-40B4-BE49-F238E27FC236}">
                <a16:creationId xmlns:a16="http://schemas.microsoft.com/office/drawing/2014/main" id="{30786E4B-8273-47A4-9DEB-4EFCA0A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Line 14">
            <a:extLst>
              <a:ext uri="{FF2B5EF4-FFF2-40B4-BE49-F238E27FC236}">
                <a16:creationId xmlns:a16="http://schemas.microsoft.com/office/drawing/2014/main" id="{D49DAB59-20D9-4B8D-81B4-D4990E7FB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41" name="Object 15">
            <a:extLst>
              <a:ext uri="{FF2B5EF4-FFF2-40B4-BE49-F238E27FC236}">
                <a16:creationId xmlns:a16="http://schemas.microsoft.com/office/drawing/2014/main" id="{2350E298-94EF-4CE2-868A-B1F71E770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20474" progId="Equation.3">
                  <p:embed/>
                </p:oleObj>
              </mc:Choice>
              <mc:Fallback>
                <p:oleObj name="Equation" r:id="rId2" imgW="380835" imgH="5204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6">
            <a:extLst>
              <a:ext uri="{FF2B5EF4-FFF2-40B4-BE49-F238E27FC236}">
                <a16:creationId xmlns:a16="http://schemas.microsoft.com/office/drawing/2014/main" id="{0F1BE945-B607-4148-941B-3606FD140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7">
            <a:extLst>
              <a:ext uri="{FF2B5EF4-FFF2-40B4-BE49-F238E27FC236}">
                <a16:creationId xmlns:a16="http://schemas.microsoft.com/office/drawing/2014/main" id="{0A491EA1-F183-49E6-BF9B-1D8BB38D6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500" imgH="469900" progId="Equation.3">
                  <p:embed/>
                </p:oleObj>
              </mc:Choice>
              <mc:Fallback>
                <p:oleObj name="Equation" r:id="rId6" imgW="1587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8">
            <a:extLst>
              <a:ext uri="{FF2B5EF4-FFF2-40B4-BE49-F238E27FC236}">
                <a16:creationId xmlns:a16="http://schemas.microsoft.com/office/drawing/2014/main" id="{53677EAF-D9A5-44F2-9642-E6B0D7B1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u="sng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8445" name="Text Box 31">
            <a:extLst>
              <a:ext uri="{FF2B5EF4-FFF2-40B4-BE49-F238E27FC236}">
                <a16:creationId xmlns:a16="http://schemas.microsoft.com/office/drawing/2014/main" id="{6E75C214-7FB7-4506-A79F-B55F03B20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 u="sng">
                <a:solidFill>
                  <a:srgbClr val="FF0000"/>
                </a:solidFill>
              </a:rPr>
              <a:t>Not</a:t>
            </a:r>
            <a:r>
              <a:rPr lang="en-US" altLang="en-US" u="sng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18446" name="Oval 32">
            <a:extLst>
              <a:ext uri="{FF2B5EF4-FFF2-40B4-BE49-F238E27FC236}">
                <a16:creationId xmlns:a16="http://schemas.microsoft.com/office/drawing/2014/main" id="{C05F4552-4757-439E-BCD5-42DD3CA1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47" name="Object 33">
            <a:extLst>
              <a:ext uri="{FF2B5EF4-FFF2-40B4-BE49-F238E27FC236}">
                <a16:creationId xmlns:a16="http://schemas.microsoft.com/office/drawing/2014/main" id="{3E1CED90-A27E-465F-B331-17D9E8BF6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Line 34">
            <a:extLst>
              <a:ext uri="{FF2B5EF4-FFF2-40B4-BE49-F238E27FC236}">
                <a16:creationId xmlns:a16="http://schemas.microsoft.com/office/drawing/2014/main" id="{AA4AE4C9-D0D0-4919-92C7-217234B23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49" name="Object 35">
            <a:extLst>
              <a:ext uri="{FF2B5EF4-FFF2-40B4-BE49-F238E27FC236}">
                <a16:creationId xmlns:a16="http://schemas.microsoft.com/office/drawing/2014/main" id="{717B1659-6A10-4483-A419-876C5BC1D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69900" progId="Equation.3">
                  <p:embed/>
                </p:oleObj>
              </mc:Choice>
              <mc:Fallback>
                <p:oleObj name="Equation" r:id="rId10" imgW="16002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Oval 36">
            <a:extLst>
              <a:ext uri="{FF2B5EF4-FFF2-40B4-BE49-F238E27FC236}">
                <a16:creationId xmlns:a16="http://schemas.microsoft.com/office/drawing/2014/main" id="{068093D2-B205-40CA-8978-E40777EE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51" name="Oval 37">
            <a:extLst>
              <a:ext uri="{FF2B5EF4-FFF2-40B4-BE49-F238E27FC236}">
                <a16:creationId xmlns:a16="http://schemas.microsoft.com/office/drawing/2014/main" id="{ECB0E5CC-703C-4A36-A1EB-B3AFC8629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52" name="Line 38">
            <a:extLst>
              <a:ext uri="{FF2B5EF4-FFF2-40B4-BE49-F238E27FC236}">
                <a16:creationId xmlns:a16="http://schemas.microsoft.com/office/drawing/2014/main" id="{3843A4C6-9FAF-4199-8D81-ADEA5AAE8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53" name="Object 39">
            <a:extLst>
              <a:ext uri="{FF2B5EF4-FFF2-40B4-BE49-F238E27FC236}">
                <a16:creationId xmlns:a16="http://schemas.microsoft.com/office/drawing/2014/main" id="{39D27FCF-7C97-407C-8C77-0B566B81A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35" imgH="520474" progId="Equation.3">
                  <p:embed/>
                </p:oleObj>
              </mc:Choice>
              <mc:Fallback>
                <p:oleObj name="Equation" r:id="rId12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40">
            <a:extLst>
              <a:ext uri="{FF2B5EF4-FFF2-40B4-BE49-F238E27FC236}">
                <a16:creationId xmlns:a16="http://schemas.microsoft.com/office/drawing/2014/main" id="{407E18C3-7FEE-42D8-828C-7B793C044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41">
            <a:extLst>
              <a:ext uri="{FF2B5EF4-FFF2-40B4-BE49-F238E27FC236}">
                <a16:creationId xmlns:a16="http://schemas.microsoft.com/office/drawing/2014/main" id="{6137BF79-679D-4FA9-8071-26E20DA40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500" imgH="469900" progId="Equation.3">
                  <p:embed/>
                </p:oleObj>
              </mc:Choice>
              <mc:Fallback>
                <p:oleObj name="Equation" r:id="rId14" imgW="15875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Oval 42">
            <a:extLst>
              <a:ext uri="{FF2B5EF4-FFF2-40B4-BE49-F238E27FC236}">
                <a16:creationId xmlns:a16="http://schemas.microsoft.com/office/drawing/2014/main" id="{83EBDAE7-CFC5-4ADB-BBB5-A09BA46D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57" name="Object 43">
            <a:extLst>
              <a:ext uri="{FF2B5EF4-FFF2-40B4-BE49-F238E27FC236}">
                <a16:creationId xmlns:a16="http://schemas.microsoft.com/office/drawing/2014/main" id="{EF2134CE-92A9-4CB4-BFF6-CE1AF2CFE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1613" imgH="533169" progId="Equation.3">
                  <p:embed/>
                </p:oleObj>
              </mc:Choice>
              <mc:Fallback>
                <p:oleObj name="Equation" r:id="rId15" imgW="431613" imgH="5331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Line 44">
            <a:extLst>
              <a:ext uri="{FF2B5EF4-FFF2-40B4-BE49-F238E27FC236}">
                <a16:creationId xmlns:a16="http://schemas.microsoft.com/office/drawing/2014/main" id="{AF9CC157-1A04-4E4E-9148-507B360DC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59" name="Object 45">
            <a:extLst>
              <a:ext uri="{FF2B5EF4-FFF2-40B4-BE49-F238E27FC236}">
                <a16:creationId xmlns:a16="http://schemas.microsoft.com/office/drawing/2014/main" id="{F051F118-2C7E-4A4B-9634-02703572C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724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Text Box 46">
            <a:extLst>
              <a:ext uri="{FF2B5EF4-FFF2-40B4-BE49-F238E27FC236}">
                <a16:creationId xmlns:a16="http://schemas.microsoft.com/office/drawing/2014/main" id="{C6DA97DE-2C74-499D-8707-2BF8A2C1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5846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lambda transitions allowed</a:t>
            </a:r>
          </a:p>
        </p:txBody>
      </p:sp>
      <p:sp>
        <p:nvSpPr>
          <p:cNvPr id="18461" name="Text Box 47">
            <a:extLst>
              <a:ext uri="{FF2B5EF4-FFF2-40B4-BE49-F238E27FC236}">
                <a16:creationId xmlns:a16="http://schemas.microsoft.com/office/drawing/2014/main" id="{E9ADE4AE-3FF8-4377-BFD2-F9C4E83F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51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</a:rPr>
              <a:t>Turing Machines are deterministic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>
            <a:extLst>
              <a:ext uri="{FF2B5EF4-FFF2-40B4-BE49-F238E27FC236}">
                <a16:creationId xmlns:a16="http://schemas.microsoft.com/office/drawing/2014/main" id="{10BF781D-F164-42A4-AF9C-ABD2CEAEB3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A34EAC45-E39A-4FEC-A068-6846D952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7F5016CB-FF43-4F04-AB25-DD00923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C8E640C-D673-49BC-B915-47E35009C6F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711B5B73-DA45-4FEC-97C0-55B1FD237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 Transition Function</a:t>
            </a:r>
          </a:p>
        </p:txBody>
      </p:sp>
      <p:sp>
        <p:nvSpPr>
          <p:cNvPr id="19462" name="Oval 3">
            <a:extLst>
              <a:ext uri="{FF2B5EF4-FFF2-40B4-BE49-F238E27FC236}">
                <a16:creationId xmlns:a16="http://schemas.microsoft.com/office/drawing/2014/main" id="{791063DC-196E-40A4-A3CE-D02291296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Oval 4">
            <a:extLst>
              <a:ext uri="{FF2B5EF4-FFF2-40B4-BE49-F238E27FC236}">
                <a16:creationId xmlns:a16="http://schemas.microsoft.com/office/drawing/2014/main" id="{B469591C-842C-4745-B86A-08350498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Line 5">
            <a:extLst>
              <a:ext uri="{FF2B5EF4-FFF2-40B4-BE49-F238E27FC236}">
                <a16:creationId xmlns:a16="http://schemas.microsoft.com/office/drawing/2014/main" id="{843E246E-D5C9-4296-A7D3-AC9EFE472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52135536-0FDE-438B-8AF9-BC080D573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20474" progId="Equation.3">
                  <p:embed/>
                </p:oleObj>
              </mc:Choice>
              <mc:Fallback>
                <p:oleObj name="Equation" r:id="rId2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7">
            <a:extLst>
              <a:ext uri="{FF2B5EF4-FFF2-40B4-BE49-F238E27FC236}">
                <a16:creationId xmlns:a16="http://schemas.microsoft.com/office/drawing/2014/main" id="{8FDE8B6C-9353-421E-8E98-A7F4542E4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8">
            <a:extLst>
              <a:ext uri="{FF2B5EF4-FFF2-40B4-BE49-F238E27FC236}">
                <a16:creationId xmlns:a16="http://schemas.microsoft.com/office/drawing/2014/main" id="{E0958934-31ED-48B9-9FA9-10A640FAE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500" imgH="469900" progId="Equation.3">
                  <p:embed/>
                </p:oleObj>
              </mc:Choice>
              <mc:Fallback>
                <p:oleObj name="Equation" r:id="rId6" imgW="15875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Oval 10">
            <a:extLst>
              <a:ext uri="{FF2B5EF4-FFF2-40B4-BE49-F238E27FC236}">
                <a16:creationId xmlns:a16="http://schemas.microsoft.com/office/drawing/2014/main" id="{5418D6BA-31FF-416F-800A-923BDB9C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69" name="Object 11">
            <a:extLst>
              <a:ext uri="{FF2B5EF4-FFF2-40B4-BE49-F238E27FC236}">
                <a16:creationId xmlns:a16="http://schemas.microsoft.com/office/drawing/2014/main" id="{C0D791EB-B20F-4E31-932C-F1C75C778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Line 12">
            <a:extLst>
              <a:ext uri="{FF2B5EF4-FFF2-40B4-BE49-F238E27FC236}">
                <a16:creationId xmlns:a16="http://schemas.microsoft.com/office/drawing/2014/main" id="{A6738BEB-8391-4CC1-B56D-E1E87814D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71" name="Object 13">
            <a:extLst>
              <a:ext uri="{FF2B5EF4-FFF2-40B4-BE49-F238E27FC236}">
                <a16:creationId xmlns:a16="http://schemas.microsoft.com/office/drawing/2014/main" id="{C2E57C24-ADBD-4F7A-A556-592386E42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69900" progId="Equation.3">
                  <p:embed/>
                </p:oleObj>
              </mc:Choice>
              <mc:Fallback>
                <p:oleObj name="Equation" r:id="rId10" imgW="16002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Line 14">
            <a:extLst>
              <a:ext uri="{FF2B5EF4-FFF2-40B4-BE49-F238E27FC236}">
                <a16:creationId xmlns:a16="http://schemas.microsoft.com/office/drawing/2014/main" id="{0E101171-36A5-4616-9B65-BB20527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3" name="Line 15">
            <a:extLst>
              <a:ext uri="{FF2B5EF4-FFF2-40B4-BE49-F238E27FC236}">
                <a16:creationId xmlns:a16="http://schemas.microsoft.com/office/drawing/2014/main" id="{394C4968-CFED-4856-9CF1-35E43C321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4" name="Line 16">
            <a:extLst>
              <a:ext uri="{FF2B5EF4-FFF2-40B4-BE49-F238E27FC236}">
                <a16:creationId xmlns:a16="http://schemas.microsoft.com/office/drawing/2014/main" id="{6C4A15D2-4AB2-4551-8BD4-98AAA69B2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5" name="Line 17">
            <a:extLst>
              <a:ext uri="{FF2B5EF4-FFF2-40B4-BE49-F238E27FC236}">
                <a16:creationId xmlns:a16="http://schemas.microsoft.com/office/drawing/2014/main" id="{FC6652AE-3DE7-4C34-989D-D6A6DA00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6" name="Line 18">
            <a:extLst>
              <a:ext uri="{FF2B5EF4-FFF2-40B4-BE49-F238E27FC236}">
                <a16:creationId xmlns:a16="http://schemas.microsoft.com/office/drawing/2014/main" id="{6D6C9DDA-87FE-4411-AE9D-B024A6815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7" name="Line 19">
            <a:extLst>
              <a:ext uri="{FF2B5EF4-FFF2-40B4-BE49-F238E27FC236}">
                <a16:creationId xmlns:a16="http://schemas.microsoft.com/office/drawing/2014/main" id="{20B912E4-5C08-4338-8D40-895E9BDBA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8" name="Line 20">
            <a:extLst>
              <a:ext uri="{FF2B5EF4-FFF2-40B4-BE49-F238E27FC236}">
                <a16:creationId xmlns:a16="http://schemas.microsoft.com/office/drawing/2014/main" id="{8D679EEA-35DF-4A14-AC3C-38ED9CBE8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9" name="Line 21">
            <a:extLst>
              <a:ext uri="{FF2B5EF4-FFF2-40B4-BE49-F238E27FC236}">
                <a16:creationId xmlns:a16="http://schemas.microsoft.com/office/drawing/2014/main" id="{E7D897A7-DD06-4FA5-AD67-26EA467B8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0" name="Line 22">
            <a:extLst>
              <a:ext uri="{FF2B5EF4-FFF2-40B4-BE49-F238E27FC236}">
                <a16:creationId xmlns:a16="http://schemas.microsoft.com/office/drawing/2014/main" id="{935DC152-A1AF-414D-9883-8B2C9636D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1" name="Line 23">
            <a:extLst>
              <a:ext uri="{FF2B5EF4-FFF2-40B4-BE49-F238E27FC236}">
                <a16:creationId xmlns:a16="http://schemas.microsoft.com/office/drawing/2014/main" id="{D7051531-94E2-4725-A5B3-64C8DEA38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2" name="Line 24">
            <a:extLst>
              <a:ext uri="{FF2B5EF4-FFF2-40B4-BE49-F238E27FC236}">
                <a16:creationId xmlns:a16="http://schemas.microsoft.com/office/drawing/2014/main" id="{093ECC97-C1A3-4B33-84DB-4DC0A467B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3" name="Line 25">
            <a:extLst>
              <a:ext uri="{FF2B5EF4-FFF2-40B4-BE49-F238E27FC236}">
                <a16:creationId xmlns:a16="http://schemas.microsoft.com/office/drawing/2014/main" id="{38C3569A-5249-45AA-A825-C022B6FAF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4" name="Text Box 26">
            <a:extLst>
              <a:ext uri="{FF2B5EF4-FFF2-40B4-BE49-F238E27FC236}">
                <a16:creationId xmlns:a16="http://schemas.microsoft.com/office/drawing/2014/main" id="{3E01D1CA-909D-4A8C-B4C9-FC9955A4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9485" name="Text Box 27">
            <a:extLst>
              <a:ext uri="{FF2B5EF4-FFF2-40B4-BE49-F238E27FC236}">
                <a16:creationId xmlns:a16="http://schemas.microsoft.com/office/drawing/2014/main" id="{23C07804-82AF-4F9D-A7F6-C76A5794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9486" name="Line 28">
            <a:extLst>
              <a:ext uri="{FF2B5EF4-FFF2-40B4-BE49-F238E27FC236}">
                <a16:creationId xmlns:a16="http://schemas.microsoft.com/office/drawing/2014/main" id="{C47F3732-12C8-4415-B6FC-A68FFFE15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87" name="Object 29">
            <a:extLst>
              <a:ext uri="{FF2B5EF4-FFF2-40B4-BE49-F238E27FC236}">
                <a16:creationId xmlns:a16="http://schemas.microsoft.com/office/drawing/2014/main" id="{5AF02067-DC19-4AAD-82A1-275252F65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30">
            <a:extLst>
              <a:ext uri="{FF2B5EF4-FFF2-40B4-BE49-F238E27FC236}">
                <a16:creationId xmlns:a16="http://schemas.microsoft.com/office/drawing/2014/main" id="{BB86D481-12B2-4596-A52E-25D2AC66A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31">
            <a:extLst>
              <a:ext uri="{FF2B5EF4-FFF2-40B4-BE49-F238E27FC236}">
                <a16:creationId xmlns:a16="http://schemas.microsoft.com/office/drawing/2014/main" id="{784C1B47-7EF7-4051-B4BE-8CA1D1EA0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2">
            <a:extLst>
              <a:ext uri="{FF2B5EF4-FFF2-40B4-BE49-F238E27FC236}">
                <a16:creationId xmlns:a16="http://schemas.microsoft.com/office/drawing/2014/main" id="{469287F0-070B-483D-B709-A3C42EC09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Object 33">
            <a:extLst>
              <a:ext uri="{FF2B5EF4-FFF2-40B4-BE49-F238E27FC236}">
                <a16:creationId xmlns:a16="http://schemas.microsoft.com/office/drawing/2014/main" id="{58FB282A-BAA5-4123-9E52-FE73C9ED3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34">
            <a:extLst>
              <a:ext uri="{FF2B5EF4-FFF2-40B4-BE49-F238E27FC236}">
                <a16:creationId xmlns:a16="http://schemas.microsoft.com/office/drawing/2014/main" id="{489B660D-C85C-4445-9074-85D78AB20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Object 35">
            <a:extLst>
              <a:ext uri="{FF2B5EF4-FFF2-40B4-BE49-F238E27FC236}">
                <a16:creationId xmlns:a16="http://schemas.microsoft.com/office/drawing/2014/main" id="{D5D5A6B4-C916-461A-A485-A3EC4733A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90" imgH="393529" progId="Equation.3">
                  <p:embed/>
                </p:oleObj>
              </mc:Choice>
              <mc:Fallback>
                <p:oleObj name="Equation" r:id="rId20" imgW="253890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4" name="Object 36">
            <a:extLst>
              <a:ext uri="{FF2B5EF4-FFF2-40B4-BE49-F238E27FC236}">
                <a16:creationId xmlns:a16="http://schemas.microsoft.com/office/drawing/2014/main" id="{EE03AD7C-57C5-40F6-8977-8D4BCA724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195" imgH="279279" progId="Equation.3">
                  <p:embed/>
                </p:oleObj>
              </mc:Choice>
              <mc:Fallback>
                <p:oleObj name="Equation" r:id="rId22" imgW="241195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5" name="Object 37">
            <a:extLst>
              <a:ext uri="{FF2B5EF4-FFF2-40B4-BE49-F238E27FC236}">
                <a16:creationId xmlns:a16="http://schemas.microsoft.com/office/drawing/2014/main" id="{149A1789-47E5-47BC-B53B-AF7F84AD7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6" name="Object 39">
            <a:extLst>
              <a:ext uri="{FF2B5EF4-FFF2-40B4-BE49-F238E27FC236}">
                <a16:creationId xmlns:a16="http://schemas.microsoft.com/office/drawing/2014/main" id="{EF317F9C-5D41-42FA-95A6-A7C94D3FA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80835" imgH="520474" progId="Equation.3">
                  <p:embed/>
                </p:oleObj>
              </mc:Choice>
              <mc:Fallback>
                <p:oleObj name="Equation" r:id="rId25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7" name="Text Box 40">
            <a:extLst>
              <a:ext uri="{FF2B5EF4-FFF2-40B4-BE49-F238E27FC236}">
                <a16:creationId xmlns:a16="http://schemas.microsoft.com/office/drawing/2014/main" id="{6C23D13E-7F41-4527-80BB-C4CBD4D8F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9498" name="Text Box 41">
            <a:extLst>
              <a:ext uri="{FF2B5EF4-FFF2-40B4-BE49-F238E27FC236}">
                <a16:creationId xmlns:a16="http://schemas.microsoft.com/office/drawing/2014/main" id="{B4F72A45-1A75-4FFF-9BE2-7EEBBD4D6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3406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transition</a:t>
            </a:r>
          </a:p>
          <a:p>
            <a:r>
              <a:rPr lang="en-US" altLang="en-US"/>
              <a:t>for input symbol </a:t>
            </a:r>
          </a:p>
        </p:txBody>
      </p:sp>
      <p:graphicFrame>
        <p:nvGraphicFramePr>
          <p:cNvPr id="19499" name="Object 42">
            <a:extLst>
              <a:ext uri="{FF2B5EF4-FFF2-40B4-BE49-F238E27FC236}">
                <a16:creationId xmlns:a16="http://schemas.microsoft.com/office/drawing/2014/main" id="{663646DF-F4EB-4EEE-97B7-C38AB25BD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56388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780" imgH="304536" progId="Equation.3">
                  <p:embed/>
                </p:oleObj>
              </mc:Choice>
              <mc:Fallback>
                <p:oleObj name="Equation" r:id="rId27" imgW="253780" imgH="30453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6388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0" name="Text Box 44">
            <a:extLst>
              <a:ext uri="{FF2B5EF4-FFF2-40B4-BE49-F238E27FC236}">
                <a16:creationId xmlns:a16="http://schemas.microsoft.com/office/drawing/2014/main" id="{8506897D-3D94-43F6-9549-85FFF2174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3987800"/>
            <a:ext cx="177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u="sng">
                <a:solidFill>
                  <a:srgbClr val="339933"/>
                </a:solidFill>
              </a:rPr>
              <a:t>Allowed: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>
            <a:extLst>
              <a:ext uri="{FF2B5EF4-FFF2-40B4-BE49-F238E27FC236}">
                <a16:creationId xmlns:a16="http://schemas.microsoft.com/office/drawing/2014/main" id="{81E8F091-4E78-4727-9FEF-76C5BE8DE1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2C5FF964-E0AA-484A-955B-CA587ECC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DA6464B4-503A-492A-81EB-32DD15E4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F39BE2B-6E4C-4E1C-B761-128464D02B4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FD62EB7A-F797-47BE-A293-A41E469F6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Halting</a:t>
            </a:r>
          </a:p>
        </p:txBody>
      </p:sp>
      <p:sp>
        <p:nvSpPr>
          <p:cNvPr id="20486" name="Text Box 28">
            <a:extLst>
              <a:ext uri="{FF2B5EF4-FFF2-40B4-BE49-F238E27FC236}">
                <a16:creationId xmlns:a16="http://schemas.microsoft.com/office/drawing/2014/main" id="{1FACE586-253C-444C-A321-039DE4FA6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Text Box 29">
            <a:extLst>
              <a:ext uri="{FF2B5EF4-FFF2-40B4-BE49-F238E27FC236}">
                <a16:creationId xmlns:a16="http://schemas.microsoft.com/office/drawing/2014/main" id="{7CBB003A-50B7-46CE-8C41-4D120E8F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14600"/>
            <a:ext cx="7623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machine </a:t>
            </a:r>
            <a:r>
              <a:rPr lang="en-US" altLang="en-US" b="1" i="1">
                <a:solidFill>
                  <a:srgbClr val="FF0000"/>
                </a:solidFill>
              </a:rPr>
              <a:t>halts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a state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if there is</a:t>
            </a:r>
          </a:p>
          <a:p>
            <a:r>
              <a:rPr lang="en-US" altLang="en-US"/>
              <a:t>no transition to follow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>
            <a:extLst>
              <a:ext uri="{FF2B5EF4-FFF2-40B4-BE49-F238E27FC236}">
                <a16:creationId xmlns:a16="http://schemas.microsoft.com/office/drawing/2014/main" id="{2A7D9DC7-F75C-4457-9657-8D5357A5D8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1507" name="Footer Placeholder 2">
            <a:extLst>
              <a:ext uri="{FF2B5EF4-FFF2-40B4-BE49-F238E27FC236}">
                <a16:creationId xmlns:a16="http://schemas.microsoft.com/office/drawing/2014/main" id="{CADD3889-356C-404C-8C92-8C45FE0F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4E83D0A-DDE3-4182-8C45-E40521BC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7A4CEB7-5C78-4F2A-875F-E9722068F22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2">
            <a:extLst>
              <a:ext uri="{FF2B5EF4-FFF2-40B4-BE49-F238E27FC236}">
                <a16:creationId xmlns:a16="http://schemas.microsoft.com/office/drawing/2014/main" id="{EB9809DB-17EE-4F3B-9362-40B45F22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21510" name="Line 3">
            <a:extLst>
              <a:ext uri="{FF2B5EF4-FFF2-40B4-BE49-F238E27FC236}">
                <a16:creationId xmlns:a16="http://schemas.microsoft.com/office/drawing/2014/main" id="{A6568E1F-5A5E-472E-8DD0-BF5008B37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Line 4">
            <a:extLst>
              <a:ext uri="{FF2B5EF4-FFF2-40B4-BE49-F238E27FC236}">
                <a16:creationId xmlns:a16="http://schemas.microsoft.com/office/drawing/2014/main" id="{29D72B1B-6765-4960-97B8-B3A553174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Line 5">
            <a:extLst>
              <a:ext uri="{FF2B5EF4-FFF2-40B4-BE49-F238E27FC236}">
                <a16:creationId xmlns:a16="http://schemas.microsoft.com/office/drawing/2014/main" id="{18173CCD-E6C3-4EE3-8FD8-375DF39E5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BA22A54B-ADF4-4ABB-9848-293110B38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4" name="Line 7">
            <a:extLst>
              <a:ext uri="{FF2B5EF4-FFF2-40B4-BE49-F238E27FC236}">
                <a16:creationId xmlns:a16="http://schemas.microsoft.com/office/drawing/2014/main" id="{6294227A-256C-4B3C-BB6E-35070AF81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5" name="Line 8">
            <a:extLst>
              <a:ext uri="{FF2B5EF4-FFF2-40B4-BE49-F238E27FC236}">
                <a16:creationId xmlns:a16="http://schemas.microsoft.com/office/drawing/2014/main" id="{4DCAE452-E792-4BA4-BD16-1E723EF29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6" name="Line 9">
            <a:extLst>
              <a:ext uri="{FF2B5EF4-FFF2-40B4-BE49-F238E27FC236}">
                <a16:creationId xmlns:a16="http://schemas.microsoft.com/office/drawing/2014/main" id="{56713553-665F-402F-A8B3-189A4E7EE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7" name="Line 10">
            <a:extLst>
              <a:ext uri="{FF2B5EF4-FFF2-40B4-BE49-F238E27FC236}">
                <a16:creationId xmlns:a16="http://schemas.microsoft.com/office/drawing/2014/main" id="{0B481B59-7C2B-42AA-8D40-37FB6F721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8" name="Line 11">
            <a:extLst>
              <a:ext uri="{FF2B5EF4-FFF2-40B4-BE49-F238E27FC236}">
                <a16:creationId xmlns:a16="http://schemas.microsoft.com/office/drawing/2014/main" id="{98BB4F6D-E13D-4744-8B4B-30DA61EC7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9" name="Line 12">
            <a:extLst>
              <a:ext uri="{FF2B5EF4-FFF2-40B4-BE49-F238E27FC236}">
                <a16:creationId xmlns:a16="http://schemas.microsoft.com/office/drawing/2014/main" id="{322D301D-FB1D-445D-B3DF-EA505874B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0" name="Line 13">
            <a:extLst>
              <a:ext uri="{FF2B5EF4-FFF2-40B4-BE49-F238E27FC236}">
                <a16:creationId xmlns:a16="http://schemas.microsoft.com/office/drawing/2014/main" id="{A38DCDAC-7552-4FDB-A957-65799478C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1" name="Line 14">
            <a:extLst>
              <a:ext uri="{FF2B5EF4-FFF2-40B4-BE49-F238E27FC236}">
                <a16:creationId xmlns:a16="http://schemas.microsoft.com/office/drawing/2014/main" id="{EC7CEBDC-5FD6-4B68-91ED-B79E1546E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2" name="Text Box 15">
            <a:extLst>
              <a:ext uri="{FF2B5EF4-FFF2-40B4-BE49-F238E27FC236}">
                <a16:creationId xmlns:a16="http://schemas.microsoft.com/office/drawing/2014/main" id="{E1A243BD-6A8F-4C6E-A791-D390CC5F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21523" name="Text Box 16">
            <a:extLst>
              <a:ext uri="{FF2B5EF4-FFF2-40B4-BE49-F238E27FC236}">
                <a16:creationId xmlns:a16="http://schemas.microsoft.com/office/drawing/2014/main" id="{4946CD12-9490-4179-BDB7-492D400CC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21524" name="Line 17">
            <a:extLst>
              <a:ext uri="{FF2B5EF4-FFF2-40B4-BE49-F238E27FC236}">
                <a16:creationId xmlns:a16="http://schemas.microsoft.com/office/drawing/2014/main" id="{4101BA4D-15EF-42E9-B42F-B1A1623C1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25" name="Object 18">
            <a:extLst>
              <a:ext uri="{FF2B5EF4-FFF2-40B4-BE49-F238E27FC236}">
                <a16:creationId xmlns:a16="http://schemas.microsoft.com/office/drawing/2014/main" id="{8C52B381-695D-4D49-A02C-00313E3E7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19">
            <a:extLst>
              <a:ext uri="{FF2B5EF4-FFF2-40B4-BE49-F238E27FC236}">
                <a16:creationId xmlns:a16="http://schemas.microsoft.com/office/drawing/2014/main" id="{AA95477D-83AD-430A-AE40-DBDB413A7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0">
            <a:extLst>
              <a:ext uri="{FF2B5EF4-FFF2-40B4-BE49-F238E27FC236}">
                <a16:creationId xmlns:a16="http://schemas.microsoft.com/office/drawing/2014/main" id="{7FD3222F-2990-40A9-B064-9AACF161F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1">
            <a:extLst>
              <a:ext uri="{FF2B5EF4-FFF2-40B4-BE49-F238E27FC236}">
                <a16:creationId xmlns:a16="http://schemas.microsoft.com/office/drawing/2014/main" id="{AF77E959-7367-4864-9581-17159D611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2">
            <a:extLst>
              <a:ext uri="{FF2B5EF4-FFF2-40B4-BE49-F238E27FC236}">
                <a16:creationId xmlns:a16="http://schemas.microsoft.com/office/drawing/2014/main" id="{6CEBD720-DC86-40F6-AEEA-5A53D4AFD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3">
            <a:extLst>
              <a:ext uri="{FF2B5EF4-FFF2-40B4-BE49-F238E27FC236}">
                <a16:creationId xmlns:a16="http://schemas.microsoft.com/office/drawing/2014/main" id="{93965AC8-C595-4A2B-B0B2-529D1F634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4">
            <a:extLst>
              <a:ext uri="{FF2B5EF4-FFF2-40B4-BE49-F238E27FC236}">
                <a16:creationId xmlns:a16="http://schemas.microsoft.com/office/drawing/2014/main" id="{4DD4A0FB-75A3-440C-981F-C73549CA4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5">
            <a:extLst>
              <a:ext uri="{FF2B5EF4-FFF2-40B4-BE49-F238E27FC236}">
                <a16:creationId xmlns:a16="http://schemas.microsoft.com/office/drawing/2014/main" id="{AD4B9D96-4FEC-461E-A4F9-BC618AE96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195" imgH="279279" progId="Equation.3">
                  <p:embed/>
                </p:oleObj>
              </mc:Choice>
              <mc:Fallback>
                <p:oleObj name="Equation" r:id="rId12" imgW="241195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26">
            <a:extLst>
              <a:ext uri="{FF2B5EF4-FFF2-40B4-BE49-F238E27FC236}">
                <a16:creationId xmlns:a16="http://schemas.microsoft.com/office/drawing/2014/main" id="{C5F4E0D6-922E-4EBF-B1AC-A8BCC5B3B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27">
            <a:extLst>
              <a:ext uri="{FF2B5EF4-FFF2-40B4-BE49-F238E27FC236}">
                <a16:creationId xmlns:a16="http://schemas.microsoft.com/office/drawing/2014/main" id="{508D6018-7831-489B-87F1-A43DAA311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35" imgH="520474" progId="Equation.3">
                  <p:embed/>
                </p:oleObj>
              </mc:Choice>
              <mc:Fallback>
                <p:oleObj name="Equation" r:id="rId15" imgW="380835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Oval 28">
            <a:extLst>
              <a:ext uri="{FF2B5EF4-FFF2-40B4-BE49-F238E27FC236}">
                <a16:creationId xmlns:a16="http://schemas.microsoft.com/office/drawing/2014/main" id="{DFDCEE9C-2CD8-4926-9880-1E6E2944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36" name="Object 31">
            <a:extLst>
              <a:ext uri="{FF2B5EF4-FFF2-40B4-BE49-F238E27FC236}">
                <a16:creationId xmlns:a16="http://schemas.microsoft.com/office/drawing/2014/main" id="{D58FF4F3-8484-4B4F-BDB3-2534DA98A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35" imgH="520474" progId="Equation.3">
                  <p:embed/>
                </p:oleObj>
              </mc:Choice>
              <mc:Fallback>
                <p:oleObj name="Equation" r:id="rId17" imgW="380835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Text Box 38">
            <a:extLst>
              <a:ext uri="{FF2B5EF4-FFF2-40B4-BE49-F238E27FC236}">
                <a16:creationId xmlns:a16="http://schemas.microsoft.com/office/drawing/2014/main" id="{62F4DFE0-A5C3-42A7-8EDC-D3C0A875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720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transition from     </a:t>
            </a:r>
          </a:p>
        </p:txBody>
      </p:sp>
      <p:sp>
        <p:nvSpPr>
          <p:cNvPr id="21538" name="Text Box 39">
            <a:extLst>
              <a:ext uri="{FF2B5EF4-FFF2-40B4-BE49-F238E27FC236}">
                <a16:creationId xmlns:a16="http://schemas.microsoft.com/office/drawing/2014/main" id="{71258E81-FBE8-450A-A3D6-ADE838FC2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21539" name="Object 40">
            <a:extLst>
              <a:ext uri="{FF2B5EF4-FFF2-40B4-BE49-F238E27FC236}">
                <a16:creationId xmlns:a16="http://schemas.microsoft.com/office/drawing/2014/main" id="{AD0A284C-211F-49D3-8087-22AD42AD6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457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572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Line 42">
            <a:extLst>
              <a:ext uri="{FF2B5EF4-FFF2-40B4-BE49-F238E27FC236}">
                <a16:creationId xmlns:a16="http://schemas.microsoft.com/office/drawing/2014/main" id="{751A417E-889D-4EF5-A33F-13C4CC970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1" name="Line 43">
            <a:extLst>
              <a:ext uri="{FF2B5EF4-FFF2-40B4-BE49-F238E27FC236}">
                <a16:creationId xmlns:a16="http://schemas.microsoft.com/office/drawing/2014/main" id="{12ECDE6F-C53E-4BED-A787-24232F249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2" name="Line 44">
            <a:extLst>
              <a:ext uri="{FF2B5EF4-FFF2-40B4-BE49-F238E27FC236}">
                <a16:creationId xmlns:a16="http://schemas.microsoft.com/office/drawing/2014/main" id="{E3B9B7C8-1E3D-4B33-A3DF-3478ECF80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>
            <a:extLst>
              <a:ext uri="{FF2B5EF4-FFF2-40B4-BE49-F238E27FC236}">
                <a16:creationId xmlns:a16="http://schemas.microsoft.com/office/drawing/2014/main" id="{A96D4E69-97FF-474A-BC90-92A51CC952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2531" name="Footer Placeholder 2">
            <a:extLst>
              <a:ext uri="{FF2B5EF4-FFF2-40B4-BE49-F238E27FC236}">
                <a16:creationId xmlns:a16="http://schemas.microsoft.com/office/drawing/2014/main" id="{C8C59FC8-C1F1-49B2-8C5B-B3CAAC7E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4B7B406-162F-4BAC-880F-8C1D2E9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DD72E09-FDE4-4AEB-A7AB-25E0A473DCA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ext Box 1026">
            <a:extLst>
              <a:ext uri="{FF2B5EF4-FFF2-40B4-BE49-F238E27FC236}">
                <a16:creationId xmlns:a16="http://schemas.microsoft.com/office/drawing/2014/main" id="{A3A1F7B6-98B1-46DD-94F6-18EEC0DE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016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Halting Example 2:</a:t>
            </a:r>
          </a:p>
        </p:txBody>
      </p:sp>
      <p:sp>
        <p:nvSpPr>
          <p:cNvPr id="22534" name="Line 1027">
            <a:extLst>
              <a:ext uri="{FF2B5EF4-FFF2-40B4-BE49-F238E27FC236}">
                <a16:creationId xmlns:a16="http://schemas.microsoft.com/office/drawing/2014/main" id="{C6C22ABD-F32B-496A-AF41-17B67415C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5" name="Line 1028">
            <a:extLst>
              <a:ext uri="{FF2B5EF4-FFF2-40B4-BE49-F238E27FC236}">
                <a16:creationId xmlns:a16="http://schemas.microsoft.com/office/drawing/2014/main" id="{ACC0BEA4-9867-4E2D-917C-6AB833006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6" name="Line 1029">
            <a:extLst>
              <a:ext uri="{FF2B5EF4-FFF2-40B4-BE49-F238E27FC236}">
                <a16:creationId xmlns:a16="http://schemas.microsoft.com/office/drawing/2014/main" id="{8C5EAF49-F2D4-413B-AF58-84FA4B96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7" name="Line 1030">
            <a:extLst>
              <a:ext uri="{FF2B5EF4-FFF2-40B4-BE49-F238E27FC236}">
                <a16:creationId xmlns:a16="http://schemas.microsoft.com/office/drawing/2014/main" id="{9377C2E6-0636-4755-A585-C5321E208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8" name="Line 1031">
            <a:extLst>
              <a:ext uri="{FF2B5EF4-FFF2-40B4-BE49-F238E27FC236}">
                <a16:creationId xmlns:a16="http://schemas.microsoft.com/office/drawing/2014/main" id="{4E925BE0-8E1F-4319-A89E-1B2B35240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9" name="Line 1032">
            <a:extLst>
              <a:ext uri="{FF2B5EF4-FFF2-40B4-BE49-F238E27FC236}">
                <a16:creationId xmlns:a16="http://schemas.microsoft.com/office/drawing/2014/main" id="{A20DE388-4239-4971-86AC-ADABE1E3C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0" name="Line 1033">
            <a:extLst>
              <a:ext uri="{FF2B5EF4-FFF2-40B4-BE49-F238E27FC236}">
                <a16:creationId xmlns:a16="http://schemas.microsoft.com/office/drawing/2014/main" id="{C2906781-5837-4142-89D7-2C7D479CF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1" name="Line 1034">
            <a:extLst>
              <a:ext uri="{FF2B5EF4-FFF2-40B4-BE49-F238E27FC236}">
                <a16:creationId xmlns:a16="http://schemas.microsoft.com/office/drawing/2014/main" id="{C8AD20D7-0BFA-4B4C-907C-512CA0348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2" name="Line 1035">
            <a:extLst>
              <a:ext uri="{FF2B5EF4-FFF2-40B4-BE49-F238E27FC236}">
                <a16:creationId xmlns:a16="http://schemas.microsoft.com/office/drawing/2014/main" id="{83ACCCE0-7CFD-4838-9A46-03577F95B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3" name="Line 1036">
            <a:extLst>
              <a:ext uri="{FF2B5EF4-FFF2-40B4-BE49-F238E27FC236}">
                <a16:creationId xmlns:a16="http://schemas.microsoft.com/office/drawing/2014/main" id="{CDFEB48F-19D7-4BC9-8077-7DEA2DDB8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4" name="Line 1037">
            <a:extLst>
              <a:ext uri="{FF2B5EF4-FFF2-40B4-BE49-F238E27FC236}">
                <a16:creationId xmlns:a16="http://schemas.microsoft.com/office/drawing/2014/main" id="{25F88A9B-D606-408D-BC93-44F940AE7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5" name="Line 1038">
            <a:extLst>
              <a:ext uri="{FF2B5EF4-FFF2-40B4-BE49-F238E27FC236}">
                <a16:creationId xmlns:a16="http://schemas.microsoft.com/office/drawing/2014/main" id="{7F9E86E1-5FFE-466E-BFE1-148C1EF67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6" name="Text Box 1039">
            <a:extLst>
              <a:ext uri="{FF2B5EF4-FFF2-40B4-BE49-F238E27FC236}">
                <a16:creationId xmlns:a16="http://schemas.microsoft.com/office/drawing/2014/main" id="{2E01C4DF-0D84-4543-9CAA-485420F5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22547" name="Text Box 1040">
            <a:extLst>
              <a:ext uri="{FF2B5EF4-FFF2-40B4-BE49-F238E27FC236}">
                <a16:creationId xmlns:a16="http://schemas.microsoft.com/office/drawing/2014/main" id="{650C2681-17ED-4702-8399-613BF3B7E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22548" name="Line 1041">
            <a:extLst>
              <a:ext uri="{FF2B5EF4-FFF2-40B4-BE49-F238E27FC236}">
                <a16:creationId xmlns:a16="http://schemas.microsoft.com/office/drawing/2014/main" id="{D31EB603-1F63-42CA-BEEB-24FE233E5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49" name="Object 1042">
            <a:extLst>
              <a:ext uri="{FF2B5EF4-FFF2-40B4-BE49-F238E27FC236}">
                <a16:creationId xmlns:a16="http://schemas.microsoft.com/office/drawing/2014/main" id="{13326E46-F4EE-426B-B94F-B751C4848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1043">
            <a:extLst>
              <a:ext uri="{FF2B5EF4-FFF2-40B4-BE49-F238E27FC236}">
                <a16:creationId xmlns:a16="http://schemas.microsoft.com/office/drawing/2014/main" id="{F78B0393-3BD2-421D-9E2F-0E299FD25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1044">
            <a:extLst>
              <a:ext uri="{FF2B5EF4-FFF2-40B4-BE49-F238E27FC236}">
                <a16:creationId xmlns:a16="http://schemas.microsoft.com/office/drawing/2014/main" id="{322D7AFF-0F68-498B-802B-042461F4F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1045">
            <a:extLst>
              <a:ext uri="{FF2B5EF4-FFF2-40B4-BE49-F238E27FC236}">
                <a16:creationId xmlns:a16="http://schemas.microsoft.com/office/drawing/2014/main" id="{F6F20F5E-B051-4ABB-AF7D-A1F9B5EE6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1046">
            <a:extLst>
              <a:ext uri="{FF2B5EF4-FFF2-40B4-BE49-F238E27FC236}">
                <a16:creationId xmlns:a16="http://schemas.microsoft.com/office/drawing/2014/main" id="{A537D95F-0F87-458B-880F-AD7667DDE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1047">
            <a:extLst>
              <a:ext uri="{FF2B5EF4-FFF2-40B4-BE49-F238E27FC236}">
                <a16:creationId xmlns:a16="http://schemas.microsoft.com/office/drawing/2014/main" id="{3F463B8E-9FBA-4A17-82D6-EDECEC94B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1048">
            <a:extLst>
              <a:ext uri="{FF2B5EF4-FFF2-40B4-BE49-F238E27FC236}">
                <a16:creationId xmlns:a16="http://schemas.microsoft.com/office/drawing/2014/main" id="{729D0917-030A-40C7-A33B-A16E28AB9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1049">
            <a:extLst>
              <a:ext uri="{FF2B5EF4-FFF2-40B4-BE49-F238E27FC236}">
                <a16:creationId xmlns:a16="http://schemas.microsoft.com/office/drawing/2014/main" id="{F9A6461F-0DDF-4675-9665-9440ED20D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195" imgH="279279" progId="Equation.3">
                  <p:embed/>
                </p:oleObj>
              </mc:Choice>
              <mc:Fallback>
                <p:oleObj name="Equation" r:id="rId12" imgW="241195" imgH="279279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1050">
            <a:extLst>
              <a:ext uri="{FF2B5EF4-FFF2-40B4-BE49-F238E27FC236}">
                <a16:creationId xmlns:a16="http://schemas.microsoft.com/office/drawing/2014/main" id="{D9670639-4153-487A-BDEF-3431D1C3C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1051">
            <a:extLst>
              <a:ext uri="{FF2B5EF4-FFF2-40B4-BE49-F238E27FC236}">
                <a16:creationId xmlns:a16="http://schemas.microsoft.com/office/drawing/2014/main" id="{DF4A87FD-4A6D-45D7-8DD0-D29163FC0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35" imgH="520474" progId="Equation.3">
                  <p:embed/>
                </p:oleObj>
              </mc:Choice>
              <mc:Fallback>
                <p:oleObj name="Equation" r:id="rId15" imgW="380835" imgH="520474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Oval 1052">
            <a:extLst>
              <a:ext uri="{FF2B5EF4-FFF2-40B4-BE49-F238E27FC236}">
                <a16:creationId xmlns:a16="http://schemas.microsoft.com/office/drawing/2014/main" id="{AAD48A3E-B682-4296-8FD6-753C7ABD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60" name="Oval 1053">
            <a:extLst>
              <a:ext uri="{FF2B5EF4-FFF2-40B4-BE49-F238E27FC236}">
                <a16:creationId xmlns:a16="http://schemas.microsoft.com/office/drawing/2014/main" id="{591E72E8-404D-4623-9F32-6AF16B46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61" name="Line 1054">
            <a:extLst>
              <a:ext uri="{FF2B5EF4-FFF2-40B4-BE49-F238E27FC236}">
                <a16:creationId xmlns:a16="http://schemas.microsoft.com/office/drawing/2014/main" id="{4A395A65-5851-4C9F-8A85-7B5EB1DA2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562" name="Object 1055">
            <a:extLst>
              <a:ext uri="{FF2B5EF4-FFF2-40B4-BE49-F238E27FC236}">
                <a16:creationId xmlns:a16="http://schemas.microsoft.com/office/drawing/2014/main" id="{102C5CDB-1601-44F2-A88C-D17D7920A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35" imgH="520474" progId="Equation.3">
                  <p:embed/>
                </p:oleObj>
              </mc:Choice>
              <mc:Fallback>
                <p:oleObj name="Equation" r:id="rId17" imgW="380835" imgH="520474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1056">
            <a:extLst>
              <a:ext uri="{FF2B5EF4-FFF2-40B4-BE49-F238E27FC236}">
                <a16:creationId xmlns:a16="http://schemas.microsoft.com/office/drawing/2014/main" id="{B837BA04-18C9-4BCF-B882-02FF45420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307" imgH="520474" progId="Equation.3">
                  <p:embed/>
                </p:oleObj>
              </mc:Choice>
              <mc:Fallback>
                <p:oleObj name="Equation" r:id="rId19" imgW="444307" imgH="520474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1057">
            <a:extLst>
              <a:ext uri="{FF2B5EF4-FFF2-40B4-BE49-F238E27FC236}">
                <a16:creationId xmlns:a16="http://schemas.microsoft.com/office/drawing/2014/main" id="{2171358D-468D-409F-B2EB-F3309EBAA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87500" imgH="469900" progId="Equation.3">
                  <p:embed/>
                </p:oleObj>
              </mc:Choice>
              <mc:Fallback>
                <p:oleObj name="Equation" r:id="rId21" imgW="1587500" imgH="4699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Oval 1058">
            <a:extLst>
              <a:ext uri="{FF2B5EF4-FFF2-40B4-BE49-F238E27FC236}">
                <a16:creationId xmlns:a16="http://schemas.microsoft.com/office/drawing/2014/main" id="{BB6A5A3E-6C51-48EB-AC00-E44E66D5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66" name="Object 1059">
            <a:extLst>
              <a:ext uri="{FF2B5EF4-FFF2-40B4-BE49-F238E27FC236}">
                <a16:creationId xmlns:a16="http://schemas.microsoft.com/office/drawing/2014/main" id="{96B14FA9-6F4B-4BC1-97C3-B1CBF6C78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31613" imgH="533169" progId="Equation.3">
                  <p:embed/>
                </p:oleObj>
              </mc:Choice>
              <mc:Fallback>
                <p:oleObj name="Equation" r:id="rId23" imgW="431613" imgH="533169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Line 1060">
            <a:extLst>
              <a:ext uri="{FF2B5EF4-FFF2-40B4-BE49-F238E27FC236}">
                <a16:creationId xmlns:a16="http://schemas.microsoft.com/office/drawing/2014/main" id="{A71E59EF-2E51-48DB-8DE7-D3C07F76D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568" name="Object 1061">
            <a:extLst>
              <a:ext uri="{FF2B5EF4-FFF2-40B4-BE49-F238E27FC236}">
                <a16:creationId xmlns:a16="http://schemas.microsoft.com/office/drawing/2014/main" id="{6B92FA99-5067-426D-A1A2-104BAAB6F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00200" imgH="469900" progId="Equation.3">
                  <p:embed/>
                </p:oleObj>
              </mc:Choice>
              <mc:Fallback>
                <p:oleObj name="Equation" r:id="rId25" imgW="1600200" imgH="46990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" name="Text Box 1062">
            <a:extLst>
              <a:ext uri="{FF2B5EF4-FFF2-40B4-BE49-F238E27FC236}">
                <a16:creationId xmlns:a16="http://schemas.microsoft.com/office/drawing/2014/main" id="{07FEB196-77FD-4E14-9436-45844BC5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72000"/>
            <a:ext cx="4338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possible transition</a:t>
            </a:r>
          </a:p>
          <a:p>
            <a:r>
              <a:rPr lang="en-US" altLang="en-US"/>
              <a:t>from      and symbol</a:t>
            </a:r>
          </a:p>
        </p:txBody>
      </p:sp>
      <p:sp>
        <p:nvSpPr>
          <p:cNvPr id="22570" name="Text Box 1063">
            <a:extLst>
              <a:ext uri="{FF2B5EF4-FFF2-40B4-BE49-F238E27FC236}">
                <a16:creationId xmlns:a16="http://schemas.microsoft.com/office/drawing/2014/main" id="{6E1E312E-348C-4527-9AF1-0C19E9BB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74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22571" name="Object 1064">
            <a:extLst>
              <a:ext uri="{FF2B5EF4-FFF2-40B4-BE49-F238E27FC236}">
                <a16:creationId xmlns:a16="http://schemas.microsoft.com/office/drawing/2014/main" id="{237ADFD7-380D-41AE-A192-9116D9C3F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35" imgH="520474" progId="Equation.3">
                  <p:embed/>
                </p:oleObj>
              </mc:Choice>
              <mc:Fallback>
                <p:oleObj name="Equation" r:id="rId27" imgW="380835" imgH="520474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Object 1065">
            <a:extLst>
              <a:ext uri="{FF2B5EF4-FFF2-40B4-BE49-F238E27FC236}">
                <a16:creationId xmlns:a16="http://schemas.microsoft.com/office/drawing/2014/main" id="{4E959E35-83CB-4CC2-ADDA-388D03EC3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5334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195" imgH="279279" progId="Equation.3">
                  <p:embed/>
                </p:oleObj>
              </mc:Choice>
              <mc:Fallback>
                <p:oleObj name="Equation" r:id="rId28" imgW="241195" imgH="279279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334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3" name="Line 1066">
            <a:extLst>
              <a:ext uri="{FF2B5EF4-FFF2-40B4-BE49-F238E27FC236}">
                <a16:creationId xmlns:a16="http://schemas.microsoft.com/office/drawing/2014/main" id="{4224493E-E9C9-48CA-8990-7FEB26086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74" name="Line 1067">
            <a:extLst>
              <a:ext uri="{FF2B5EF4-FFF2-40B4-BE49-F238E27FC236}">
                <a16:creationId xmlns:a16="http://schemas.microsoft.com/office/drawing/2014/main" id="{18BE1176-E868-4502-8A2C-69882B01F7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2">
            <a:extLst>
              <a:ext uri="{FF2B5EF4-FFF2-40B4-BE49-F238E27FC236}">
                <a16:creationId xmlns:a16="http://schemas.microsoft.com/office/drawing/2014/main" id="{667E5647-D094-4D7A-8F32-2FD16770F8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123" name="Footer Placeholder 3">
            <a:extLst>
              <a:ext uri="{FF2B5EF4-FFF2-40B4-BE49-F238E27FC236}">
                <a16:creationId xmlns:a16="http://schemas.microsoft.com/office/drawing/2014/main" id="{FAE32F9F-5698-4DCF-93E3-A3709261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124" name="Slide Number Placeholder 4">
            <a:extLst>
              <a:ext uri="{FF2B5EF4-FFF2-40B4-BE49-F238E27FC236}">
                <a16:creationId xmlns:a16="http://schemas.microsoft.com/office/drawing/2014/main" id="{E10F5476-CDFD-4B27-A623-E65A1738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B015DE9-5228-4D02-8509-82F6BB8C9DD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E271C94B-6B82-4BF4-B6B2-7A12C9657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Language Hierarchy</a:t>
            </a:r>
          </a:p>
        </p:txBody>
      </p:sp>
      <p:sp>
        <p:nvSpPr>
          <p:cNvPr id="5126" name="Oval 4">
            <a:extLst>
              <a:ext uri="{FF2B5EF4-FFF2-40B4-BE49-F238E27FC236}">
                <a16:creationId xmlns:a16="http://schemas.microsoft.com/office/drawing/2014/main" id="{D5F2A4FF-A85B-4174-B63F-B8553AAD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47974368-787A-4BC8-9DC1-2E720030D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431613" progId="Equation.3">
                  <p:embed/>
                </p:oleObj>
              </mc:Choice>
              <mc:Fallback>
                <p:oleObj name="Equation" r:id="rId2" imgW="57125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>
            <a:extLst>
              <a:ext uri="{FF2B5EF4-FFF2-40B4-BE49-F238E27FC236}">
                <a16:creationId xmlns:a16="http://schemas.microsoft.com/office/drawing/2014/main" id="{50D45B11-07CC-40CC-A9DF-66E8CE363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 Languages</a:t>
            </a:r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0C2C720E-049C-4DCC-86F3-78A02ADD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BD1411C9-9D61-41E4-B3B4-7718B7A1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Languages</a:t>
            </a:r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0C10E096-5318-4BD6-9EAE-C76611663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609600" progId="Equation.3">
                  <p:embed/>
                </p:oleObj>
              </mc:Choice>
              <mc:Fallback>
                <p:oleObj name="Equation" r:id="rId4" imgW="1016000" imgH="60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3">
            <a:extLst>
              <a:ext uri="{FF2B5EF4-FFF2-40B4-BE49-F238E27FC236}">
                <a16:creationId xmlns:a16="http://schemas.microsoft.com/office/drawing/2014/main" id="{AA630BA6-E68C-4ECC-AEEA-5172FE1D2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520700" progId="Equation.3">
                  <p:embed/>
                </p:oleObj>
              </mc:Choice>
              <mc:Fallback>
                <p:oleObj name="Equation" r:id="rId6" imgW="2286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4">
            <a:extLst>
              <a:ext uri="{FF2B5EF4-FFF2-40B4-BE49-F238E27FC236}">
                <a16:creationId xmlns:a16="http://schemas.microsoft.com/office/drawing/2014/main" id="{5254A9AA-C528-4B52-9947-32BF5E13E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609336" progId="Equation.3">
                  <p:embed/>
                </p:oleObj>
              </mc:Choice>
              <mc:Fallback>
                <p:oleObj name="Equation" r:id="rId8" imgW="1002865" imgH="6093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5">
            <a:extLst>
              <a:ext uri="{FF2B5EF4-FFF2-40B4-BE49-F238E27FC236}">
                <a16:creationId xmlns:a16="http://schemas.microsoft.com/office/drawing/2014/main" id="{E4C8B119-C4CC-4E0D-8937-4AF134C82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600" imgH="609600" progId="Equation.3">
                  <p:embed/>
                </p:oleObj>
              </mc:Choice>
              <mc:Fallback>
                <p:oleObj name="Equation" r:id="rId10" imgW="1498600" imgH="60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6">
            <a:extLst>
              <a:ext uri="{FF2B5EF4-FFF2-40B4-BE49-F238E27FC236}">
                <a16:creationId xmlns:a16="http://schemas.microsoft.com/office/drawing/2014/main" id="{7C6E8127-89BC-4DDA-BA97-DBCB3051A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0891" imgH="304668" progId="Equation.3">
                  <p:embed/>
                </p:oleObj>
              </mc:Choice>
              <mc:Fallback>
                <p:oleObj name="Equation" r:id="rId12" imgW="710891" imgH="3046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7">
            <a:extLst>
              <a:ext uri="{FF2B5EF4-FFF2-40B4-BE49-F238E27FC236}">
                <a16:creationId xmlns:a16="http://schemas.microsoft.com/office/drawing/2014/main" id="{D019899A-2AED-4176-8C8C-87E44DA8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5137" name="Object 18">
            <a:extLst>
              <a:ext uri="{FF2B5EF4-FFF2-40B4-BE49-F238E27FC236}">
                <a16:creationId xmlns:a16="http://schemas.microsoft.com/office/drawing/2014/main" id="{6E1CD6AA-E7B8-4F09-935A-8FB11333B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588" imgH="431613" progId="Equation.3">
                  <p:embed/>
                </p:oleObj>
              </mc:Choice>
              <mc:Fallback>
                <p:oleObj name="Equation" r:id="rId14" imgW="118058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9">
            <a:extLst>
              <a:ext uri="{FF2B5EF4-FFF2-40B4-BE49-F238E27FC236}">
                <a16:creationId xmlns:a16="http://schemas.microsoft.com/office/drawing/2014/main" id="{3458ED9A-241D-4B84-9C6F-9470B767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>
            <a:extLst>
              <a:ext uri="{FF2B5EF4-FFF2-40B4-BE49-F238E27FC236}">
                <a16:creationId xmlns:a16="http://schemas.microsoft.com/office/drawing/2014/main" id="{BFE03221-786F-4D3F-8144-830E81EEBC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54119D1B-FF80-4F3B-8476-9C077CDA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70BF7C0C-E86C-478C-8DA8-C5804518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64F5A58-E788-442C-8EB8-42562E97AFF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1206B595-52A6-4EC0-A551-360B000A6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Accepting States</a:t>
            </a:r>
          </a:p>
        </p:txBody>
      </p:sp>
      <p:sp>
        <p:nvSpPr>
          <p:cNvPr id="23558" name="Oval 3">
            <a:extLst>
              <a:ext uri="{FF2B5EF4-FFF2-40B4-BE49-F238E27FC236}">
                <a16:creationId xmlns:a16="http://schemas.microsoft.com/office/drawing/2014/main" id="{172B5417-2186-4919-B205-83740597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Oval 4">
            <a:extLst>
              <a:ext uri="{FF2B5EF4-FFF2-40B4-BE49-F238E27FC236}">
                <a16:creationId xmlns:a16="http://schemas.microsoft.com/office/drawing/2014/main" id="{35C43594-ADD4-40E3-B669-154C6C64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Line 5">
            <a:extLst>
              <a:ext uri="{FF2B5EF4-FFF2-40B4-BE49-F238E27FC236}">
                <a16:creationId xmlns:a16="http://schemas.microsoft.com/office/drawing/2014/main" id="{4314C5C4-C553-4E7F-8ADB-8F5E7ACB3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61" name="Object 6">
            <a:extLst>
              <a:ext uri="{FF2B5EF4-FFF2-40B4-BE49-F238E27FC236}">
                <a16:creationId xmlns:a16="http://schemas.microsoft.com/office/drawing/2014/main" id="{835C7736-A4F1-4274-A82B-3D05EF6E3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20474" progId="Equation.3">
                  <p:embed/>
                </p:oleObj>
              </mc:Choice>
              <mc:Fallback>
                <p:oleObj name="Equation" r:id="rId2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7">
            <a:extLst>
              <a:ext uri="{FF2B5EF4-FFF2-40B4-BE49-F238E27FC236}">
                <a16:creationId xmlns:a16="http://schemas.microsoft.com/office/drawing/2014/main" id="{CA232C5A-6CEA-455F-9D51-03BA9E50C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Oval 9">
            <a:extLst>
              <a:ext uri="{FF2B5EF4-FFF2-40B4-BE49-F238E27FC236}">
                <a16:creationId xmlns:a16="http://schemas.microsoft.com/office/drawing/2014/main" id="{C9202B4C-EAEC-4547-8A80-5C59F108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Text Box 10">
            <a:extLst>
              <a:ext uri="{FF2B5EF4-FFF2-40B4-BE49-F238E27FC236}">
                <a16:creationId xmlns:a16="http://schemas.microsoft.com/office/drawing/2014/main" id="{D0C3645A-AA1E-4C3A-B099-EA38D7490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23565" name="Oval 23">
            <a:extLst>
              <a:ext uri="{FF2B5EF4-FFF2-40B4-BE49-F238E27FC236}">
                <a16:creationId xmlns:a16="http://schemas.microsoft.com/office/drawing/2014/main" id="{777ACC82-8F75-4938-91CF-5CE7D705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6" name="Oval 24">
            <a:extLst>
              <a:ext uri="{FF2B5EF4-FFF2-40B4-BE49-F238E27FC236}">
                <a16:creationId xmlns:a16="http://schemas.microsoft.com/office/drawing/2014/main" id="{2A61FE3C-DFB6-4024-8099-D117D5B4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7" name="Line 25">
            <a:extLst>
              <a:ext uri="{FF2B5EF4-FFF2-40B4-BE49-F238E27FC236}">
                <a16:creationId xmlns:a16="http://schemas.microsoft.com/office/drawing/2014/main" id="{24C0C95C-405B-43CE-B596-99898E7D7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68" name="Object 26">
            <a:extLst>
              <a:ext uri="{FF2B5EF4-FFF2-40B4-BE49-F238E27FC236}">
                <a16:creationId xmlns:a16="http://schemas.microsoft.com/office/drawing/2014/main" id="{D013E6C2-DF45-4A25-B0A6-8243AA847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520474" progId="Equation.3">
                  <p:embed/>
                </p:oleObj>
              </mc:Choice>
              <mc:Fallback>
                <p:oleObj name="Equation" r:id="rId6" imgW="380835" imgH="5204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27">
            <a:extLst>
              <a:ext uri="{FF2B5EF4-FFF2-40B4-BE49-F238E27FC236}">
                <a16:creationId xmlns:a16="http://schemas.microsoft.com/office/drawing/2014/main" id="{345475A1-E408-4F07-B76E-3C4315B33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Oval 28">
            <a:extLst>
              <a:ext uri="{FF2B5EF4-FFF2-40B4-BE49-F238E27FC236}">
                <a16:creationId xmlns:a16="http://schemas.microsoft.com/office/drawing/2014/main" id="{EA845180-339B-4D74-9B9B-FF08EE69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71" name="Text Box 29">
            <a:extLst>
              <a:ext uri="{FF2B5EF4-FFF2-40B4-BE49-F238E27FC236}">
                <a16:creationId xmlns:a16="http://schemas.microsoft.com/office/drawing/2014/main" id="{3B71BC0B-8A75-49C7-ADA6-BAEE08B3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23572" name="Text Box 30">
            <a:extLst>
              <a:ext uri="{FF2B5EF4-FFF2-40B4-BE49-F238E27FC236}">
                <a16:creationId xmlns:a16="http://schemas.microsoft.com/office/drawing/2014/main" id="{665B4087-9574-40E1-96CB-5DE37003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8988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Accepting states have no outgoing transitions</a:t>
            </a:r>
          </a:p>
          <a:p>
            <a:pPr>
              <a:buFontTx/>
              <a:buChar char="•"/>
            </a:pPr>
            <a:r>
              <a:rPr lang="en-US" altLang="en-US"/>
              <a:t>The machine halts and accepts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>
            <a:extLst>
              <a:ext uri="{FF2B5EF4-FFF2-40B4-BE49-F238E27FC236}">
                <a16:creationId xmlns:a16="http://schemas.microsoft.com/office/drawing/2014/main" id="{28DE334B-5C41-46D7-A3F1-4C2033F120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AA1DF67C-0DF9-420C-A8F5-B9750D4C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74E43546-67D1-4DE1-9176-4BF647AB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F81D571-3933-4243-B1C7-B2A43A4D251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F5AA7B00-3DFF-4BAB-AA26-C228B0763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</a:t>
            </a:r>
          </a:p>
        </p:txBody>
      </p:sp>
      <p:sp>
        <p:nvSpPr>
          <p:cNvPr id="24582" name="Text Box 3">
            <a:extLst>
              <a:ext uri="{FF2B5EF4-FFF2-40B4-BE49-F238E27FC236}">
                <a16:creationId xmlns:a16="http://schemas.microsoft.com/office/drawing/2014/main" id="{5DE6A804-9A34-48B6-9183-64CA2DEB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 Input</a:t>
            </a:r>
          </a:p>
        </p:txBody>
      </p:sp>
      <p:sp>
        <p:nvSpPr>
          <p:cNvPr id="24583" name="Text Box 5">
            <a:extLst>
              <a:ext uri="{FF2B5EF4-FFF2-40B4-BE49-F238E27FC236}">
                <a16:creationId xmlns:a16="http://schemas.microsoft.com/office/drawing/2014/main" id="{09861CF6-C030-4BE5-A574-D321B8029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19200"/>
            <a:ext cx="3702050" cy="117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 machine halts </a:t>
            </a:r>
          </a:p>
          <a:p>
            <a:r>
              <a:rPr lang="en-US" altLang="en-US"/>
              <a:t>in an accept state </a:t>
            </a:r>
          </a:p>
        </p:txBody>
      </p:sp>
      <p:sp>
        <p:nvSpPr>
          <p:cNvPr id="24584" name="AutoShape 10">
            <a:extLst>
              <a:ext uri="{FF2B5EF4-FFF2-40B4-BE49-F238E27FC236}">
                <a16:creationId xmlns:a16="http://schemas.microsoft.com/office/drawing/2014/main" id="{F4B6BD35-CA5E-4FA1-94DE-C6769C6A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Text Box 11">
            <a:extLst>
              <a:ext uri="{FF2B5EF4-FFF2-40B4-BE49-F238E27FC236}">
                <a16:creationId xmlns:a16="http://schemas.microsoft.com/office/drawing/2014/main" id="{8CBB46AB-0F20-41B6-B8DB-692DBE9E1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Reject Input</a:t>
            </a:r>
          </a:p>
        </p:txBody>
      </p:sp>
      <p:sp>
        <p:nvSpPr>
          <p:cNvPr id="24586" name="AutoShape 12">
            <a:extLst>
              <a:ext uri="{FF2B5EF4-FFF2-40B4-BE49-F238E27FC236}">
                <a16:creationId xmlns:a16="http://schemas.microsoft.com/office/drawing/2014/main" id="{F2E42C69-655E-4EDE-9F39-DD41F3C6F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7" name="Text Box 13">
            <a:extLst>
              <a:ext uri="{FF2B5EF4-FFF2-40B4-BE49-F238E27FC236}">
                <a16:creationId xmlns:a16="http://schemas.microsoft.com/office/drawing/2014/main" id="{F094259D-F8A2-4D30-9FDF-C54E45C7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29000"/>
            <a:ext cx="4298950" cy="292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If machine  halts </a:t>
            </a:r>
          </a:p>
          <a:p>
            <a:r>
              <a:rPr lang="en-US" altLang="en-US"/>
              <a:t> in a non-accept state</a:t>
            </a:r>
          </a:p>
          <a:p>
            <a:r>
              <a:rPr lang="en-US" altLang="en-US"/>
              <a:t>             </a:t>
            </a:r>
            <a:r>
              <a:rPr lang="en-US" altLang="en-US">
                <a:solidFill>
                  <a:srgbClr val="FF0000"/>
                </a:solidFill>
              </a:rPr>
              <a:t>or</a:t>
            </a:r>
          </a:p>
          <a:p>
            <a:r>
              <a:rPr lang="en-US" altLang="en-US"/>
              <a:t> If machine enters </a:t>
            </a:r>
          </a:p>
          <a:p>
            <a:r>
              <a:rPr lang="en-US" altLang="en-US"/>
              <a:t> an </a:t>
            </a:r>
            <a:r>
              <a:rPr lang="en-US" altLang="en-US" i="1"/>
              <a:t>infinite loop</a:t>
            </a:r>
            <a:r>
              <a:rPr lang="en-US" altLang="en-US"/>
              <a:t> </a:t>
            </a:r>
          </a:p>
        </p:txBody>
      </p:sp>
      <p:sp>
        <p:nvSpPr>
          <p:cNvPr id="24588" name="Text Box 15">
            <a:extLst>
              <a:ext uri="{FF2B5EF4-FFF2-40B4-BE49-F238E27FC236}">
                <a16:creationId xmlns:a16="http://schemas.microsoft.com/office/drawing/2014/main" id="{B9E1D415-3EC0-4106-A23D-D2BBA4DDC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24589" name="Text Box 16">
            <a:extLst>
              <a:ext uri="{FF2B5EF4-FFF2-40B4-BE49-F238E27FC236}">
                <a16:creationId xmlns:a16="http://schemas.microsoft.com/office/drawing/2014/main" id="{867453E4-46A2-4D86-8AB2-645355708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>
            <a:extLst>
              <a:ext uri="{FF2B5EF4-FFF2-40B4-BE49-F238E27FC236}">
                <a16:creationId xmlns:a16="http://schemas.microsoft.com/office/drawing/2014/main" id="{9535B18D-2D83-4B58-A581-55277EA6D7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5603" name="Footer Placeholder 2">
            <a:extLst>
              <a:ext uri="{FF2B5EF4-FFF2-40B4-BE49-F238E27FC236}">
                <a16:creationId xmlns:a16="http://schemas.microsoft.com/office/drawing/2014/main" id="{F6C01C34-74B1-408C-90E9-681B1902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01BF9F5-5F68-4988-8379-DC7E6908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B06FBAE-E35F-4110-87B2-B33E348EF37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D20D1D66-C95F-48D1-B334-066A220A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82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F906F45D-D06F-407E-B63C-C0C731A5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244600"/>
            <a:ext cx="66929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 order to accept an input string,</a:t>
            </a:r>
          </a:p>
          <a:p>
            <a:r>
              <a:rPr lang="en-US" altLang="en-US"/>
              <a:t>it is not necessary to scan all the</a:t>
            </a:r>
          </a:p>
          <a:p>
            <a:r>
              <a:rPr lang="en-US" altLang="en-US"/>
              <a:t>symbols in the string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>
            <a:extLst>
              <a:ext uri="{FF2B5EF4-FFF2-40B4-BE49-F238E27FC236}">
                <a16:creationId xmlns:a16="http://schemas.microsoft.com/office/drawing/2014/main" id="{3337E64E-C104-4E6D-803A-D74B838D27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C49AD9F1-9AF7-4DE4-9E3B-E989B909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3AC9CE11-046B-4036-90C6-4458B590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7735636-AF5E-429D-B395-CB9DD0DCEFB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153F1C1A-AE96-479D-82A9-F744862C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Turing Machine Example</a:t>
            </a:r>
          </a:p>
        </p:txBody>
      </p:sp>
      <p:sp>
        <p:nvSpPr>
          <p:cNvPr id="26630" name="Text Box 3">
            <a:extLst>
              <a:ext uri="{FF2B5EF4-FFF2-40B4-BE49-F238E27FC236}">
                <a16:creationId xmlns:a16="http://schemas.microsoft.com/office/drawing/2014/main" id="{14B69C66-E056-4D49-BA6A-055E3B30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Accepts the language:</a:t>
            </a:r>
          </a:p>
        </p:txBody>
      </p:sp>
      <p:graphicFrame>
        <p:nvGraphicFramePr>
          <p:cNvPr id="26631" name="Object 4">
            <a:extLst>
              <a:ext uri="{FF2B5EF4-FFF2-40B4-BE49-F238E27FC236}">
                <a16:creationId xmlns:a16="http://schemas.microsoft.com/office/drawing/2014/main" id="{F27214B0-55CF-43C7-9C75-4312BB3EB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355446" progId="Equation.3">
                  <p:embed/>
                </p:oleObj>
              </mc:Choice>
              <mc:Fallback>
                <p:oleObj name="Equation" r:id="rId2" imgW="469696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Oval 5">
            <a:extLst>
              <a:ext uri="{FF2B5EF4-FFF2-40B4-BE49-F238E27FC236}">
                <a16:creationId xmlns:a16="http://schemas.microsoft.com/office/drawing/2014/main" id="{44A454BB-38CF-494C-891E-D952FCEF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3" name="Object 6">
            <a:extLst>
              <a:ext uri="{FF2B5EF4-FFF2-40B4-BE49-F238E27FC236}">
                <a16:creationId xmlns:a16="http://schemas.microsoft.com/office/drawing/2014/main" id="{5F716A0B-F5CC-4FC5-9533-722DC73F3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33169" progId="Equation.3">
                  <p:embed/>
                </p:oleObj>
              </mc:Choice>
              <mc:Fallback>
                <p:oleObj name="Equation" r:id="rId4" imgW="444307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Freeform 9">
            <a:extLst>
              <a:ext uri="{FF2B5EF4-FFF2-40B4-BE49-F238E27FC236}">
                <a16:creationId xmlns:a16="http://schemas.microsoft.com/office/drawing/2014/main" id="{E044EC1A-C14E-4163-94DC-39B93C33A9F2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81CD09BC-1CBF-4A0A-8BD4-771DDAC98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01003A82-3E28-4687-8E1F-552EEBB1F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7" name="Oval 12">
            <a:extLst>
              <a:ext uri="{FF2B5EF4-FFF2-40B4-BE49-F238E27FC236}">
                <a16:creationId xmlns:a16="http://schemas.microsoft.com/office/drawing/2014/main" id="{D202C71E-6AA8-45D7-99E5-614943AA6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8" name="Oval 13">
            <a:extLst>
              <a:ext uri="{FF2B5EF4-FFF2-40B4-BE49-F238E27FC236}">
                <a16:creationId xmlns:a16="http://schemas.microsoft.com/office/drawing/2014/main" id="{373C5523-8716-4120-AE73-272F3182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9" name="Object 14">
            <a:extLst>
              <a:ext uri="{FF2B5EF4-FFF2-40B4-BE49-F238E27FC236}">
                <a16:creationId xmlns:a16="http://schemas.microsoft.com/office/drawing/2014/main" id="{4C486D50-7481-487E-9152-6B8107031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57200" progId="Equation.3">
                  <p:embed/>
                </p:oleObj>
              </mc:Choice>
              <mc:Fallback>
                <p:oleObj name="Equation" r:id="rId6" imgW="16129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5">
            <a:extLst>
              <a:ext uri="{FF2B5EF4-FFF2-40B4-BE49-F238E27FC236}">
                <a16:creationId xmlns:a16="http://schemas.microsoft.com/office/drawing/2014/main" id="{A66929BD-B674-4D87-B120-578CD67BE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400" imgH="457200" progId="Equation.3">
                  <p:embed/>
                </p:oleObj>
              </mc:Choice>
              <mc:Fallback>
                <p:oleObj name="Equation" r:id="rId8" imgW="15494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6">
            <a:extLst>
              <a:ext uri="{FF2B5EF4-FFF2-40B4-BE49-F238E27FC236}">
                <a16:creationId xmlns:a16="http://schemas.microsoft.com/office/drawing/2014/main" id="{DA97910B-882A-47E3-A4D6-2833A2876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35" imgH="520474" progId="Equation.3">
                  <p:embed/>
                </p:oleObj>
              </mc:Choice>
              <mc:Fallback>
                <p:oleObj name="Equation" r:id="rId10" imgW="38083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7">
            <a:extLst>
              <a:ext uri="{FF2B5EF4-FFF2-40B4-BE49-F238E27FC236}">
                <a16:creationId xmlns:a16="http://schemas.microsoft.com/office/drawing/2014/main" id="{46D1770B-1B09-4BA1-95BE-76D72F21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 alphabet</a:t>
            </a:r>
          </a:p>
        </p:txBody>
      </p:sp>
      <p:graphicFrame>
        <p:nvGraphicFramePr>
          <p:cNvPr id="26643" name="Object 18">
            <a:extLst>
              <a:ext uri="{FF2B5EF4-FFF2-40B4-BE49-F238E27FC236}">
                <a16:creationId xmlns:a16="http://schemas.microsoft.com/office/drawing/2014/main" id="{748CB224-820A-4EFF-98E2-54FC610F5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08" imgH="215806" progId="Equation.3">
                  <p:embed/>
                </p:oleObj>
              </mc:Choice>
              <mc:Fallback>
                <p:oleObj name="Equation" r:id="rId12" imgW="672808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>
            <a:extLst>
              <a:ext uri="{FF2B5EF4-FFF2-40B4-BE49-F238E27FC236}">
                <a16:creationId xmlns:a16="http://schemas.microsoft.com/office/drawing/2014/main" id="{3B210EBC-A8E1-4570-B6F5-056801554A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7651" name="Footer Placeholder 2">
            <a:extLst>
              <a:ext uri="{FF2B5EF4-FFF2-40B4-BE49-F238E27FC236}">
                <a16:creationId xmlns:a16="http://schemas.microsoft.com/office/drawing/2014/main" id="{03C31BEC-06A0-4222-901C-1719D0A7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5DDA829-B98C-40C3-B958-8CC2C5D7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1F5BBF7-3BEB-464F-A6F6-D485406F8A1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Line 12">
            <a:extLst>
              <a:ext uri="{FF2B5EF4-FFF2-40B4-BE49-F238E27FC236}">
                <a16:creationId xmlns:a16="http://schemas.microsoft.com/office/drawing/2014/main" id="{867CEA90-CA2C-4368-A872-5B8A3BD67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4" name="Line 13">
            <a:extLst>
              <a:ext uri="{FF2B5EF4-FFF2-40B4-BE49-F238E27FC236}">
                <a16:creationId xmlns:a16="http://schemas.microsoft.com/office/drawing/2014/main" id="{DEF410C7-535F-4995-9BD4-425A8737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4">
            <a:extLst>
              <a:ext uri="{FF2B5EF4-FFF2-40B4-BE49-F238E27FC236}">
                <a16:creationId xmlns:a16="http://schemas.microsoft.com/office/drawing/2014/main" id="{128EA93C-7DC0-4A15-B431-AFE6E84B6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Line 15">
            <a:extLst>
              <a:ext uri="{FF2B5EF4-FFF2-40B4-BE49-F238E27FC236}">
                <a16:creationId xmlns:a16="http://schemas.microsoft.com/office/drawing/2014/main" id="{2F4721B1-B4FF-46C7-A91D-6BF5E409D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7" name="Line 16">
            <a:extLst>
              <a:ext uri="{FF2B5EF4-FFF2-40B4-BE49-F238E27FC236}">
                <a16:creationId xmlns:a16="http://schemas.microsoft.com/office/drawing/2014/main" id="{6299AEB3-DDEC-47F1-872B-49BDE28C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8" name="Line 17">
            <a:extLst>
              <a:ext uri="{FF2B5EF4-FFF2-40B4-BE49-F238E27FC236}">
                <a16:creationId xmlns:a16="http://schemas.microsoft.com/office/drawing/2014/main" id="{760906B5-3C84-4463-8DF1-AE161D6CA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9" name="Line 18">
            <a:extLst>
              <a:ext uri="{FF2B5EF4-FFF2-40B4-BE49-F238E27FC236}">
                <a16:creationId xmlns:a16="http://schemas.microsoft.com/office/drawing/2014/main" id="{CC1DF3A2-14B5-4B81-A979-C3A66FA6D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0" name="Line 19">
            <a:extLst>
              <a:ext uri="{FF2B5EF4-FFF2-40B4-BE49-F238E27FC236}">
                <a16:creationId xmlns:a16="http://schemas.microsoft.com/office/drawing/2014/main" id="{00C66733-DBA8-40E5-BBE6-8E2DD5A97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1" name="Line 20">
            <a:extLst>
              <a:ext uri="{FF2B5EF4-FFF2-40B4-BE49-F238E27FC236}">
                <a16:creationId xmlns:a16="http://schemas.microsoft.com/office/drawing/2014/main" id="{F1966E90-3A66-4C66-85F1-FC55D04F6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2" name="Line 21">
            <a:extLst>
              <a:ext uri="{FF2B5EF4-FFF2-40B4-BE49-F238E27FC236}">
                <a16:creationId xmlns:a16="http://schemas.microsoft.com/office/drawing/2014/main" id="{93822265-BDE4-466D-A2EF-EF382D9D6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3" name="Line 22">
            <a:extLst>
              <a:ext uri="{FF2B5EF4-FFF2-40B4-BE49-F238E27FC236}">
                <a16:creationId xmlns:a16="http://schemas.microsoft.com/office/drawing/2014/main" id="{6404D519-89F4-413D-ABEE-8F0AA961E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664" name="Object 23">
            <a:extLst>
              <a:ext uri="{FF2B5EF4-FFF2-40B4-BE49-F238E27FC236}">
                <a16:creationId xmlns:a16="http://schemas.microsoft.com/office/drawing/2014/main" id="{6BBA821A-6D60-4913-883C-12674695B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24">
            <a:extLst>
              <a:ext uri="{FF2B5EF4-FFF2-40B4-BE49-F238E27FC236}">
                <a16:creationId xmlns:a16="http://schemas.microsoft.com/office/drawing/2014/main" id="{B24B7259-FAA4-4B9E-91E2-40A74BF3D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5">
            <a:extLst>
              <a:ext uri="{FF2B5EF4-FFF2-40B4-BE49-F238E27FC236}">
                <a16:creationId xmlns:a16="http://schemas.microsoft.com/office/drawing/2014/main" id="{1C59C48C-4576-490C-BA9A-BAC5500F7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26">
            <a:extLst>
              <a:ext uri="{FF2B5EF4-FFF2-40B4-BE49-F238E27FC236}">
                <a16:creationId xmlns:a16="http://schemas.microsoft.com/office/drawing/2014/main" id="{93891E27-6AE1-42AE-82FE-DBF64F556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7">
            <a:extLst>
              <a:ext uri="{FF2B5EF4-FFF2-40B4-BE49-F238E27FC236}">
                <a16:creationId xmlns:a16="http://schemas.microsoft.com/office/drawing/2014/main" id="{30032CE8-16BD-4F3A-90BB-965E43ED3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8">
            <a:extLst>
              <a:ext uri="{FF2B5EF4-FFF2-40B4-BE49-F238E27FC236}">
                <a16:creationId xmlns:a16="http://schemas.microsoft.com/office/drawing/2014/main" id="{AF9DECBB-DCB2-4B8A-86E5-F9E4593C4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29">
            <a:extLst>
              <a:ext uri="{FF2B5EF4-FFF2-40B4-BE49-F238E27FC236}">
                <a16:creationId xmlns:a16="http://schemas.microsoft.com/office/drawing/2014/main" id="{6F065269-30C4-4241-965C-0CB76E669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7671" name="Object 30">
            <a:extLst>
              <a:ext uri="{FF2B5EF4-FFF2-40B4-BE49-F238E27FC236}">
                <a16:creationId xmlns:a16="http://schemas.microsoft.com/office/drawing/2014/main" id="{01382524-AD8A-41E1-8B31-8F61A1079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33169" progId="Equation.3">
                  <p:embed/>
                </p:oleObj>
              </mc:Choice>
              <mc:Fallback>
                <p:oleObj name="Equation" r:id="rId10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31">
            <a:extLst>
              <a:ext uri="{FF2B5EF4-FFF2-40B4-BE49-F238E27FC236}">
                <a16:creationId xmlns:a16="http://schemas.microsoft.com/office/drawing/2014/main" id="{DE8CD967-31B8-4458-BC39-193D79E41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Oval 52">
            <a:extLst>
              <a:ext uri="{FF2B5EF4-FFF2-40B4-BE49-F238E27FC236}">
                <a16:creationId xmlns:a16="http://schemas.microsoft.com/office/drawing/2014/main" id="{5F620CAC-2EEF-4B23-95D0-4CA951B0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74" name="Object 53">
            <a:extLst>
              <a:ext uri="{FF2B5EF4-FFF2-40B4-BE49-F238E27FC236}">
                <a16:creationId xmlns:a16="http://schemas.microsoft.com/office/drawing/2014/main" id="{0E0CF166-416F-4401-9247-E80C8E53D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Freeform 54">
            <a:extLst>
              <a:ext uri="{FF2B5EF4-FFF2-40B4-BE49-F238E27FC236}">
                <a16:creationId xmlns:a16="http://schemas.microsoft.com/office/drawing/2014/main" id="{95086FFC-F5DB-4D6E-B006-9DDF2806044F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6" name="Line 55">
            <a:extLst>
              <a:ext uri="{FF2B5EF4-FFF2-40B4-BE49-F238E27FC236}">
                <a16:creationId xmlns:a16="http://schemas.microsoft.com/office/drawing/2014/main" id="{C12D18F2-BCD7-42F2-BC2F-2CC977380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7" name="Line 56">
            <a:extLst>
              <a:ext uri="{FF2B5EF4-FFF2-40B4-BE49-F238E27FC236}">
                <a16:creationId xmlns:a16="http://schemas.microsoft.com/office/drawing/2014/main" id="{1EA5F80F-B893-4198-90C1-F92863289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8" name="Oval 57">
            <a:extLst>
              <a:ext uri="{FF2B5EF4-FFF2-40B4-BE49-F238E27FC236}">
                <a16:creationId xmlns:a16="http://schemas.microsoft.com/office/drawing/2014/main" id="{A0E34D2D-DA38-434B-964F-FA6B2829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7679" name="Oval 58">
            <a:extLst>
              <a:ext uri="{FF2B5EF4-FFF2-40B4-BE49-F238E27FC236}">
                <a16:creationId xmlns:a16="http://schemas.microsoft.com/office/drawing/2014/main" id="{F833E79D-009D-413C-8415-6A8E8078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80" name="Object 59">
            <a:extLst>
              <a:ext uri="{FF2B5EF4-FFF2-40B4-BE49-F238E27FC236}">
                <a16:creationId xmlns:a16="http://schemas.microsoft.com/office/drawing/2014/main" id="{BFD24157-FB36-4B8F-A67B-E63AC1854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457200" progId="Equation.3">
                  <p:embed/>
                </p:oleObj>
              </mc:Choice>
              <mc:Fallback>
                <p:oleObj name="Equation" r:id="rId14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60">
            <a:extLst>
              <a:ext uri="{FF2B5EF4-FFF2-40B4-BE49-F238E27FC236}">
                <a16:creationId xmlns:a16="http://schemas.microsoft.com/office/drawing/2014/main" id="{D99144D9-844A-4F6C-A837-1517DEBC3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400" imgH="457200" progId="Equation.3">
                  <p:embed/>
                </p:oleObj>
              </mc:Choice>
              <mc:Fallback>
                <p:oleObj name="Equation" r:id="rId16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61">
            <a:extLst>
              <a:ext uri="{FF2B5EF4-FFF2-40B4-BE49-F238E27FC236}">
                <a16:creationId xmlns:a16="http://schemas.microsoft.com/office/drawing/2014/main" id="{ED661568-CF7E-4611-95EC-04658B645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Oval 62">
            <a:extLst>
              <a:ext uri="{FF2B5EF4-FFF2-40B4-BE49-F238E27FC236}">
                <a16:creationId xmlns:a16="http://schemas.microsoft.com/office/drawing/2014/main" id="{4288AAB8-B885-420F-A7D5-FAE877532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>
            <a:extLst>
              <a:ext uri="{FF2B5EF4-FFF2-40B4-BE49-F238E27FC236}">
                <a16:creationId xmlns:a16="http://schemas.microsoft.com/office/drawing/2014/main" id="{F33B3B5B-4A73-4E1D-8C63-EE589C13C1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8675" name="Footer Placeholder 2">
            <a:extLst>
              <a:ext uri="{FF2B5EF4-FFF2-40B4-BE49-F238E27FC236}">
                <a16:creationId xmlns:a16="http://schemas.microsoft.com/office/drawing/2014/main" id="{34AEC84F-E4E3-431C-AAD8-9BBD3A39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354E1CEC-FFE3-4820-8727-8C314E9B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E359C0A-934D-44B0-AAC5-AE2E77A96AB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Oval 63">
            <a:extLst>
              <a:ext uri="{FF2B5EF4-FFF2-40B4-BE49-F238E27FC236}">
                <a16:creationId xmlns:a16="http://schemas.microsoft.com/office/drawing/2014/main" id="{EEF5FE21-7B0E-4FF1-A8ED-EE4E8F7C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78" name="Line 12">
            <a:extLst>
              <a:ext uri="{FF2B5EF4-FFF2-40B4-BE49-F238E27FC236}">
                <a16:creationId xmlns:a16="http://schemas.microsoft.com/office/drawing/2014/main" id="{9F5E9F8E-3095-4A75-850F-F0CCCBE13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9" name="Line 13">
            <a:extLst>
              <a:ext uri="{FF2B5EF4-FFF2-40B4-BE49-F238E27FC236}">
                <a16:creationId xmlns:a16="http://schemas.microsoft.com/office/drawing/2014/main" id="{B3E5A75E-90D5-4DF4-A937-8B4C012A1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0" name="Line 14">
            <a:extLst>
              <a:ext uri="{FF2B5EF4-FFF2-40B4-BE49-F238E27FC236}">
                <a16:creationId xmlns:a16="http://schemas.microsoft.com/office/drawing/2014/main" id="{5EA2226B-D9C0-4B4F-A907-31D3FEB04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1" name="Line 15">
            <a:extLst>
              <a:ext uri="{FF2B5EF4-FFF2-40B4-BE49-F238E27FC236}">
                <a16:creationId xmlns:a16="http://schemas.microsoft.com/office/drawing/2014/main" id="{390979CD-1D6E-47C6-95EB-E802FA8B8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2" name="Line 16">
            <a:extLst>
              <a:ext uri="{FF2B5EF4-FFF2-40B4-BE49-F238E27FC236}">
                <a16:creationId xmlns:a16="http://schemas.microsoft.com/office/drawing/2014/main" id="{E46F2A77-5A12-492D-AFE8-6F41D9E89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3" name="Line 17">
            <a:extLst>
              <a:ext uri="{FF2B5EF4-FFF2-40B4-BE49-F238E27FC236}">
                <a16:creationId xmlns:a16="http://schemas.microsoft.com/office/drawing/2014/main" id="{A7771467-2ABC-4E3A-A658-72FAC616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4" name="Line 18">
            <a:extLst>
              <a:ext uri="{FF2B5EF4-FFF2-40B4-BE49-F238E27FC236}">
                <a16:creationId xmlns:a16="http://schemas.microsoft.com/office/drawing/2014/main" id="{FEE2D893-DAA9-4094-BD0F-45CDC4EB9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5" name="Line 19">
            <a:extLst>
              <a:ext uri="{FF2B5EF4-FFF2-40B4-BE49-F238E27FC236}">
                <a16:creationId xmlns:a16="http://schemas.microsoft.com/office/drawing/2014/main" id="{F9534E29-A167-414C-9BDA-88A85913F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6" name="Line 20">
            <a:extLst>
              <a:ext uri="{FF2B5EF4-FFF2-40B4-BE49-F238E27FC236}">
                <a16:creationId xmlns:a16="http://schemas.microsoft.com/office/drawing/2014/main" id="{22C7BFD6-D149-4DD0-B8AB-9756A1787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7" name="Line 21">
            <a:extLst>
              <a:ext uri="{FF2B5EF4-FFF2-40B4-BE49-F238E27FC236}">
                <a16:creationId xmlns:a16="http://schemas.microsoft.com/office/drawing/2014/main" id="{FF1E9998-7258-4EC2-9B45-566C95648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8" name="Line 22">
            <a:extLst>
              <a:ext uri="{FF2B5EF4-FFF2-40B4-BE49-F238E27FC236}">
                <a16:creationId xmlns:a16="http://schemas.microsoft.com/office/drawing/2014/main" id="{EE8F2EB6-862D-42CC-BF9B-6A50C4EEA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689" name="Object 23">
            <a:extLst>
              <a:ext uri="{FF2B5EF4-FFF2-40B4-BE49-F238E27FC236}">
                <a16:creationId xmlns:a16="http://schemas.microsoft.com/office/drawing/2014/main" id="{FCBCF480-6604-42D3-A00B-9F0BFE5FE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24">
            <a:extLst>
              <a:ext uri="{FF2B5EF4-FFF2-40B4-BE49-F238E27FC236}">
                <a16:creationId xmlns:a16="http://schemas.microsoft.com/office/drawing/2014/main" id="{2665E126-17DE-4F44-BD0F-BD4F6CF74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5">
            <a:extLst>
              <a:ext uri="{FF2B5EF4-FFF2-40B4-BE49-F238E27FC236}">
                <a16:creationId xmlns:a16="http://schemas.microsoft.com/office/drawing/2014/main" id="{7B2E653A-1F2A-48AE-A3CE-9CAA51757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6">
            <a:extLst>
              <a:ext uri="{FF2B5EF4-FFF2-40B4-BE49-F238E27FC236}">
                <a16:creationId xmlns:a16="http://schemas.microsoft.com/office/drawing/2014/main" id="{589E6B41-4EE3-4EEE-8A7A-58914A08E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7">
            <a:extLst>
              <a:ext uri="{FF2B5EF4-FFF2-40B4-BE49-F238E27FC236}">
                <a16:creationId xmlns:a16="http://schemas.microsoft.com/office/drawing/2014/main" id="{0E44EFB4-407C-461C-95FA-8E901334E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8">
            <a:extLst>
              <a:ext uri="{FF2B5EF4-FFF2-40B4-BE49-F238E27FC236}">
                <a16:creationId xmlns:a16="http://schemas.microsoft.com/office/drawing/2014/main" id="{1ECDE8B3-E59C-4CF8-BA81-2C5F24E37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9">
            <a:extLst>
              <a:ext uri="{FF2B5EF4-FFF2-40B4-BE49-F238E27FC236}">
                <a16:creationId xmlns:a16="http://schemas.microsoft.com/office/drawing/2014/main" id="{DCEAAD07-64B3-433C-846B-171C9A905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8696" name="Object 30">
            <a:extLst>
              <a:ext uri="{FF2B5EF4-FFF2-40B4-BE49-F238E27FC236}">
                <a16:creationId xmlns:a16="http://schemas.microsoft.com/office/drawing/2014/main" id="{6251DA00-FAE2-4EED-A40C-5ABAC1D2D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33169" progId="Equation.3">
                  <p:embed/>
                </p:oleObj>
              </mc:Choice>
              <mc:Fallback>
                <p:oleObj name="Equation" r:id="rId10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31">
            <a:extLst>
              <a:ext uri="{FF2B5EF4-FFF2-40B4-BE49-F238E27FC236}">
                <a16:creationId xmlns:a16="http://schemas.microsoft.com/office/drawing/2014/main" id="{6F79B245-1757-4251-940F-3C56086D6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53">
            <a:extLst>
              <a:ext uri="{FF2B5EF4-FFF2-40B4-BE49-F238E27FC236}">
                <a16:creationId xmlns:a16="http://schemas.microsoft.com/office/drawing/2014/main" id="{79D33A15-6784-40CE-8B2C-54682B49E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Freeform 54">
            <a:extLst>
              <a:ext uri="{FF2B5EF4-FFF2-40B4-BE49-F238E27FC236}">
                <a16:creationId xmlns:a16="http://schemas.microsoft.com/office/drawing/2014/main" id="{1CFB5F12-BCBA-4A68-B759-39907E05DEB8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0" name="Line 55">
            <a:extLst>
              <a:ext uri="{FF2B5EF4-FFF2-40B4-BE49-F238E27FC236}">
                <a16:creationId xmlns:a16="http://schemas.microsoft.com/office/drawing/2014/main" id="{1BD74A46-61A8-4006-AC35-45B82A557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1" name="Line 56">
            <a:extLst>
              <a:ext uri="{FF2B5EF4-FFF2-40B4-BE49-F238E27FC236}">
                <a16:creationId xmlns:a16="http://schemas.microsoft.com/office/drawing/2014/main" id="{A65C06FC-6057-4D10-8B36-355195C58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2" name="Oval 57">
            <a:extLst>
              <a:ext uri="{FF2B5EF4-FFF2-40B4-BE49-F238E27FC236}">
                <a16:creationId xmlns:a16="http://schemas.microsoft.com/office/drawing/2014/main" id="{603759E0-25B5-49B5-AA45-1A0032237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703" name="Oval 58">
            <a:extLst>
              <a:ext uri="{FF2B5EF4-FFF2-40B4-BE49-F238E27FC236}">
                <a16:creationId xmlns:a16="http://schemas.microsoft.com/office/drawing/2014/main" id="{7C7F5C5F-6FF5-466D-A21C-DC6080BF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704" name="Object 59">
            <a:extLst>
              <a:ext uri="{FF2B5EF4-FFF2-40B4-BE49-F238E27FC236}">
                <a16:creationId xmlns:a16="http://schemas.microsoft.com/office/drawing/2014/main" id="{E71937FB-D6E2-4900-9836-CCBD05129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457200" progId="Equation.3">
                  <p:embed/>
                </p:oleObj>
              </mc:Choice>
              <mc:Fallback>
                <p:oleObj name="Equation" r:id="rId14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5" name="Object 60">
            <a:extLst>
              <a:ext uri="{FF2B5EF4-FFF2-40B4-BE49-F238E27FC236}">
                <a16:creationId xmlns:a16="http://schemas.microsoft.com/office/drawing/2014/main" id="{87DF0B49-5A7E-4721-AA83-73AA072F8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400" imgH="457200" progId="Equation.3">
                  <p:embed/>
                </p:oleObj>
              </mc:Choice>
              <mc:Fallback>
                <p:oleObj name="Equation" r:id="rId16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61">
            <a:extLst>
              <a:ext uri="{FF2B5EF4-FFF2-40B4-BE49-F238E27FC236}">
                <a16:creationId xmlns:a16="http://schemas.microsoft.com/office/drawing/2014/main" id="{01DB1321-4780-454B-A4FD-A1FC711BF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Oval 62">
            <a:extLst>
              <a:ext uri="{FF2B5EF4-FFF2-40B4-BE49-F238E27FC236}">
                <a16:creationId xmlns:a16="http://schemas.microsoft.com/office/drawing/2014/main" id="{95D5A3A3-3115-4155-9280-8EF2CA88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>
            <a:extLst>
              <a:ext uri="{FF2B5EF4-FFF2-40B4-BE49-F238E27FC236}">
                <a16:creationId xmlns:a16="http://schemas.microsoft.com/office/drawing/2014/main" id="{07A90B7E-6E70-426A-8A49-7DDAB0CF26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9699" name="Footer Placeholder 2">
            <a:extLst>
              <a:ext uri="{FF2B5EF4-FFF2-40B4-BE49-F238E27FC236}">
                <a16:creationId xmlns:a16="http://schemas.microsoft.com/office/drawing/2014/main" id="{42A6E91C-6532-44B4-8608-F6BB9B1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79A1609-BE70-412F-A01E-E105F1C3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BBF09F1-1ED0-4092-BEBD-D4D900E6175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Oval 63">
            <a:extLst>
              <a:ext uri="{FF2B5EF4-FFF2-40B4-BE49-F238E27FC236}">
                <a16:creationId xmlns:a16="http://schemas.microsoft.com/office/drawing/2014/main" id="{5EC2EBA4-F428-4804-8451-42BF454E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Line 12">
            <a:extLst>
              <a:ext uri="{FF2B5EF4-FFF2-40B4-BE49-F238E27FC236}">
                <a16:creationId xmlns:a16="http://schemas.microsoft.com/office/drawing/2014/main" id="{327D0CE8-2A47-4624-91C1-D9677BE2B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" name="Line 13">
            <a:extLst>
              <a:ext uri="{FF2B5EF4-FFF2-40B4-BE49-F238E27FC236}">
                <a16:creationId xmlns:a16="http://schemas.microsoft.com/office/drawing/2014/main" id="{E39A191A-C397-4F0B-B696-6567E74F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4" name="Line 14">
            <a:extLst>
              <a:ext uri="{FF2B5EF4-FFF2-40B4-BE49-F238E27FC236}">
                <a16:creationId xmlns:a16="http://schemas.microsoft.com/office/drawing/2014/main" id="{57C896B3-839F-4EBD-9487-CEB81B2AE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5" name="Line 15">
            <a:extLst>
              <a:ext uri="{FF2B5EF4-FFF2-40B4-BE49-F238E27FC236}">
                <a16:creationId xmlns:a16="http://schemas.microsoft.com/office/drawing/2014/main" id="{5D568BB1-67AE-4635-A31E-E28B3B94B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6" name="Line 16">
            <a:extLst>
              <a:ext uri="{FF2B5EF4-FFF2-40B4-BE49-F238E27FC236}">
                <a16:creationId xmlns:a16="http://schemas.microsoft.com/office/drawing/2014/main" id="{3ADA70E5-D7DC-4306-9486-C549D6311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7" name="Line 17">
            <a:extLst>
              <a:ext uri="{FF2B5EF4-FFF2-40B4-BE49-F238E27FC236}">
                <a16:creationId xmlns:a16="http://schemas.microsoft.com/office/drawing/2014/main" id="{9BBB1713-CFF5-4189-89C5-599E78ECB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8" name="Line 18">
            <a:extLst>
              <a:ext uri="{FF2B5EF4-FFF2-40B4-BE49-F238E27FC236}">
                <a16:creationId xmlns:a16="http://schemas.microsoft.com/office/drawing/2014/main" id="{87A9C901-A622-49C4-B187-43C6DC689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9" name="Line 19">
            <a:extLst>
              <a:ext uri="{FF2B5EF4-FFF2-40B4-BE49-F238E27FC236}">
                <a16:creationId xmlns:a16="http://schemas.microsoft.com/office/drawing/2014/main" id="{1D72A0DB-82ED-4F86-B58D-D9C8F1920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0" name="Line 20">
            <a:extLst>
              <a:ext uri="{FF2B5EF4-FFF2-40B4-BE49-F238E27FC236}">
                <a16:creationId xmlns:a16="http://schemas.microsoft.com/office/drawing/2014/main" id="{448158D6-40CD-4072-8519-484F1050B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1" name="Line 21">
            <a:extLst>
              <a:ext uri="{FF2B5EF4-FFF2-40B4-BE49-F238E27FC236}">
                <a16:creationId xmlns:a16="http://schemas.microsoft.com/office/drawing/2014/main" id="{E38CFDC3-7D37-41C3-BF6A-7F982FB44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2" name="Line 22">
            <a:extLst>
              <a:ext uri="{FF2B5EF4-FFF2-40B4-BE49-F238E27FC236}">
                <a16:creationId xmlns:a16="http://schemas.microsoft.com/office/drawing/2014/main" id="{AAFCCC95-5426-4D13-8B57-AA595C6BF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713" name="Object 23">
            <a:extLst>
              <a:ext uri="{FF2B5EF4-FFF2-40B4-BE49-F238E27FC236}">
                <a16:creationId xmlns:a16="http://schemas.microsoft.com/office/drawing/2014/main" id="{70E1B60E-AB9B-42D0-B5AA-C1A419EBF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24">
            <a:extLst>
              <a:ext uri="{FF2B5EF4-FFF2-40B4-BE49-F238E27FC236}">
                <a16:creationId xmlns:a16="http://schemas.microsoft.com/office/drawing/2014/main" id="{EBAC381A-065C-4F68-AB38-D90520DAB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5">
            <a:extLst>
              <a:ext uri="{FF2B5EF4-FFF2-40B4-BE49-F238E27FC236}">
                <a16:creationId xmlns:a16="http://schemas.microsoft.com/office/drawing/2014/main" id="{5496535A-4401-487D-9841-F413105FE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6">
            <a:extLst>
              <a:ext uri="{FF2B5EF4-FFF2-40B4-BE49-F238E27FC236}">
                <a16:creationId xmlns:a16="http://schemas.microsoft.com/office/drawing/2014/main" id="{04FEFA7A-27D7-41B5-AE75-38EF6FC82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7">
            <a:extLst>
              <a:ext uri="{FF2B5EF4-FFF2-40B4-BE49-F238E27FC236}">
                <a16:creationId xmlns:a16="http://schemas.microsoft.com/office/drawing/2014/main" id="{A7370FD9-4F53-42C7-A6C9-71D4135F4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8">
            <a:extLst>
              <a:ext uri="{FF2B5EF4-FFF2-40B4-BE49-F238E27FC236}">
                <a16:creationId xmlns:a16="http://schemas.microsoft.com/office/drawing/2014/main" id="{36A765C1-E7A5-49B5-8B42-2410692E9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29">
            <a:extLst>
              <a:ext uri="{FF2B5EF4-FFF2-40B4-BE49-F238E27FC236}">
                <a16:creationId xmlns:a16="http://schemas.microsoft.com/office/drawing/2014/main" id="{FC33AE32-951E-4686-B77F-2B500F80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9720" name="Object 30">
            <a:extLst>
              <a:ext uri="{FF2B5EF4-FFF2-40B4-BE49-F238E27FC236}">
                <a16:creationId xmlns:a16="http://schemas.microsoft.com/office/drawing/2014/main" id="{AC90E3C1-A345-445D-917B-022DA4364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33169" progId="Equation.3">
                  <p:embed/>
                </p:oleObj>
              </mc:Choice>
              <mc:Fallback>
                <p:oleObj name="Equation" r:id="rId10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31">
            <a:extLst>
              <a:ext uri="{FF2B5EF4-FFF2-40B4-BE49-F238E27FC236}">
                <a16:creationId xmlns:a16="http://schemas.microsoft.com/office/drawing/2014/main" id="{9D819EF2-5198-43A4-BB7E-E8A9F138C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53">
            <a:extLst>
              <a:ext uri="{FF2B5EF4-FFF2-40B4-BE49-F238E27FC236}">
                <a16:creationId xmlns:a16="http://schemas.microsoft.com/office/drawing/2014/main" id="{3E082910-AA0E-40AF-AD59-A56D24875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Freeform 54">
            <a:extLst>
              <a:ext uri="{FF2B5EF4-FFF2-40B4-BE49-F238E27FC236}">
                <a16:creationId xmlns:a16="http://schemas.microsoft.com/office/drawing/2014/main" id="{7CC983D0-B35A-4EF5-8C30-E6B8CA152C88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4" name="Line 55">
            <a:extLst>
              <a:ext uri="{FF2B5EF4-FFF2-40B4-BE49-F238E27FC236}">
                <a16:creationId xmlns:a16="http://schemas.microsoft.com/office/drawing/2014/main" id="{30121BB4-6804-4AD0-9995-C747E3F30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5" name="Line 56">
            <a:extLst>
              <a:ext uri="{FF2B5EF4-FFF2-40B4-BE49-F238E27FC236}">
                <a16:creationId xmlns:a16="http://schemas.microsoft.com/office/drawing/2014/main" id="{1A408AD4-DCE9-413C-98E6-CD3460584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6" name="Oval 57">
            <a:extLst>
              <a:ext uri="{FF2B5EF4-FFF2-40B4-BE49-F238E27FC236}">
                <a16:creationId xmlns:a16="http://schemas.microsoft.com/office/drawing/2014/main" id="{4C1B89BA-4A9C-4C93-B0D1-7F9ABB8C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27" name="Oval 58">
            <a:extLst>
              <a:ext uri="{FF2B5EF4-FFF2-40B4-BE49-F238E27FC236}">
                <a16:creationId xmlns:a16="http://schemas.microsoft.com/office/drawing/2014/main" id="{F6CFFAD0-569A-4353-9D43-DAB0866F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28" name="Object 59">
            <a:extLst>
              <a:ext uri="{FF2B5EF4-FFF2-40B4-BE49-F238E27FC236}">
                <a16:creationId xmlns:a16="http://schemas.microsoft.com/office/drawing/2014/main" id="{829591FA-7B54-4817-BDFA-B6F669F85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457200" progId="Equation.3">
                  <p:embed/>
                </p:oleObj>
              </mc:Choice>
              <mc:Fallback>
                <p:oleObj name="Equation" r:id="rId14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60">
            <a:extLst>
              <a:ext uri="{FF2B5EF4-FFF2-40B4-BE49-F238E27FC236}">
                <a16:creationId xmlns:a16="http://schemas.microsoft.com/office/drawing/2014/main" id="{7A6F9EC3-E804-42B4-A09B-A700FB73B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400" imgH="457200" progId="Equation.3">
                  <p:embed/>
                </p:oleObj>
              </mc:Choice>
              <mc:Fallback>
                <p:oleObj name="Equation" r:id="rId16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61">
            <a:extLst>
              <a:ext uri="{FF2B5EF4-FFF2-40B4-BE49-F238E27FC236}">
                <a16:creationId xmlns:a16="http://schemas.microsoft.com/office/drawing/2014/main" id="{7B015A5C-FBDE-4DA1-96AF-A763F9679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Oval 62">
            <a:extLst>
              <a:ext uri="{FF2B5EF4-FFF2-40B4-BE49-F238E27FC236}">
                <a16:creationId xmlns:a16="http://schemas.microsoft.com/office/drawing/2014/main" id="{9E598DA3-AE2F-4801-B58E-926085C2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>
            <a:extLst>
              <a:ext uri="{FF2B5EF4-FFF2-40B4-BE49-F238E27FC236}">
                <a16:creationId xmlns:a16="http://schemas.microsoft.com/office/drawing/2014/main" id="{53528B46-FB72-4D66-9A5C-4A8A3BBD28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0723" name="Footer Placeholder 2">
            <a:extLst>
              <a:ext uri="{FF2B5EF4-FFF2-40B4-BE49-F238E27FC236}">
                <a16:creationId xmlns:a16="http://schemas.microsoft.com/office/drawing/2014/main" id="{D128B825-70AA-4D68-B60E-8C4A6816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C5C0B30-0FEB-4EDC-B895-52B6D50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0B87DB6-A161-45B3-BD3A-16F6B874738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Oval 65">
            <a:extLst>
              <a:ext uri="{FF2B5EF4-FFF2-40B4-BE49-F238E27FC236}">
                <a16:creationId xmlns:a16="http://schemas.microsoft.com/office/drawing/2014/main" id="{30CF280A-56B2-43AE-8101-1A0D78D8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Line 12">
            <a:extLst>
              <a:ext uri="{FF2B5EF4-FFF2-40B4-BE49-F238E27FC236}">
                <a16:creationId xmlns:a16="http://schemas.microsoft.com/office/drawing/2014/main" id="{5E4D8A53-B291-4BE4-A706-DAF3DF595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7" name="Line 13">
            <a:extLst>
              <a:ext uri="{FF2B5EF4-FFF2-40B4-BE49-F238E27FC236}">
                <a16:creationId xmlns:a16="http://schemas.microsoft.com/office/drawing/2014/main" id="{DD69BA91-4931-4460-B492-508FF4181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8" name="Line 14">
            <a:extLst>
              <a:ext uri="{FF2B5EF4-FFF2-40B4-BE49-F238E27FC236}">
                <a16:creationId xmlns:a16="http://schemas.microsoft.com/office/drawing/2014/main" id="{CB700881-AA24-4805-AF67-4BB1F8C7E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9" name="Line 15">
            <a:extLst>
              <a:ext uri="{FF2B5EF4-FFF2-40B4-BE49-F238E27FC236}">
                <a16:creationId xmlns:a16="http://schemas.microsoft.com/office/drawing/2014/main" id="{CBA0793C-F298-470D-B60B-843F0BB89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0" name="Line 16">
            <a:extLst>
              <a:ext uri="{FF2B5EF4-FFF2-40B4-BE49-F238E27FC236}">
                <a16:creationId xmlns:a16="http://schemas.microsoft.com/office/drawing/2014/main" id="{35BF72A5-1548-4951-B1AC-89532E92B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1" name="Line 17">
            <a:extLst>
              <a:ext uri="{FF2B5EF4-FFF2-40B4-BE49-F238E27FC236}">
                <a16:creationId xmlns:a16="http://schemas.microsoft.com/office/drawing/2014/main" id="{965120CC-3212-4121-81D9-DFC5FC271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2" name="Line 18">
            <a:extLst>
              <a:ext uri="{FF2B5EF4-FFF2-40B4-BE49-F238E27FC236}">
                <a16:creationId xmlns:a16="http://schemas.microsoft.com/office/drawing/2014/main" id="{BF9D26EC-445C-49EE-B9E9-624FFA125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3" name="Line 19">
            <a:extLst>
              <a:ext uri="{FF2B5EF4-FFF2-40B4-BE49-F238E27FC236}">
                <a16:creationId xmlns:a16="http://schemas.microsoft.com/office/drawing/2014/main" id="{2F637733-E4F2-4850-B7C8-92811D083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4" name="Line 20">
            <a:extLst>
              <a:ext uri="{FF2B5EF4-FFF2-40B4-BE49-F238E27FC236}">
                <a16:creationId xmlns:a16="http://schemas.microsoft.com/office/drawing/2014/main" id="{43F967AB-2751-45C1-8119-CAA9D3B3F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5" name="Line 21">
            <a:extLst>
              <a:ext uri="{FF2B5EF4-FFF2-40B4-BE49-F238E27FC236}">
                <a16:creationId xmlns:a16="http://schemas.microsoft.com/office/drawing/2014/main" id="{87AAEE99-E559-4483-821E-592722FB2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6" name="Line 22">
            <a:extLst>
              <a:ext uri="{FF2B5EF4-FFF2-40B4-BE49-F238E27FC236}">
                <a16:creationId xmlns:a16="http://schemas.microsoft.com/office/drawing/2014/main" id="{DE7584F9-AA40-42C9-A2BD-BEDFD2BB8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37" name="Object 23">
            <a:extLst>
              <a:ext uri="{FF2B5EF4-FFF2-40B4-BE49-F238E27FC236}">
                <a16:creationId xmlns:a16="http://schemas.microsoft.com/office/drawing/2014/main" id="{5AB04E08-DF22-423B-9624-16452685E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24">
            <a:extLst>
              <a:ext uri="{FF2B5EF4-FFF2-40B4-BE49-F238E27FC236}">
                <a16:creationId xmlns:a16="http://schemas.microsoft.com/office/drawing/2014/main" id="{66AB3B8B-9561-4F83-BCC0-1D5F931BD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25">
            <a:extLst>
              <a:ext uri="{FF2B5EF4-FFF2-40B4-BE49-F238E27FC236}">
                <a16:creationId xmlns:a16="http://schemas.microsoft.com/office/drawing/2014/main" id="{390BA32E-A810-4CF6-91E2-D00FDB7B9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6">
            <a:extLst>
              <a:ext uri="{FF2B5EF4-FFF2-40B4-BE49-F238E27FC236}">
                <a16:creationId xmlns:a16="http://schemas.microsoft.com/office/drawing/2014/main" id="{E437BCBB-B1DA-4D1D-BD68-361C78AC4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7">
            <a:extLst>
              <a:ext uri="{FF2B5EF4-FFF2-40B4-BE49-F238E27FC236}">
                <a16:creationId xmlns:a16="http://schemas.microsoft.com/office/drawing/2014/main" id="{57A5C491-8821-434A-8A71-FDD2579DD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8">
            <a:extLst>
              <a:ext uri="{FF2B5EF4-FFF2-40B4-BE49-F238E27FC236}">
                <a16:creationId xmlns:a16="http://schemas.microsoft.com/office/drawing/2014/main" id="{0CA8D890-8837-41D1-B295-0E3D5087C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9">
            <a:extLst>
              <a:ext uri="{FF2B5EF4-FFF2-40B4-BE49-F238E27FC236}">
                <a16:creationId xmlns:a16="http://schemas.microsoft.com/office/drawing/2014/main" id="{BED7A1FD-AD6E-42CD-B7B6-5FB02B18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30744" name="Object 30">
            <a:extLst>
              <a:ext uri="{FF2B5EF4-FFF2-40B4-BE49-F238E27FC236}">
                <a16:creationId xmlns:a16="http://schemas.microsoft.com/office/drawing/2014/main" id="{525945E4-58DB-44DC-8F97-215D05D43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33169" progId="Equation.3">
                  <p:embed/>
                </p:oleObj>
              </mc:Choice>
              <mc:Fallback>
                <p:oleObj name="Equation" r:id="rId10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31">
            <a:extLst>
              <a:ext uri="{FF2B5EF4-FFF2-40B4-BE49-F238E27FC236}">
                <a16:creationId xmlns:a16="http://schemas.microsoft.com/office/drawing/2014/main" id="{A272FA26-0684-46C1-BD99-8854A5FDF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55">
            <a:extLst>
              <a:ext uri="{FF2B5EF4-FFF2-40B4-BE49-F238E27FC236}">
                <a16:creationId xmlns:a16="http://schemas.microsoft.com/office/drawing/2014/main" id="{B5272DCA-82F6-464E-8F01-418FCD0F0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Freeform 56">
            <a:extLst>
              <a:ext uri="{FF2B5EF4-FFF2-40B4-BE49-F238E27FC236}">
                <a16:creationId xmlns:a16="http://schemas.microsoft.com/office/drawing/2014/main" id="{CB189C70-AF0B-4579-B260-B3C55EC5843D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8" name="Line 57">
            <a:extLst>
              <a:ext uri="{FF2B5EF4-FFF2-40B4-BE49-F238E27FC236}">
                <a16:creationId xmlns:a16="http://schemas.microsoft.com/office/drawing/2014/main" id="{ED10EF89-D7C1-4178-B88B-F1E29CB7B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9" name="Line 58">
            <a:extLst>
              <a:ext uri="{FF2B5EF4-FFF2-40B4-BE49-F238E27FC236}">
                <a16:creationId xmlns:a16="http://schemas.microsoft.com/office/drawing/2014/main" id="{9BD37BD2-5849-4569-905F-B92669977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0" name="Oval 59">
            <a:extLst>
              <a:ext uri="{FF2B5EF4-FFF2-40B4-BE49-F238E27FC236}">
                <a16:creationId xmlns:a16="http://schemas.microsoft.com/office/drawing/2014/main" id="{A496A008-5D96-439C-9623-938A6855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51" name="Oval 60">
            <a:extLst>
              <a:ext uri="{FF2B5EF4-FFF2-40B4-BE49-F238E27FC236}">
                <a16:creationId xmlns:a16="http://schemas.microsoft.com/office/drawing/2014/main" id="{B698C044-69C9-4E07-8C65-5F65ED57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52" name="Object 61">
            <a:extLst>
              <a:ext uri="{FF2B5EF4-FFF2-40B4-BE49-F238E27FC236}">
                <a16:creationId xmlns:a16="http://schemas.microsoft.com/office/drawing/2014/main" id="{3FD15EF2-3080-4BAB-9EBA-B471B1066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457200" progId="Equation.3">
                  <p:embed/>
                </p:oleObj>
              </mc:Choice>
              <mc:Fallback>
                <p:oleObj name="Equation" r:id="rId14" imgW="16129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62">
            <a:extLst>
              <a:ext uri="{FF2B5EF4-FFF2-40B4-BE49-F238E27FC236}">
                <a16:creationId xmlns:a16="http://schemas.microsoft.com/office/drawing/2014/main" id="{FC28AFA0-2FC5-4803-AC8E-044F40D30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400" imgH="457200" progId="Equation.3">
                  <p:embed/>
                </p:oleObj>
              </mc:Choice>
              <mc:Fallback>
                <p:oleObj name="Equation" r:id="rId16" imgW="15494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4" name="Object 63">
            <a:extLst>
              <a:ext uri="{FF2B5EF4-FFF2-40B4-BE49-F238E27FC236}">
                <a16:creationId xmlns:a16="http://schemas.microsoft.com/office/drawing/2014/main" id="{BCF79D73-746E-43C2-B7C6-78E7360EB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5" name="Oval 64">
            <a:extLst>
              <a:ext uri="{FF2B5EF4-FFF2-40B4-BE49-F238E27FC236}">
                <a16:creationId xmlns:a16="http://schemas.microsoft.com/office/drawing/2014/main" id="{CD3CC8D9-2459-4D2F-A333-4AF312F30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>
            <a:extLst>
              <a:ext uri="{FF2B5EF4-FFF2-40B4-BE49-F238E27FC236}">
                <a16:creationId xmlns:a16="http://schemas.microsoft.com/office/drawing/2014/main" id="{9DE9C4FC-900D-4A5C-B379-4387D948FC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1747" name="Footer Placeholder 2">
            <a:extLst>
              <a:ext uri="{FF2B5EF4-FFF2-40B4-BE49-F238E27FC236}">
                <a16:creationId xmlns:a16="http://schemas.microsoft.com/office/drawing/2014/main" id="{925BA498-CAB9-4FCE-92A7-43CB5787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971D6B3-958A-4526-A5AE-5D5D0B14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AC3A4F8-3C69-40A8-9EA8-6A7D8FD4F2B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Oval 2">
            <a:extLst>
              <a:ext uri="{FF2B5EF4-FFF2-40B4-BE49-F238E27FC236}">
                <a16:creationId xmlns:a16="http://schemas.microsoft.com/office/drawing/2014/main" id="{13B02263-650D-415F-B693-039922EC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Line 3">
            <a:extLst>
              <a:ext uri="{FF2B5EF4-FFF2-40B4-BE49-F238E27FC236}">
                <a16:creationId xmlns:a16="http://schemas.microsoft.com/office/drawing/2014/main" id="{3EE37503-F40D-46EE-802B-6249F8CAF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1" name="Line 4">
            <a:extLst>
              <a:ext uri="{FF2B5EF4-FFF2-40B4-BE49-F238E27FC236}">
                <a16:creationId xmlns:a16="http://schemas.microsoft.com/office/drawing/2014/main" id="{EB0FC8CB-5B77-491B-9F6E-52597C7A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2" name="Line 5">
            <a:extLst>
              <a:ext uri="{FF2B5EF4-FFF2-40B4-BE49-F238E27FC236}">
                <a16:creationId xmlns:a16="http://schemas.microsoft.com/office/drawing/2014/main" id="{F7149552-4807-49F3-B464-70A2E17CD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3" name="Line 6">
            <a:extLst>
              <a:ext uri="{FF2B5EF4-FFF2-40B4-BE49-F238E27FC236}">
                <a16:creationId xmlns:a16="http://schemas.microsoft.com/office/drawing/2014/main" id="{31AD3DB2-1E2E-48DF-A437-61E6471BA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4" name="Line 7">
            <a:extLst>
              <a:ext uri="{FF2B5EF4-FFF2-40B4-BE49-F238E27FC236}">
                <a16:creationId xmlns:a16="http://schemas.microsoft.com/office/drawing/2014/main" id="{92C653E9-755A-42A8-AEA8-92B298A18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5" name="Line 8">
            <a:extLst>
              <a:ext uri="{FF2B5EF4-FFF2-40B4-BE49-F238E27FC236}">
                <a16:creationId xmlns:a16="http://schemas.microsoft.com/office/drawing/2014/main" id="{24D60BAE-2DEA-488D-9D62-2D9AA6122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6" name="Line 9">
            <a:extLst>
              <a:ext uri="{FF2B5EF4-FFF2-40B4-BE49-F238E27FC236}">
                <a16:creationId xmlns:a16="http://schemas.microsoft.com/office/drawing/2014/main" id="{2436DBB7-F92D-47EC-9440-624287FFC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7" name="Line 10">
            <a:extLst>
              <a:ext uri="{FF2B5EF4-FFF2-40B4-BE49-F238E27FC236}">
                <a16:creationId xmlns:a16="http://schemas.microsoft.com/office/drawing/2014/main" id="{21259DAE-01C0-445C-A427-18797D5EA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8" name="Line 11">
            <a:extLst>
              <a:ext uri="{FF2B5EF4-FFF2-40B4-BE49-F238E27FC236}">
                <a16:creationId xmlns:a16="http://schemas.microsoft.com/office/drawing/2014/main" id="{8A672AEB-BB9A-4594-B7FE-A91BF683B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9" name="Line 12">
            <a:extLst>
              <a:ext uri="{FF2B5EF4-FFF2-40B4-BE49-F238E27FC236}">
                <a16:creationId xmlns:a16="http://schemas.microsoft.com/office/drawing/2014/main" id="{0ACC55E2-965E-4435-8366-2C52E6A9D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0" name="Line 13">
            <a:extLst>
              <a:ext uri="{FF2B5EF4-FFF2-40B4-BE49-F238E27FC236}">
                <a16:creationId xmlns:a16="http://schemas.microsoft.com/office/drawing/2014/main" id="{9D9E4F1A-8316-4FB7-A4FB-C8B559EDD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61" name="Object 14">
            <a:extLst>
              <a:ext uri="{FF2B5EF4-FFF2-40B4-BE49-F238E27FC236}">
                <a16:creationId xmlns:a16="http://schemas.microsoft.com/office/drawing/2014/main" id="{50CC3C7C-C5F5-4D89-83E2-1573937BA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5">
            <a:extLst>
              <a:ext uri="{FF2B5EF4-FFF2-40B4-BE49-F238E27FC236}">
                <a16:creationId xmlns:a16="http://schemas.microsoft.com/office/drawing/2014/main" id="{A71D8B6E-8F7A-4765-A796-A419AF35F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6">
            <a:extLst>
              <a:ext uri="{FF2B5EF4-FFF2-40B4-BE49-F238E27FC236}">
                <a16:creationId xmlns:a16="http://schemas.microsoft.com/office/drawing/2014/main" id="{EB204513-B96F-4AF5-8A48-EE16BFC55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17">
            <a:extLst>
              <a:ext uri="{FF2B5EF4-FFF2-40B4-BE49-F238E27FC236}">
                <a16:creationId xmlns:a16="http://schemas.microsoft.com/office/drawing/2014/main" id="{F1C5F9F7-12D7-454A-9722-B80EB7E22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18">
            <a:extLst>
              <a:ext uri="{FF2B5EF4-FFF2-40B4-BE49-F238E27FC236}">
                <a16:creationId xmlns:a16="http://schemas.microsoft.com/office/drawing/2014/main" id="{2E1F84F9-B385-4E2C-A43C-AE5665BA0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19">
            <a:extLst>
              <a:ext uri="{FF2B5EF4-FFF2-40B4-BE49-F238E27FC236}">
                <a16:creationId xmlns:a16="http://schemas.microsoft.com/office/drawing/2014/main" id="{035BE15D-7B75-4382-8A0C-BA0E47B70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0">
            <a:extLst>
              <a:ext uri="{FF2B5EF4-FFF2-40B4-BE49-F238E27FC236}">
                <a16:creationId xmlns:a16="http://schemas.microsoft.com/office/drawing/2014/main" id="{72248A27-4B3C-462F-BA41-1A7BA9270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31768" name="Object 21">
            <a:extLst>
              <a:ext uri="{FF2B5EF4-FFF2-40B4-BE49-F238E27FC236}">
                <a16:creationId xmlns:a16="http://schemas.microsoft.com/office/drawing/2014/main" id="{E83D8F40-7C8E-490E-B8DF-B893FF5BF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571252" progId="Equation.3">
                  <p:embed/>
                </p:oleObj>
              </mc:Choice>
              <mc:Fallback>
                <p:oleObj name="Equation" r:id="rId10" imgW="418918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2">
            <a:extLst>
              <a:ext uri="{FF2B5EF4-FFF2-40B4-BE49-F238E27FC236}">
                <a16:creationId xmlns:a16="http://schemas.microsoft.com/office/drawing/2014/main" id="{FD6DA642-336E-4FB6-B6FB-6FE787BA5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3">
            <a:extLst>
              <a:ext uri="{FF2B5EF4-FFF2-40B4-BE49-F238E27FC236}">
                <a16:creationId xmlns:a16="http://schemas.microsoft.com/office/drawing/2014/main" id="{A56AC067-3466-4181-82C2-1E4F0D44B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Freeform 24">
            <a:extLst>
              <a:ext uri="{FF2B5EF4-FFF2-40B4-BE49-F238E27FC236}">
                <a16:creationId xmlns:a16="http://schemas.microsoft.com/office/drawing/2014/main" id="{5F373793-2432-48CE-B8DA-86DF7C8FEC76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2" name="Line 25">
            <a:extLst>
              <a:ext uri="{FF2B5EF4-FFF2-40B4-BE49-F238E27FC236}">
                <a16:creationId xmlns:a16="http://schemas.microsoft.com/office/drawing/2014/main" id="{7CC915A2-FF27-443B-BB24-CA557854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3" name="Line 26">
            <a:extLst>
              <a:ext uri="{FF2B5EF4-FFF2-40B4-BE49-F238E27FC236}">
                <a16:creationId xmlns:a16="http://schemas.microsoft.com/office/drawing/2014/main" id="{CC9E3CA8-2D96-456B-9BA8-F525781A0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4" name="Oval 27">
            <a:extLst>
              <a:ext uri="{FF2B5EF4-FFF2-40B4-BE49-F238E27FC236}">
                <a16:creationId xmlns:a16="http://schemas.microsoft.com/office/drawing/2014/main" id="{0FC1C3F0-71EF-4DB5-AF39-C9FA7A37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75" name="Oval 28">
            <a:extLst>
              <a:ext uri="{FF2B5EF4-FFF2-40B4-BE49-F238E27FC236}">
                <a16:creationId xmlns:a16="http://schemas.microsoft.com/office/drawing/2014/main" id="{0B251172-98E1-49A7-94C2-FD64A68A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76" name="Object 29">
            <a:extLst>
              <a:ext uri="{FF2B5EF4-FFF2-40B4-BE49-F238E27FC236}">
                <a16:creationId xmlns:a16="http://schemas.microsoft.com/office/drawing/2014/main" id="{24797499-6157-441D-9D9A-A992F98E3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30">
            <a:extLst>
              <a:ext uri="{FF2B5EF4-FFF2-40B4-BE49-F238E27FC236}">
                <a16:creationId xmlns:a16="http://schemas.microsoft.com/office/drawing/2014/main" id="{03257C57-92B0-41A4-9B72-66CABE7CE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31">
            <a:extLst>
              <a:ext uri="{FF2B5EF4-FFF2-40B4-BE49-F238E27FC236}">
                <a16:creationId xmlns:a16="http://schemas.microsoft.com/office/drawing/2014/main" id="{5779E46E-98EC-40DA-A4A0-5C5061A84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Text Box 33">
            <a:extLst>
              <a:ext uri="{FF2B5EF4-FFF2-40B4-BE49-F238E27FC236}">
                <a16:creationId xmlns:a16="http://schemas.microsoft.com/office/drawing/2014/main" id="{4E0B42F0-20C5-4019-A7D7-E62F406B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 &amp; Accept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>
            <a:extLst>
              <a:ext uri="{FF2B5EF4-FFF2-40B4-BE49-F238E27FC236}">
                <a16:creationId xmlns:a16="http://schemas.microsoft.com/office/drawing/2014/main" id="{B083DE0D-BF53-4131-8246-76101DF366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2771" name="Footer Placeholder 2">
            <a:extLst>
              <a:ext uri="{FF2B5EF4-FFF2-40B4-BE49-F238E27FC236}">
                <a16:creationId xmlns:a16="http://schemas.microsoft.com/office/drawing/2014/main" id="{FA98D886-0199-4D6F-BA14-ED87DA2C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04031CD-D2F3-4DF5-B869-6E44C8CE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8C026B3-2BC8-441F-958C-307AA11B4C2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2">
            <a:extLst>
              <a:ext uri="{FF2B5EF4-FFF2-40B4-BE49-F238E27FC236}">
                <a16:creationId xmlns:a16="http://schemas.microsoft.com/office/drawing/2014/main" id="{E1140B27-9F49-4D4F-A4D8-724E7CA13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01600"/>
            <a:ext cx="368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32774" name="Oval 3">
            <a:extLst>
              <a:ext uri="{FF2B5EF4-FFF2-40B4-BE49-F238E27FC236}">
                <a16:creationId xmlns:a16="http://schemas.microsoft.com/office/drawing/2014/main" id="{0FCEDA7C-CAD1-4059-8F1D-92916D65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5" name="Object 4">
            <a:extLst>
              <a:ext uri="{FF2B5EF4-FFF2-40B4-BE49-F238E27FC236}">
                <a16:creationId xmlns:a16="http://schemas.microsoft.com/office/drawing/2014/main" id="{8038EC1D-E8D3-44F7-99D5-BCD6D6ABC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Freeform 5">
            <a:extLst>
              <a:ext uri="{FF2B5EF4-FFF2-40B4-BE49-F238E27FC236}">
                <a16:creationId xmlns:a16="http://schemas.microsoft.com/office/drawing/2014/main" id="{D077888F-619A-43E8-8A23-660B193E6EEF}"/>
              </a:ext>
            </a:extLst>
          </p:cNvPr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7" name="Line 6">
            <a:extLst>
              <a:ext uri="{FF2B5EF4-FFF2-40B4-BE49-F238E27FC236}">
                <a16:creationId xmlns:a16="http://schemas.microsoft.com/office/drawing/2014/main" id="{F00A7326-B978-499C-8842-592346F64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8" name="Line 7">
            <a:extLst>
              <a:ext uri="{FF2B5EF4-FFF2-40B4-BE49-F238E27FC236}">
                <a16:creationId xmlns:a16="http://schemas.microsoft.com/office/drawing/2014/main" id="{33778F3C-92B4-46E2-AC59-0DE67A488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9" name="Oval 8">
            <a:extLst>
              <a:ext uri="{FF2B5EF4-FFF2-40B4-BE49-F238E27FC236}">
                <a16:creationId xmlns:a16="http://schemas.microsoft.com/office/drawing/2014/main" id="{F6922F06-9863-431A-950E-A5A28B3A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780" name="Oval 9">
            <a:extLst>
              <a:ext uri="{FF2B5EF4-FFF2-40B4-BE49-F238E27FC236}">
                <a16:creationId xmlns:a16="http://schemas.microsoft.com/office/drawing/2014/main" id="{9510C6F5-7632-44AD-A89A-333B60368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81" name="Object 10">
            <a:extLst>
              <a:ext uri="{FF2B5EF4-FFF2-40B4-BE49-F238E27FC236}">
                <a16:creationId xmlns:a16="http://schemas.microsoft.com/office/drawing/2014/main" id="{F5405761-3260-47B4-B46E-9E2DBF76A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1">
            <a:extLst>
              <a:ext uri="{FF2B5EF4-FFF2-40B4-BE49-F238E27FC236}">
                <a16:creationId xmlns:a16="http://schemas.microsoft.com/office/drawing/2014/main" id="{01A86F80-A33E-48C1-88BB-59B9F80AB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400" imgH="457200" progId="Equation.3">
                  <p:embed/>
                </p:oleObj>
              </mc:Choice>
              <mc:Fallback>
                <p:oleObj name="Equation" r:id="rId6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2">
            <a:extLst>
              <a:ext uri="{FF2B5EF4-FFF2-40B4-BE49-F238E27FC236}">
                <a16:creationId xmlns:a16="http://schemas.microsoft.com/office/drawing/2014/main" id="{71AD091D-D3A6-4853-9CB9-29988538A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520474" progId="Equation.3">
                  <p:embed/>
                </p:oleObj>
              </mc:Choice>
              <mc:Fallback>
                <p:oleObj name="Equation" r:id="rId8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Line 13">
            <a:extLst>
              <a:ext uri="{FF2B5EF4-FFF2-40B4-BE49-F238E27FC236}">
                <a16:creationId xmlns:a16="http://schemas.microsoft.com/office/drawing/2014/main" id="{59825F85-A6A4-4771-8835-27C9354FE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5" name="Line 14">
            <a:extLst>
              <a:ext uri="{FF2B5EF4-FFF2-40B4-BE49-F238E27FC236}">
                <a16:creationId xmlns:a16="http://schemas.microsoft.com/office/drawing/2014/main" id="{E40D191C-DA75-4702-98AA-A917C66C7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6" name="Line 15">
            <a:extLst>
              <a:ext uri="{FF2B5EF4-FFF2-40B4-BE49-F238E27FC236}">
                <a16:creationId xmlns:a16="http://schemas.microsoft.com/office/drawing/2014/main" id="{DA41B8EF-7353-4DC8-A206-121B24CB3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7" name="Line 16">
            <a:extLst>
              <a:ext uri="{FF2B5EF4-FFF2-40B4-BE49-F238E27FC236}">
                <a16:creationId xmlns:a16="http://schemas.microsoft.com/office/drawing/2014/main" id="{2B0A9E8D-5106-463B-BEC8-917D0B78F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8" name="Line 17">
            <a:extLst>
              <a:ext uri="{FF2B5EF4-FFF2-40B4-BE49-F238E27FC236}">
                <a16:creationId xmlns:a16="http://schemas.microsoft.com/office/drawing/2014/main" id="{138BA432-5134-4F20-9F69-71FCD972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9" name="Line 18">
            <a:extLst>
              <a:ext uri="{FF2B5EF4-FFF2-40B4-BE49-F238E27FC236}">
                <a16:creationId xmlns:a16="http://schemas.microsoft.com/office/drawing/2014/main" id="{2B18C1B1-E1C2-40ED-B4E7-9806ED44B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0" name="Line 19">
            <a:extLst>
              <a:ext uri="{FF2B5EF4-FFF2-40B4-BE49-F238E27FC236}">
                <a16:creationId xmlns:a16="http://schemas.microsoft.com/office/drawing/2014/main" id="{ADFD5C3D-DBE9-4703-9AE4-D5B502D1A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1" name="Line 20">
            <a:extLst>
              <a:ext uri="{FF2B5EF4-FFF2-40B4-BE49-F238E27FC236}">
                <a16:creationId xmlns:a16="http://schemas.microsoft.com/office/drawing/2014/main" id="{78D16B45-6CA7-4CA7-AFB7-A6A628A00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2" name="Line 21">
            <a:extLst>
              <a:ext uri="{FF2B5EF4-FFF2-40B4-BE49-F238E27FC236}">
                <a16:creationId xmlns:a16="http://schemas.microsoft.com/office/drawing/2014/main" id="{618F8BA9-B005-4FE6-9A00-D13631FD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3" name="Line 22">
            <a:extLst>
              <a:ext uri="{FF2B5EF4-FFF2-40B4-BE49-F238E27FC236}">
                <a16:creationId xmlns:a16="http://schemas.microsoft.com/office/drawing/2014/main" id="{AB36454A-F46B-45B8-ACDA-BB18A6A5D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4" name="Line 23">
            <a:extLst>
              <a:ext uri="{FF2B5EF4-FFF2-40B4-BE49-F238E27FC236}">
                <a16:creationId xmlns:a16="http://schemas.microsoft.com/office/drawing/2014/main" id="{645C8B7C-F013-49AF-935A-30CB67D5C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95" name="Object 24">
            <a:extLst>
              <a:ext uri="{FF2B5EF4-FFF2-40B4-BE49-F238E27FC236}">
                <a16:creationId xmlns:a16="http://schemas.microsoft.com/office/drawing/2014/main" id="{1226EDC7-688C-4428-A610-7BD4EF5D4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5">
            <a:extLst>
              <a:ext uri="{FF2B5EF4-FFF2-40B4-BE49-F238E27FC236}">
                <a16:creationId xmlns:a16="http://schemas.microsoft.com/office/drawing/2014/main" id="{89A110CC-30BE-449A-B151-AE27F2857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6">
            <a:extLst>
              <a:ext uri="{FF2B5EF4-FFF2-40B4-BE49-F238E27FC236}">
                <a16:creationId xmlns:a16="http://schemas.microsoft.com/office/drawing/2014/main" id="{FAA9AFC4-CAFC-4CC7-BC9F-764D6F9CC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8" name="Object 27">
            <a:extLst>
              <a:ext uri="{FF2B5EF4-FFF2-40B4-BE49-F238E27FC236}">
                <a16:creationId xmlns:a16="http://schemas.microsoft.com/office/drawing/2014/main" id="{43DE9B24-8D41-4CFB-8E71-57683D76D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28">
            <a:extLst>
              <a:ext uri="{FF2B5EF4-FFF2-40B4-BE49-F238E27FC236}">
                <a16:creationId xmlns:a16="http://schemas.microsoft.com/office/drawing/2014/main" id="{CB2D4F4B-8FE5-43A6-9282-C9EFFF6CE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29">
            <a:extLst>
              <a:ext uri="{FF2B5EF4-FFF2-40B4-BE49-F238E27FC236}">
                <a16:creationId xmlns:a16="http://schemas.microsoft.com/office/drawing/2014/main" id="{6D2B7112-C555-492D-A83C-2E03EDBFA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Text Box 30">
            <a:extLst>
              <a:ext uri="{FF2B5EF4-FFF2-40B4-BE49-F238E27FC236}">
                <a16:creationId xmlns:a16="http://schemas.microsoft.com/office/drawing/2014/main" id="{16C894CE-871D-4530-BA4B-2A1491D7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2802" name="Object 31">
            <a:extLst>
              <a:ext uri="{FF2B5EF4-FFF2-40B4-BE49-F238E27FC236}">
                <a16:creationId xmlns:a16="http://schemas.microsoft.com/office/drawing/2014/main" id="{D34D5861-D667-4634-93DC-8C31C9230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307" imgH="533169" progId="Equation.3">
                  <p:embed/>
                </p:oleObj>
              </mc:Choice>
              <mc:Fallback>
                <p:oleObj name="Equation" r:id="rId19" imgW="444307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32">
            <a:extLst>
              <a:ext uri="{FF2B5EF4-FFF2-40B4-BE49-F238E27FC236}">
                <a16:creationId xmlns:a16="http://schemas.microsoft.com/office/drawing/2014/main" id="{2ACDFC9F-8D2A-41E0-898B-54AEE3F37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4" name="Oval 33">
            <a:extLst>
              <a:ext uri="{FF2B5EF4-FFF2-40B4-BE49-F238E27FC236}">
                <a16:creationId xmlns:a16="http://schemas.microsoft.com/office/drawing/2014/main" id="{68325006-E4B9-4C3E-A01B-9A3FE1AF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>
            <a:extLst>
              <a:ext uri="{FF2B5EF4-FFF2-40B4-BE49-F238E27FC236}">
                <a16:creationId xmlns:a16="http://schemas.microsoft.com/office/drawing/2014/main" id="{B3B63D46-4D73-414B-9555-E3DC452C3D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147" name="Footer Placeholder 2">
            <a:extLst>
              <a:ext uri="{FF2B5EF4-FFF2-40B4-BE49-F238E27FC236}">
                <a16:creationId xmlns:a16="http://schemas.microsoft.com/office/drawing/2014/main" id="{A763C4B5-981E-46C9-8C64-CFF31D5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7CB9163-28BE-4784-AFB4-75C0F1F6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7CDFA6A-D123-46D3-9983-3AF8FF2390A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Oval 2">
            <a:extLst>
              <a:ext uri="{FF2B5EF4-FFF2-40B4-BE49-F238E27FC236}">
                <a16:creationId xmlns:a16="http://schemas.microsoft.com/office/drawing/2014/main" id="{B695C430-58FF-4B70-BF6B-E7BFCB661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50" name="Object 3">
            <a:extLst>
              <a:ext uri="{FF2B5EF4-FFF2-40B4-BE49-F238E27FC236}">
                <a16:creationId xmlns:a16="http://schemas.microsoft.com/office/drawing/2014/main" id="{93FF5730-1089-41EF-8AF9-A8E57097F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431613" progId="Equation.3">
                  <p:embed/>
                </p:oleObj>
              </mc:Choice>
              <mc:Fallback>
                <p:oleObj name="Equation" r:id="rId2" imgW="571252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">
            <a:extLst>
              <a:ext uri="{FF2B5EF4-FFF2-40B4-BE49-F238E27FC236}">
                <a16:creationId xmlns:a16="http://schemas.microsoft.com/office/drawing/2014/main" id="{7A1984E4-7874-46AF-8B80-2F6D1781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 Languages</a:t>
            </a:r>
          </a:p>
        </p:txBody>
      </p:sp>
      <p:sp>
        <p:nvSpPr>
          <p:cNvPr id="6152" name="Oval 5">
            <a:extLst>
              <a:ext uri="{FF2B5EF4-FFF2-40B4-BE49-F238E27FC236}">
                <a16:creationId xmlns:a16="http://schemas.microsoft.com/office/drawing/2014/main" id="{CAEC9CA4-BC71-4EFE-A57F-B016F2F58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Text Box 6">
            <a:extLst>
              <a:ext uri="{FF2B5EF4-FFF2-40B4-BE49-F238E27FC236}">
                <a16:creationId xmlns:a16="http://schemas.microsoft.com/office/drawing/2014/main" id="{004995AF-DC8B-4FD5-B9A0-C2E148C4A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Languages</a:t>
            </a:r>
          </a:p>
        </p:txBody>
      </p:sp>
      <p:graphicFrame>
        <p:nvGraphicFramePr>
          <p:cNvPr id="6154" name="Object 7">
            <a:extLst>
              <a:ext uri="{FF2B5EF4-FFF2-40B4-BE49-F238E27FC236}">
                <a16:creationId xmlns:a16="http://schemas.microsoft.com/office/drawing/2014/main" id="{E8826BC9-6C07-4E3F-9B9F-27E599FB6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609600" progId="Equation.3">
                  <p:embed/>
                </p:oleObj>
              </mc:Choice>
              <mc:Fallback>
                <p:oleObj name="Equation" r:id="rId4" imgW="10160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8">
            <a:extLst>
              <a:ext uri="{FF2B5EF4-FFF2-40B4-BE49-F238E27FC236}">
                <a16:creationId xmlns:a16="http://schemas.microsoft.com/office/drawing/2014/main" id="{4667C456-B918-4140-8DA4-EDB228711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520700" progId="Equation.3">
                  <p:embed/>
                </p:oleObj>
              </mc:Choice>
              <mc:Fallback>
                <p:oleObj name="Equation" r:id="rId6" imgW="2286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9">
            <a:extLst>
              <a:ext uri="{FF2B5EF4-FFF2-40B4-BE49-F238E27FC236}">
                <a16:creationId xmlns:a16="http://schemas.microsoft.com/office/drawing/2014/main" id="{31475338-E873-4675-BE51-23D1D8171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609336" progId="Equation.3">
                  <p:embed/>
                </p:oleObj>
              </mc:Choice>
              <mc:Fallback>
                <p:oleObj name="Equation" r:id="rId8" imgW="1002865" imgH="6093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0">
            <a:extLst>
              <a:ext uri="{FF2B5EF4-FFF2-40B4-BE49-F238E27FC236}">
                <a16:creationId xmlns:a16="http://schemas.microsoft.com/office/drawing/2014/main" id="{F00AD327-BE11-4B63-B876-42A7BDA6A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600" imgH="609600" progId="Equation.3">
                  <p:embed/>
                </p:oleObj>
              </mc:Choice>
              <mc:Fallback>
                <p:oleObj name="Equation" r:id="rId10" imgW="14986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1">
            <a:extLst>
              <a:ext uri="{FF2B5EF4-FFF2-40B4-BE49-F238E27FC236}">
                <a16:creationId xmlns:a16="http://schemas.microsoft.com/office/drawing/2014/main" id="{C7A094D8-3B9A-4E32-B752-FDEC24C6A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0891" imgH="304668" progId="Equation.3">
                  <p:embed/>
                </p:oleObj>
              </mc:Choice>
              <mc:Fallback>
                <p:oleObj name="Equation" r:id="rId12" imgW="710891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3">
            <a:extLst>
              <a:ext uri="{FF2B5EF4-FFF2-40B4-BE49-F238E27FC236}">
                <a16:creationId xmlns:a16="http://schemas.microsoft.com/office/drawing/2014/main" id="{6F3A0027-5213-4B3D-85E4-8420AB538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588" imgH="431613" progId="Equation.3">
                  <p:embed/>
                </p:oleObj>
              </mc:Choice>
              <mc:Fallback>
                <p:oleObj name="Equation" r:id="rId14" imgW="1180588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Oval 15">
            <a:extLst>
              <a:ext uri="{FF2B5EF4-FFF2-40B4-BE49-F238E27FC236}">
                <a16:creationId xmlns:a16="http://schemas.microsoft.com/office/drawing/2014/main" id="{CB25D1EC-A4F9-4882-A326-C91C771C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61" name="Text Box 16">
            <a:extLst>
              <a:ext uri="{FF2B5EF4-FFF2-40B4-BE49-F238E27FC236}">
                <a16:creationId xmlns:a16="http://schemas.microsoft.com/office/drawing/2014/main" id="{D39972DF-FC94-408F-A3FE-5B527516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Languages accepted by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Turing Machines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>
            <a:extLst>
              <a:ext uri="{FF2B5EF4-FFF2-40B4-BE49-F238E27FC236}">
                <a16:creationId xmlns:a16="http://schemas.microsoft.com/office/drawing/2014/main" id="{4F44D2DD-54D6-4028-9F76-EEAA6ABDA8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3795" name="Footer Placeholder 2">
            <a:extLst>
              <a:ext uri="{FF2B5EF4-FFF2-40B4-BE49-F238E27FC236}">
                <a16:creationId xmlns:a16="http://schemas.microsoft.com/office/drawing/2014/main" id="{EE77A9F9-9363-43CC-BE69-F8D63702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E95A5A29-BCB3-4B7D-A219-3424A5C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D97253C-86BA-469A-8591-22B3607057D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Oval 33">
            <a:extLst>
              <a:ext uri="{FF2B5EF4-FFF2-40B4-BE49-F238E27FC236}">
                <a16:creationId xmlns:a16="http://schemas.microsoft.com/office/drawing/2014/main" id="{6C273F09-1242-445A-BD63-3D8AC9C2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8" name="Object 4">
            <a:extLst>
              <a:ext uri="{FF2B5EF4-FFF2-40B4-BE49-F238E27FC236}">
                <a16:creationId xmlns:a16="http://schemas.microsoft.com/office/drawing/2014/main" id="{E4D1AA9D-9B1C-4701-973C-D99E879AE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Freeform 5">
            <a:extLst>
              <a:ext uri="{FF2B5EF4-FFF2-40B4-BE49-F238E27FC236}">
                <a16:creationId xmlns:a16="http://schemas.microsoft.com/office/drawing/2014/main" id="{E37FA32B-14DB-45F6-A040-2B1D2E84EC10}"/>
              </a:ext>
            </a:extLst>
          </p:cNvPr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0" name="Line 6">
            <a:extLst>
              <a:ext uri="{FF2B5EF4-FFF2-40B4-BE49-F238E27FC236}">
                <a16:creationId xmlns:a16="http://schemas.microsoft.com/office/drawing/2014/main" id="{1B25F356-285B-44CA-9AD3-278075CA1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Line 7">
            <a:extLst>
              <a:ext uri="{FF2B5EF4-FFF2-40B4-BE49-F238E27FC236}">
                <a16:creationId xmlns:a16="http://schemas.microsoft.com/office/drawing/2014/main" id="{3D8BCBDA-BF2C-439F-9AB3-A6D9FE537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2" name="Oval 8">
            <a:extLst>
              <a:ext uri="{FF2B5EF4-FFF2-40B4-BE49-F238E27FC236}">
                <a16:creationId xmlns:a16="http://schemas.microsoft.com/office/drawing/2014/main" id="{744744FC-17B1-4DF9-A051-79DD1C6F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03" name="Oval 9">
            <a:extLst>
              <a:ext uri="{FF2B5EF4-FFF2-40B4-BE49-F238E27FC236}">
                <a16:creationId xmlns:a16="http://schemas.microsoft.com/office/drawing/2014/main" id="{EAEC583B-3C9C-45FD-8ACC-A1B4D559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04" name="Object 10">
            <a:extLst>
              <a:ext uri="{FF2B5EF4-FFF2-40B4-BE49-F238E27FC236}">
                <a16:creationId xmlns:a16="http://schemas.microsoft.com/office/drawing/2014/main" id="{94678A21-6847-491A-BB2A-86AC43413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1">
            <a:extLst>
              <a:ext uri="{FF2B5EF4-FFF2-40B4-BE49-F238E27FC236}">
                <a16:creationId xmlns:a16="http://schemas.microsoft.com/office/drawing/2014/main" id="{4185654D-F25A-4847-9E6D-99E43593C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400" imgH="457200" progId="Equation.3">
                  <p:embed/>
                </p:oleObj>
              </mc:Choice>
              <mc:Fallback>
                <p:oleObj name="Equation" r:id="rId6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2">
            <a:extLst>
              <a:ext uri="{FF2B5EF4-FFF2-40B4-BE49-F238E27FC236}">
                <a16:creationId xmlns:a16="http://schemas.microsoft.com/office/drawing/2014/main" id="{3170A084-2D49-49EC-94D8-8076487FA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520474" progId="Equation.3">
                  <p:embed/>
                </p:oleObj>
              </mc:Choice>
              <mc:Fallback>
                <p:oleObj name="Equation" r:id="rId8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Line 13">
            <a:extLst>
              <a:ext uri="{FF2B5EF4-FFF2-40B4-BE49-F238E27FC236}">
                <a16:creationId xmlns:a16="http://schemas.microsoft.com/office/drawing/2014/main" id="{6895FBC9-A54E-4E05-B402-4C9F7E44C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8" name="Line 14">
            <a:extLst>
              <a:ext uri="{FF2B5EF4-FFF2-40B4-BE49-F238E27FC236}">
                <a16:creationId xmlns:a16="http://schemas.microsoft.com/office/drawing/2014/main" id="{EC655343-D775-40D3-AE98-2B3D7836E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9" name="Line 15">
            <a:extLst>
              <a:ext uri="{FF2B5EF4-FFF2-40B4-BE49-F238E27FC236}">
                <a16:creationId xmlns:a16="http://schemas.microsoft.com/office/drawing/2014/main" id="{F7F596EA-84EA-40F1-9942-07F338675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0" name="Line 16">
            <a:extLst>
              <a:ext uri="{FF2B5EF4-FFF2-40B4-BE49-F238E27FC236}">
                <a16:creationId xmlns:a16="http://schemas.microsoft.com/office/drawing/2014/main" id="{F07FD4BE-B5B4-4B05-9C82-7FE1D4E20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1" name="Line 17">
            <a:extLst>
              <a:ext uri="{FF2B5EF4-FFF2-40B4-BE49-F238E27FC236}">
                <a16:creationId xmlns:a16="http://schemas.microsoft.com/office/drawing/2014/main" id="{7BC58BEC-40ED-43EE-8D96-B47583C74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2" name="Line 18">
            <a:extLst>
              <a:ext uri="{FF2B5EF4-FFF2-40B4-BE49-F238E27FC236}">
                <a16:creationId xmlns:a16="http://schemas.microsoft.com/office/drawing/2014/main" id="{9F25E47D-720E-40A1-B962-88B38A9FD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3" name="Line 19">
            <a:extLst>
              <a:ext uri="{FF2B5EF4-FFF2-40B4-BE49-F238E27FC236}">
                <a16:creationId xmlns:a16="http://schemas.microsoft.com/office/drawing/2014/main" id="{FEB2C98E-B3FA-4B85-AD59-19D6181DF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4" name="Line 20">
            <a:extLst>
              <a:ext uri="{FF2B5EF4-FFF2-40B4-BE49-F238E27FC236}">
                <a16:creationId xmlns:a16="http://schemas.microsoft.com/office/drawing/2014/main" id="{DD4C63C3-C26E-4F94-B9D8-3C48C146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5" name="Line 21">
            <a:extLst>
              <a:ext uri="{FF2B5EF4-FFF2-40B4-BE49-F238E27FC236}">
                <a16:creationId xmlns:a16="http://schemas.microsoft.com/office/drawing/2014/main" id="{5301CBAC-518F-4B6D-9DE4-960ECC198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6" name="Line 22">
            <a:extLst>
              <a:ext uri="{FF2B5EF4-FFF2-40B4-BE49-F238E27FC236}">
                <a16:creationId xmlns:a16="http://schemas.microsoft.com/office/drawing/2014/main" id="{633A3C30-CC0C-4E5A-9FAB-84AFB49CB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7" name="Line 23">
            <a:extLst>
              <a:ext uri="{FF2B5EF4-FFF2-40B4-BE49-F238E27FC236}">
                <a16:creationId xmlns:a16="http://schemas.microsoft.com/office/drawing/2014/main" id="{63173B34-D4DD-4EBC-A9E9-C85EF2AC1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818" name="Object 24">
            <a:extLst>
              <a:ext uri="{FF2B5EF4-FFF2-40B4-BE49-F238E27FC236}">
                <a16:creationId xmlns:a16="http://schemas.microsoft.com/office/drawing/2014/main" id="{CD6CF5EA-818E-45D9-ACAA-D5D5C73B7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5">
            <a:extLst>
              <a:ext uri="{FF2B5EF4-FFF2-40B4-BE49-F238E27FC236}">
                <a16:creationId xmlns:a16="http://schemas.microsoft.com/office/drawing/2014/main" id="{AC470694-3C6E-463F-B113-4C9E5F84A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6">
            <a:extLst>
              <a:ext uri="{FF2B5EF4-FFF2-40B4-BE49-F238E27FC236}">
                <a16:creationId xmlns:a16="http://schemas.microsoft.com/office/drawing/2014/main" id="{843A173F-CDC2-4B60-AAE1-E3C0BC3A4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7">
            <a:extLst>
              <a:ext uri="{FF2B5EF4-FFF2-40B4-BE49-F238E27FC236}">
                <a16:creationId xmlns:a16="http://schemas.microsoft.com/office/drawing/2014/main" id="{387230E4-6F95-4883-868C-110347745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28">
            <a:extLst>
              <a:ext uri="{FF2B5EF4-FFF2-40B4-BE49-F238E27FC236}">
                <a16:creationId xmlns:a16="http://schemas.microsoft.com/office/drawing/2014/main" id="{8E034A24-118F-491B-9451-81D323A09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29">
            <a:extLst>
              <a:ext uri="{FF2B5EF4-FFF2-40B4-BE49-F238E27FC236}">
                <a16:creationId xmlns:a16="http://schemas.microsoft.com/office/drawing/2014/main" id="{DA8AAA96-C0A0-409E-97FE-79E231019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0">
            <a:extLst>
              <a:ext uri="{FF2B5EF4-FFF2-40B4-BE49-F238E27FC236}">
                <a16:creationId xmlns:a16="http://schemas.microsoft.com/office/drawing/2014/main" id="{B8023878-FB5C-4302-8FCC-247D6D164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33825" name="Object 31">
            <a:extLst>
              <a:ext uri="{FF2B5EF4-FFF2-40B4-BE49-F238E27FC236}">
                <a16:creationId xmlns:a16="http://schemas.microsoft.com/office/drawing/2014/main" id="{C072EB39-C3BE-4CA2-874D-2123CBEE8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307" imgH="533169" progId="Equation.3">
                  <p:embed/>
                </p:oleObj>
              </mc:Choice>
              <mc:Fallback>
                <p:oleObj name="Equation" r:id="rId19" imgW="444307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32">
            <a:extLst>
              <a:ext uri="{FF2B5EF4-FFF2-40B4-BE49-F238E27FC236}">
                <a16:creationId xmlns:a16="http://schemas.microsoft.com/office/drawing/2014/main" id="{9DC90E74-79B1-4DFF-98C4-D53822E38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Text Box 34">
            <a:extLst>
              <a:ext uri="{FF2B5EF4-FFF2-40B4-BE49-F238E27FC236}">
                <a16:creationId xmlns:a16="http://schemas.microsoft.com/office/drawing/2014/main" id="{A9D4795E-EB7B-4644-8279-0FFDDAC6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0"/>
            <a:ext cx="442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possible Transition</a:t>
            </a:r>
          </a:p>
        </p:txBody>
      </p:sp>
      <p:sp>
        <p:nvSpPr>
          <p:cNvPr id="33828" name="Text Box 35">
            <a:extLst>
              <a:ext uri="{FF2B5EF4-FFF2-40B4-BE49-F238E27FC236}">
                <a16:creationId xmlns:a16="http://schemas.microsoft.com/office/drawing/2014/main" id="{903FB6AA-7799-4541-80FF-55C24B2D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62400"/>
            <a:ext cx="292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 &amp; Reject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>
            <a:extLst>
              <a:ext uri="{FF2B5EF4-FFF2-40B4-BE49-F238E27FC236}">
                <a16:creationId xmlns:a16="http://schemas.microsoft.com/office/drawing/2014/main" id="{A9B6E02B-1BE4-40F3-8CB3-D9913EF4EF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4819" name="Footer Placeholder 3">
            <a:extLst>
              <a:ext uri="{FF2B5EF4-FFF2-40B4-BE49-F238E27FC236}">
                <a16:creationId xmlns:a16="http://schemas.microsoft.com/office/drawing/2014/main" id="{087E29F6-1C1D-4DA5-878E-B589CBFC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9C0A9B30-5C7D-44E2-BC40-C3E1D6E1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4A56FE7-EE80-4B28-89E2-2073079D625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6DE67871-E8D0-44C1-B139-17BD6FAA8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Accepts the language:</a:t>
            </a:r>
          </a:p>
        </p:txBody>
      </p:sp>
      <p:graphicFrame>
        <p:nvGraphicFramePr>
          <p:cNvPr id="34822" name="Object 4">
            <a:extLst>
              <a:ext uri="{FF2B5EF4-FFF2-40B4-BE49-F238E27FC236}">
                <a16:creationId xmlns:a16="http://schemas.microsoft.com/office/drawing/2014/main" id="{0F98BAC3-9C00-4D84-B0C5-CB15BD940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4384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355446" progId="Equation.3">
                  <p:embed/>
                </p:oleObj>
              </mc:Choice>
              <mc:Fallback>
                <p:oleObj name="Equation" r:id="rId2" imgW="469696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>
            <a:extLst>
              <a:ext uri="{FF2B5EF4-FFF2-40B4-BE49-F238E27FC236}">
                <a16:creationId xmlns:a16="http://schemas.microsoft.com/office/drawing/2014/main" id="{FE99616E-D8F6-4CAE-8F63-36DE13A65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33169" progId="Equation.3">
                  <p:embed/>
                </p:oleObj>
              </mc:Choice>
              <mc:Fallback>
                <p:oleObj name="Equation" r:id="rId4" imgW="444307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Line 8">
            <a:extLst>
              <a:ext uri="{FF2B5EF4-FFF2-40B4-BE49-F238E27FC236}">
                <a16:creationId xmlns:a16="http://schemas.microsoft.com/office/drawing/2014/main" id="{5EF76306-4678-4174-AFFC-7518797FB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Oval 10">
            <a:extLst>
              <a:ext uri="{FF2B5EF4-FFF2-40B4-BE49-F238E27FC236}">
                <a16:creationId xmlns:a16="http://schemas.microsoft.com/office/drawing/2014/main" id="{EAE9D4DF-0537-4208-AEA2-5AA279F6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26" name="Oval 11">
            <a:extLst>
              <a:ext uri="{FF2B5EF4-FFF2-40B4-BE49-F238E27FC236}">
                <a16:creationId xmlns:a16="http://schemas.microsoft.com/office/drawing/2014/main" id="{4AA168FD-F555-488F-B444-3673D0959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19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27" name="Text Box 15">
            <a:extLst>
              <a:ext uri="{FF2B5EF4-FFF2-40B4-BE49-F238E27FC236}">
                <a16:creationId xmlns:a16="http://schemas.microsoft.com/office/drawing/2014/main" id="{8F13265F-45EC-4B78-A5BF-D4B52C0C8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439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but for input alphabet</a:t>
            </a:r>
          </a:p>
        </p:txBody>
      </p:sp>
      <p:graphicFrame>
        <p:nvGraphicFramePr>
          <p:cNvPr id="34828" name="Object 16">
            <a:extLst>
              <a:ext uri="{FF2B5EF4-FFF2-40B4-BE49-F238E27FC236}">
                <a16:creationId xmlns:a16="http://schemas.microsoft.com/office/drawing/2014/main" id="{AB9CC214-1E74-4524-ACE1-34AEC9E05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685800"/>
          <a:ext cx="1905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937" imgH="215713" progId="Equation.3">
                  <p:embed/>
                </p:oleObj>
              </mc:Choice>
              <mc:Fallback>
                <p:oleObj name="Equation" r:id="rId6" imgW="532937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1905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8">
            <a:extLst>
              <a:ext uri="{FF2B5EF4-FFF2-40B4-BE49-F238E27FC236}">
                <a16:creationId xmlns:a16="http://schemas.microsoft.com/office/drawing/2014/main" id="{82D921F1-D208-4E80-BD6E-827A547D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400"/>
            <a:ext cx="727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simpler machine for same language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>
            <a:extLst>
              <a:ext uri="{FF2B5EF4-FFF2-40B4-BE49-F238E27FC236}">
                <a16:creationId xmlns:a16="http://schemas.microsoft.com/office/drawing/2014/main" id="{670C7190-312A-4C68-ABAC-41BAD984B5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5843" name="Footer Placeholder 2">
            <a:extLst>
              <a:ext uri="{FF2B5EF4-FFF2-40B4-BE49-F238E27FC236}">
                <a16:creationId xmlns:a16="http://schemas.microsoft.com/office/drawing/2014/main" id="{A9855062-72F7-4BD3-BEBD-C1578FFE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237152A-40EC-4FCB-9017-AAE8643A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C6C47F4-7CA6-4BC5-8A73-8E0BEC39C94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Oval 28">
            <a:extLst>
              <a:ext uri="{FF2B5EF4-FFF2-40B4-BE49-F238E27FC236}">
                <a16:creationId xmlns:a16="http://schemas.microsoft.com/office/drawing/2014/main" id="{3D983823-CFAD-4DFD-BDA0-D6F7D9DF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Line 4">
            <a:extLst>
              <a:ext uri="{FF2B5EF4-FFF2-40B4-BE49-F238E27FC236}">
                <a16:creationId xmlns:a16="http://schemas.microsoft.com/office/drawing/2014/main" id="{BBCF35B7-3566-4BFC-80E7-89997A343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Line 5">
            <a:extLst>
              <a:ext uri="{FF2B5EF4-FFF2-40B4-BE49-F238E27FC236}">
                <a16:creationId xmlns:a16="http://schemas.microsoft.com/office/drawing/2014/main" id="{6B53D640-C8E4-4E8B-B4B5-207E9D760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8" name="Line 6">
            <a:extLst>
              <a:ext uri="{FF2B5EF4-FFF2-40B4-BE49-F238E27FC236}">
                <a16:creationId xmlns:a16="http://schemas.microsoft.com/office/drawing/2014/main" id="{3EB9386A-71F7-4D84-A327-03D2F5B4D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9" name="Line 7">
            <a:extLst>
              <a:ext uri="{FF2B5EF4-FFF2-40B4-BE49-F238E27FC236}">
                <a16:creationId xmlns:a16="http://schemas.microsoft.com/office/drawing/2014/main" id="{ECCCA7B8-B338-4EBA-B61B-B81F96683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0" name="Line 8">
            <a:extLst>
              <a:ext uri="{FF2B5EF4-FFF2-40B4-BE49-F238E27FC236}">
                <a16:creationId xmlns:a16="http://schemas.microsoft.com/office/drawing/2014/main" id="{95641708-EF45-4437-B886-1E9C0CC0A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1" name="Line 9">
            <a:extLst>
              <a:ext uri="{FF2B5EF4-FFF2-40B4-BE49-F238E27FC236}">
                <a16:creationId xmlns:a16="http://schemas.microsoft.com/office/drawing/2014/main" id="{126A8564-0515-4562-91A4-6F63D8CDA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2" name="Line 10">
            <a:extLst>
              <a:ext uri="{FF2B5EF4-FFF2-40B4-BE49-F238E27FC236}">
                <a16:creationId xmlns:a16="http://schemas.microsoft.com/office/drawing/2014/main" id="{E0D2B0F0-E7E3-449B-8745-91DE196A5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3" name="Line 11">
            <a:extLst>
              <a:ext uri="{FF2B5EF4-FFF2-40B4-BE49-F238E27FC236}">
                <a16:creationId xmlns:a16="http://schemas.microsoft.com/office/drawing/2014/main" id="{AAF266D6-4363-4233-9801-C69867936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4" name="Line 12">
            <a:extLst>
              <a:ext uri="{FF2B5EF4-FFF2-40B4-BE49-F238E27FC236}">
                <a16:creationId xmlns:a16="http://schemas.microsoft.com/office/drawing/2014/main" id="{92FFBFDC-B2E0-4646-8CB2-F5FB86539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5" name="Line 13">
            <a:extLst>
              <a:ext uri="{FF2B5EF4-FFF2-40B4-BE49-F238E27FC236}">
                <a16:creationId xmlns:a16="http://schemas.microsoft.com/office/drawing/2014/main" id="{814D694C-A9BA-411A-9CBB-51CCD4EF2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6" name="Line 14">
            <a:extLst>
              <a:ext uri="{FF2B5EF4-FFF2-40B4-BE49-F238E27FC236}">
                <a16:creationId xmlns:a16="http://schemas.microsoft.com/office/drawing/2014/main" id="{9805486A-31BE-4AA9-B7AA-FD96549B2B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57" name="Object 15">
            <a:extLst>
              <a:ext uri="{FF2B5EF4-FFF2-40B4-BE49-F238E27FC236}">
                <a16:creationId xmlns:a16="http://schemas.microsoft.com/office/drawing/2014/main" id="{82CB176D-78B6-4260-BA20-24B89930A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6">
            <a:extLst>
              <a:ext uri="{FF2B5EF4-FFF2-40B4-BE49-F238E27FC236}">
                <a16:creationId xmlns:a16="http://schemas.microsoft.com/office/drawing/2014/main" id="{43C28F73-1A4B-41AB-BE55-CA004307C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7">
            <a:extLst>
              <a:ext uri="{FF2B5EF4-FFF2-40B4-BE49-F238E27FC236}">
                <a16:creationId xmlns:a16="http://schemas.microsoft.com/office/drawing/2014/main" id="{9D11C80A-591A-4DED-ACE7-F8FF8A26B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18">
            <a:extLst>
              <a:ext uri="{FF2B5EF4-FFF2-40B4-BE49-F238E27FC236}">
                <a16:creationId xmlns:a16="http://schemas.microsoft.com/office/drawing/2014/main" id="{B2D6796B-7F59-4F45-9CE5-0DB0D2049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19">
            <a:extLst>
              <a:ext uri="{FF2B5EF4-FFF2-40B4-BE49-F238E27FC236}">
                <a16:creationId xmlns:a16="http://schemas.microsoft.com/office/drawing/2014/main" id="{AA8267B0-C738-4E9B-BCD1-6D960CE85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0">
            <a:extLst>
              <a:ext uri="{FF2B5EF4-FFF2-40B4-BE49-F238E27FC236}">
                <a16:creationId xmlns:a16="http://schemas.microsoft.com/office/drawing/2014/main" id="{9CBA20C4-1A08-4CB6-8186-06537AE08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Text Box 21">
            <a:extLst>
              <a:ext uri="{FF2B5EF4-FFF2-40B4-BE49-F238E27FC236}">
                <a16:creationId xmlns:a16="http://schemas.microsoft.com/office/drawing/2014/main" id="{71590C73-EC4D-4823-BA8E-641837636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5864" name="Object 22">
            <a:extLst>
              <a:ext uri="{FF2B5EF4-FFF2-40B4-BE49-F238E27FC236}">
                <a16:creationId xmlns:a16="http://schemas.microsoft.com/office/drawing/2014/main" id="{40A0EEC4-9E9C-4283-89F1-2FCE5BAC3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33169" progId="Equation.3">
                  <p:embed/>
                </p:oleObj>
              </mc:Choice>
              <mc:Fallback>
                <p:oleObj name="Equation" r:id="rId10" imgW="444307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23">
            <a:extLst>
              <a:ext uri="{FF2B5EF4-FFF2-40B4-BE49-F238E27FC236}">
                <a16:creationId xmlns:a16="http://schemas.microsoft.com/office/drawing/2014/main" id="{1B9CF64F-B2F3-42CB-A520-E51B87413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6" name="Object 24">
            <a:extLst>
              <a:ext uri="{FF2B5EF4-FFF2-40B4-BE49-F238E27FC236}">
                <a16:creationId xmlns:a16="http://schemas.microsoft.com/office/drawing/2014/main" id="{611CA716-FC60-4593-92BA-4CFBC6F48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114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Line 25">
            <a:extLst>
              <a:ext uri="{FF2B5EF4-FFF2-40B4-BE49-F238E27FC236}">
                <a16:creationId xmlns:a16="http://schemas.microsoft.com/office/drawing/2014/main" id="{5288F9B3-2C26-424B-B000-BE5F885A0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8" name="Oval 29">
            <a:extLst>
              <a:ext uri="{FF2B5EF4-FFF2-40B4-BE49-F238E27FC236}">
                <a16:creationId xmlns:a16="http://schemas.microsoft.com/office/drawing/2014/main" id="{33985753-973D-4E5B-A2EB-7A14ABA2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69" name="Text Box 31">
            <a:extLst>
              <a:ext uri="{FF2B5EF4-FFF2-40B4-BE49-F238E27FC236}">
                <a16:creationId xmlns:a16="http://schemas.microsoft.com/office/drawing/2014/main" id="{E7FF4BEE-9CE0-4A03-9293-FF250F14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0"/>
            <a:ext cx="286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35870" name="Text Box 32">
            <a:extLst>
              <a:ext uri="{FF2B5EF4-FFF2-40B4-BE49-F238E27FC236}">
                <a16:creationId xmlns:a16="http://schemas.microsoft.com/office/drawing/2014/main" id="{EF722C3F-301F-41ED-B4DD-F7D5D7B41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86400"/>
            <a:ext cx="546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Not necessary to scan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>
            <a:extLst>
              <a:ext uri="{FF2B5EF4-FFF2-40B4-BE49-F238E27FC236}">
                <a16:creationId xmlns:a16="http://schemas.microsoft.com/office/drawing/2014/main" id="{A868BA1B-F8C9-43ED-A916-DB57ADAE72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FFE6D336-84E6-4F69-BF44-2A59951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5EC019FF-0DAC-43E2-9098-77DB2679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5C63C68-953D-4794-9CC7-E6909C7AA8C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2DE9C67F-86B1-4450-A462-47061DC62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Loop Example</a:t>
            </a:r>
          </a:p>
        </p:txBody>
      </p:sp>
      <p:sp>
        <p:nvSpPr>
          <p:cNvPr id="36870" name="Oval 3">
            <a:extLst>
              <a:ext uri="{FF2B5EF4-FFF2-40B4-BE49-F238E27FC236}">
                <a16:creationId xmlns:a16="http://schemas.microsoft.com/office/drawing/2014/main" id="{725BD184-5631-4C80-AE29-A5C4F949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1" name="Object 4">
            <a:extLst>
              <a:ext uri="{FF2B5EF4-FFF2-40B4-BE49-F238E27FC236}">
                <a16:creationId xmlns:a16="http://schemas.microsoft.com/office/drawing/2014/main" id="{936E11A2-DA7B-45DC-81D5-D83469E48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Freeform 5">
            <a:extLst>
              <a:ext uri="{FF2B5EF4-FFF2-40B4-BE49-F238E27FC236}">
                <a16:creationId xmlns:a16="http://schemas.microsoft.com/office/drawing/2014/main" id="{BB3BBE01-D0AD-4541-8516-2F3F9ACE0E80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3" name="Line 6">
            <a:extLst>
              <a:ext uri="{FF2B5EF4-FFF2-40B4-BE49-F238E27FC236}">
                <a16:creationId xmlns:a16="http://schemas.microsoft.com/office/drawing/2014/main" id="{2EC3FDC0-40AA-4D6E-BE4E-37608904F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Line 7">
            <a:extLst>
              <a:ext uri="{FF2B5EF4-FFF2-40B4-BE49-F238E27FC236}">
                <a16:creationId xmlns:a16="http://schemas.microsoft.com/office/drawing/2014/main" id="{1EDD19A1-0AB6-401C-A6D4-B4AC17A79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5" name="Oval 8">
            <a:extLst>
              <a:ext uri="{FF2B5EF4-FFF2-40B4-BE49-F238E27FC236}">
                <a16:creationId xmlns:a16="http://schemas.microsoft.com/office/drawing/2014/main" id="{03D5D782-8A26-4A12-A905-E3495B68B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76" name="Oval 9">
            <a:extLst>
              <a:ext uri="{FF2B5EF4-FFF2-40B4-BE49-F238E27FC236}">
                <a16:creationId xmlns:a16="http://schemas.microsoft.com/office/drawing/2014/main" id="{382C7BC7-4FA0-418C-8647-A285F7FE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7" name="Object 10">
            <a:extLst>
              <a:ext uri="{FF2B5EF4-FFF2-40B4-BE49-F238E27FC236}">
                <a16:creationId xmlns:a16="http://schemas.microsoft.com/office/drawing/2014/main" id="{32061A28-904E-40CF-B05E-4A9172CF3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1">
            <a:extLst>
              <a:ext uri="{FF2B5EF4-FFF2-40B4-BE49-F238E27FC236}">
                <a16:creationId xmlns:a16="http://schemas.microsoft.com/office/drawing/2014/main" id="{7F25D247-BDA7-41AD-925A-821F796C7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400" imgH="457200" progId="Equation.3">
                  <p:embed/>
                </p:oleObj>
              </mc:Choice>
              <mc:Fallback>
                <p:oleObj name="Equation" r:id="rId6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2">
            <a:extLst>
              <a:ext uri="{FF2B5EF4-FFF2-40B4-BE49-F238E27FC236}">
                <a16:creationId xmlns:a16="http://schemas.microsoft.com/office/drawing/2014/main" id="{C7B959A8-473F-427A-B937-2215FF16C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520474" progId="Equation.3">
                  <p:embed/>
                </p:oleObj>
              </mc:Choice>
              <mc:Fallback>
                <p:oleObj name="Equation" r:id="rId8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3">
            <a:extLst>
              <a:ext uri="{FF2B5EF4-FFF2-40B4-BE49-F238E27FC236}">
                <a16:creationId xmlns:a16="http://schemas.microsoft.com/office/drawing/2014/main" id="{7DD4ADCE-BBDD-4BB1-AADB-08AF9E0C0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700" imgH="469900" progId="Equation.3">
                  <p:embed/>
                </p:oleObj>
              </mc:Choice>
              <mc:Fallback>
                <p:oleObj name="Equation" r:id="rId10" imgW="15367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4">
            <a:extLst>
              <a:ext uri="{FF2B5EF4-FFF2-40B4-BE49-F238E27FC236}">
                <a16:creationId xmlns:a16="http://schemas.microsoft.com/office/drawing/2014/main" id="{CD5C894D-7539-4000-9B5F-CD9FF512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016000"/>
            <a:ext cx="35909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Turing machine </a:t>
            </a:r>
          </a:p>
          <a:p>
            <a:r>
              <a:rPr lang="en-US" altLang="en-US"/>
              <a:t>for language</a:t>
            </a:r>
          </a:p>
        </p:txBody>
      </p:sp>
      <p:graphicFrame>
        <p:nvGraphicFramePr>
          <p:cNvPr id="36882" name="Object 15">
            <a:extLst>
              <a:ext uri="{FF2B5EF4-FFF2-40B4-BE49-F238E27FC236}">
                <a16:creationId xmlns:a16="http://schemas.microsoft.com/office/drawing/2014/main" id="{4AF4592A-C66F-4880-A4C3-6F7C6262D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1676400"/>
          <a:ext cx="321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60600" imgH="431800" progId="Equation.3">
                  <p:embed/>
                </p:oleObj>
              </mc:Choice>
              <mc:Fallback>
                <p:oleObj name="Equation" r:id="rId12" imgW="22606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676400"/>
                        <a:ext cx="3216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>
            <a:extLst>
              <a:ext uri="{FF2B5EF4-FFF2-40B4-BE49-F238E27FC236}">
                <a16:creationId xmlns:a16="http://schemas.microsoft.com/office/drawing/2014/main" id="{F1FC9DD9-5924-4899-9863-107F23C776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7891" name="Footer Placeholder 2">
            <a:extLst>
              <a:ext uri="{FF2B5EF4-FFF2-40B4-BE49-F238E27FC236}">
                <a16:creationId xmlns:a16="http://schemas.microsoft.com/office/drawing/2014/main" id="{A50C93BE-1CCD-42C1-BB9A-90BFE56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7D7243DC-CD16-4366-BE3A-DCA52CE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DB78889-C2F8-42CA-9C27-57297966C29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Line 12">
            <a:extLst>
              <a:ext uri="{FF2B5EF4-FFF2-40B4-BE49-F238E27FC236}">
                <a16:creationId xmlns:a16="http://schemas.microsoft.com/office/drawing/2014/main" id="{EB9C9253-BE04-41CE-AFBE-9EF134948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4" name="Line 13">
            <a:extLst>
              <a:ext uri="{FF2B5EF4-FFF2-40B4-BE49-F238E27FC236}">
                <a16:creationId xmlns:a16="http://schemas.microsoft.com/office/drawing/2014/main" id="{C0ED1A5D-5CAB-4362-AFE1-0FAA3DD9A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5" name="Line 14">
            <a:extLst>
              <a:ext uri="{FF2B5EF4-FFF2-40B4-BE49-F238E27FC236}">
                <a16:creationId xmlns:a16="http://schemas.microsoft.com/office/drawing/2014/main" id="{7DB33680-711B-4271-B2A6-7F6D92DF6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6" name="Line 15">
            <a:extLst>
              <a:ext uri="{FF2B5EF4-FFF2-40B4-BE49-F238E27FC236}">
                <a16:creationId xmlns:a16="http://schemas.microsoft.com/office/drawing/2014/main" id="{4ABF5968-29E5-4BCD-9B93-8AD251E28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7" name="Line 16">
            <a:extLst>
              <a:ext uri="{FF2B5EF4-FFF2-40B4-BE49-F238E27FC236}">
                <a16:creationId xmlns:a16="http://schemas.microsoft.com/office/drawing/2014/main" id="{AFCE3F4A-5173-4961-976D-DB29EBE7E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8" name="Line 17">
            <a:extLst>
              <a:ext uri="{FF2B5EF4-FFF2-40B4-BE49-F238E27FC236}">
                <a16:creationId xmlns:a16="http://schemas.microsoft.com/office/drawing/2014/main" id="{0DF76837-F409-4DF0-A119-7C4C23012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9" name="Line 18">
            <a:extLst>
              <a:ext uri="{FF2B5EF4-FFF2-40B4-BE49-F238E27FC236}">
                <a16:creationId xmlns:a16="http://schemas.microsoft.com/office/drawing/2014/main" id="{35B9AACC-5773-459E-8636-C3F640B3C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0" name="Line 19">
            <a:extLst>
              <a:ext uri="{FF2B5EF4-FFF2-40B4-BE49-F238E27FC236}">
                <a16:creationId xmlns:a16="http://schemas.microsoft.com/office/drawing/2014/main" id="{96C9D829-73C6-425B-8998-343E2D5C6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1" name="Line 20">
            <a:extLst>
              <a:ext uri="{FF2B5EF4-FFF2-40B4-BE49-F238E27FC236}">
                <a16:creationId xmlns:a16="http://schemas.microsoft.com/office/drawing/2014/main" id="{6F034E5B-EBF0-486A-9738-38D0B3877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2" name="Line 21">
            <a:extLst>
              <a:ext uri="{FF2B5EF4-FFF2-40B4-BE49-F238E27FC236}">
                <a16:creationId xmlns:a16="http://schemas.microsoft.com/office/drawing/2014/main" id="{33972322-D24C-4B24-811A-927597BD3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3" name="Line 22">
            <a:extLst>
              <a:ext uri="{FF2B5EF4-FFF2-40B4-BE49-F238E27FC236}">
                <a16:creationId xmlns:a16="http://schemas.microsoft.com/office/drawing/2014/main" id="{3DAB5086-C1D0-45EE-AA3F-BA81D68A3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04" name="Object 23">
            <a:extLst>
              <a:ext uri="{FF2B5EF4-FFF2-40B4-BE49-F238E27FC236}">
                <a16:creationId xmlns:a16="http://schemas.microsoft.com/office/drawing/2014/main" id="{639BB934-FEDB-47FF-9013-C5095896C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4">
            <a:extLst>
              <a:ext uri="{FF2B5EF4-FFF2-40B4-BE49-F238E27FC236}">
                <a16:creationId xmlns:a16="http://schemas.microsoft.com/office/drawing/2014/main" id="{EF871F7F-F048-4FD3-BC4A-FD824E673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25">
            <a:extLst>
              <a:ext uri="{FF2B5EF4-FFF2-40B4-BE49-F238E27FC236}">
                <a16:creationId xmlns:a16="http://schemas.microsoft.com/office/drawing/2014/main" id="{4B54B161-788D-4F6F-9BA1-617F0DCA9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26">
            <a:extLst>
              <a:ext uri="{FF2B5EF4-FFF2-40B4-BE49-F238E27FC236}">
                <a16:creationId xmlns:a16="http://schemas.microsoft.com/office/drawing/2014/main" id="{6EDE7DFE-4A25-46AA-B60F-5AC665334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7">
            <a:extLst>
              <a:ext uri="{FF2B5EF4-FFF2-40B4-BE49-F238E27FC236}">
                <a16:creationId xmlns:a16="http://schemas.microsoft.com/office/drawing/2014/main" id="{AAABFBB4-A05B-465C-B405-85429C100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8">
            <a:extLst>
              <a:ext uri="{FF2B5EF4-FFF2-40B4-BE49-F238E27FC236}">
                <a16:creationId xmlns:a16="http://schemas.microsoft.com/office/drawing/2014/main" id="{2FB783E6-8D52-4932-9D97-902BB8CFD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29">
            <a:extLst>
              <a:ext uri="{FF2B5EF4-FFF2-40B4-BE49-F238E27FC236}">
                <a16:creationId xmlns:a16="http://schemas.microsoft.com/office/drawing/2014/main" id="{D7ACA390-20A3-4B02-8DA1-DDAA2F0D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7911" name="Object 30">
            <a:extLst>
              <a:ext uri="{FF2B5EF4-FFF2-40B4-BE49-F238E27FC236}">
                <a16:creationId xmlns:a16="http://schemas.microsoft.com/office/drawing/2014/main" id="{C57A2903-FDEE-4491-8377-1D1AB7EC7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31">
            <a:extLst>
              <a:ext uri="{FF2B5EF4-FFF2-40B4-BE49-F238E27FC236}">
                <a16:creationId xmlns:a16="http://schemas.microsoft.com/office/drawing/2014/main" id="{21E19A57-CA34-4F3D-AB32-3DB370CE4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Oval 54">
            <a:extLst>
              <a:ext uri="{FF2B5EF4-FFF2-40B4-BE49-F238E27FC236}">
                <a16:creationId xmlns:a16="http://schemas.microsoft.com/office/drawing/2014/main" id="{6B33991B-0E49-4EA7-803C-C8A8898D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14" name="Object 55">
            <a:extLst>
              <a:ext uri="{FF2B5EF4-FFF2-40B4-BE49-F238E27FC236}">
                <a16:creationId xmlns:a16="http://schemas.microsoft.com/office/drawing/2014/main" id="{FBD0F431-31A2-4852-8228-A1CF5FFC9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Freeform 56">
            <a:extLst>
              <a:ext uri="{FF2B5EF4-FFF2-40B4-BE49-F238E27FC236}">
                <a16:creationId xmlns:a16="http://schemas.microsoft.com/office/drawing/2014/main" id="{E4DF3F9D-6CE2-489A-830E-470AB98F5E1F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6" name="Line 57">
            <a:extLst>
              <a:ext uri="{FF2B5EF4-FFF2-40B4-BE49-F238E27FC236}">
                <a16:creationId xmlns:a16="http://schemas.microsoft.com/office/drawing/2014/main" id="{8F1CFA33-EF00-47C5-BF9C-D11276573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7" name="Line 58">
            <a:extLst>
              <a:ext uri="{FF2B5EF4-FFF2-40B4-BE49-F238E27FC236}">
                <a16:creationId xmlns:a16="http://schemas.microsoft.com/office/drawing/2014/main" id="{039EAF54-8398-4A39-B416-A3B3A24CD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8" name="Oval 59">
            <a:extLst>
              <a:ext uri="{FF2B5EF4-FFF2-40B4-BE49-F238E27FC236}">
                <a16:creationId xmlns:a16="http://schemas.microsoft.com/office/drawing/2014/main" id="{00EF94ED-57A1-4234-B9AA-5AF2854F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19" name="Oval 60">
            <a:extLst>
              <a:ext uri="{FF2B5EF4-FFF2-40B4-BE49-F238E27FC236}">
                <a16:creationId xmlns:a16="http://schemas.microsoft.com/office/drawing/2014/main" id="{5AAA117F-48B0-45AD-B145-2B0D7082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20" name="Object 61">
            <a:extLst>
              <a:ext uri="{FF2B5EF4-FFF2-40B4-BE49-F238E27FC236}">
                <a16:creationId xmlns:a16="http://schemas.microsoft.com/office/drawing/2014/main" id="{8C91721A-E95F-4B79-9FE4-147BDEB3D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62">
            <a:extLst>
              <a:ext uri="{FF2B5EF4-FFF2-40B4-BE49-F238E27FC236}">
                <a16:creationId xmlns:a16="http://schemas.microsoft.com/office/drawing/2014/main" id="{13A83DF3-8DBE-4FA5-B9F0-78DF9058B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2" name="Object 63">
            <a:extLst>
              <a:ext uri="{FF2B5EF4-FFF2-40B4-BE49-F238E27FC236}">
                <a16:creationId xmlns:a16="http://schemas.microsoft.com/office/drawing/2014/main" id="{384E12E2-CA10-4EBA-B155-AA29B816B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3" name="Object 64">
            <a:extLst>
              <a:ext uri="{FF2B5EF4-FFF2-40B4-BE49-F238E27FC236}">
                <a16:creationId xmlns:a16="http://schemas.microsoft.com/office/drawing/2014/main" id="{1D7C80FA-3CBC-4FCC-9C83-991207B4A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36700" imgH="469900" progId="Equation.3">
                  <p:embed/>
                </p:oleObj>
              </mc:Choice>
              <mc:Fallback>
                <p:oleObj name="Equation" r:id="rId21" imgW="1536700" imgH="469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Oval 65">
            <a:extLst>
              <a:ext uri="{FF2B5EF4-FFF2-40B4-BE49-F238E27FC236}">
                <a16:creationId xmlns:a16="http://schemas.microsoft.com/office/drawing/2014/main" id="{458D611A-A52D-4F8B-B4FD-B6C911DF7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>
            <a:extLst>
              <a:ext uri="{FF2B5EF4-FFF2-40B4-BE49-F238E27FC236}">
                <a16:creationId xmlns:a16="http://schemas.microsoft.com/office/drawing/2014/main" id="{9A45216C-CAC3-4026-B800-31B32D6743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8915" name="Footer Placeholder 2">
            <a:extLst>
              <a:ext uri="{FF2B5EF4-FFF2-40B4-BE49-F238E27FC236}">
                <a16:creationId xmlns:a16="http://schemas.microsoft.com/office/drawing/2014/main" id="{D8CD7F15-76CB-4D04-BECD-87C12C82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E8939F89-144F-47B4-B997-48F13253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71D4334-C0B2-48BC-8469-F3ED6D4E7B7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Oval 75">
            <a:extLst>
              <a:ext uri="{FF2B5EF4-FFF2-40B4-BE49-F238E27FC236}">
                <a16:creationId xmlns:a16="http://schemas.microsoft.com/office/drawing/2014/main" id="{7C0CC0E6-05DA-4CB5-90A2-184E6B36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Line 12">
            <a:extLst>
              <a:ext uri="{FF2B5EF4-FFF2-40B4-BE49-F238E27FC236}">
                <a16:creationId xmlns:a16="http://schemas.microsoft.com/office/drawing/2014/main" id="{02BE3677-82F8-4AB1-BDC3-BA7A569E3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9" name="Line 13">
            <a:extLst>
              <a:ext uri="{FF2B5EF4-FFF2-40B4-BE49-F238E27FC236}">
                <a16:creationId xmlns:a16="http://schemas.microsoft.com/office/drawing/2014/main" id="{56484EAE-33DC-4264-8E47-96BAEE70A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0" name="Line 14">
            <a:extLst>
              <a:ext uri="{FF2B5EF4-FFF2-40B4-BE49-F238E27FC236}">
                <a16:creationId xmlns:a16="http://schemas.microsoft.com/office/drawing/2014/main" id="{C53C535B-86AF-4DAF-8E9D-FB09B3CDE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1" name="Line 15">
            <a:extLst>
              <a:ext uri="{FF2B5EF4-FFF2-40B4-BE49-F238E27FC236}">
                <a16:creationId xmlns:a16="http://schemas.microsoft.com/office/drawing/2014/main" id="{6EDD737F-2EEF-4C7F-BBE1-AB502BB38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2" name="Line 16">
            <a:extLst>
              <a:ext uri="{FF2B5EF4-FFF2-40B4-BE49-F238E27FC236}">
                <a16:creationId xmlns:a16="http://schemas.microsoft.com/office/drawing/2014/main" id="{2E0830AE-5C83-45B3-8435-D2AA73FB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3" name="Line 17">
            <a:extLst>
              <a:ext uri="{FF2B5EF4-FFF2-40B4-BE49-F238E27FC236}">
                <a16:creationId xmlns:a16="http://schemas.microsoft.com/office/drawing/2014/main" id="{7313CFF7-AE33-46F0-A0AC-8FB22AFD5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4" name="Line 18">
            <a:extLst>
              <a:ext uri="{FF2B5EF4-FFF2-40B4-BE49-F238E27FC236}">
                <a16:creationId xmlns:a16="http://schemas.microsoft.com/office/drawing/2014/main" id="{F482F7FC-F970-4211-A898-909CBFB5B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5" name="Line 19">
            <a:extLst>
              <a:ext uri="{FF2B5EF4-FFF2-40B4-BE49-F238E27FC236}">
                <a16:creationId xmlns:a16="http://schemas.microsoft.com/office/drawing/2014/main" id="{6F5EA7D3-AF9C-4635-B8E4-EB589D8A6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6" name="Line 20">
            <a:extLst>
              <a:ext uri="{FF2B5EF4-FFF2-40B4-BE49-F238E27FC236}">
                <a16:creationId xmlns:a16="http://schemas.microsoft.com/office/drawing/2014/main" id="{409105A5-96B1-471B-B582-3476840F4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7" name="Line 21">
            <a:extLst>
              <a:ext uri="{FF2B5EF4-FFF2-40B4-BE49-F238E27FC236}">
                <a16:creationId xmlns:a16="http://schemas.microsoft.com/office/drawing/2014/main" id="{25862B3C-2DC4-42E6-945B-E8117EDF5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8" name="Line 22">
            <a:extLst>
              <a:ext uri="{FF2B5EF4-FFF2-40B4-BE49-F238E27FC236}">
                <a16:creationId xmlns:a16="http://schemas.microsoft.com/office/drawing/2014/main" id="{3A4A03FC-CE7C-46E9-8A4E-66652F65B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29" name="Object 23">
            <a:extLst>
              <a:ext uri="{FF2B5EF4-FFF2-40B4-BE49-F238E27FC236}">
                <a16:creationId xmlns:a16="http://schemas.microsoft.com/office/drawing/2014/main" id="{1F728442-F81C-4012-BCB3-CAE41E529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24">
            <a:extLst>
              <a:ext uri="{FF2B5EF4-FFF2-40B4-BE49-F238E27FC236}">
                <a16:creationId xmlns:a16="http://schemas.microsoft.com/office/drawing/2014/main" id="{2E51692E-3BEB-430B-A319-A67B4205B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25">
            <a:extLst>
              <a:ext uri="{FF2B5EF4-FFF2-40B4-BE49-F238E27FC236}">
                <a16:creationId xmlns:a16="http://schemas.microsoft.com/office/drawing/2014/main" id="{2EB75298-B3F0-4993-BB1B-7C458A2D8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6">
            <a:extLst>
              <a:ext uri="{FF2B5EF4-FFF2-40B4-BE49-F238E27FC236}">
                <a16:creationId xmlns:a16="http://schemas.microsoft.com/office/drawing/2014/main" id="{C05836E6-B1F6-4F70-B92B-C0A714D0A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7">
            <a:extLst>
              <a:ext uri="{FF2B5EF4-FFF2-40B4-BE49-F238E27FC236}">
                <a16:creationId xmlns:a16="http://schemas.microsoft.com/office/drawing/2014/main" id="{C152D48D-A039-4D19-B112-55F73411B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8">
            <a:extLst>
              <a:ext uri="{FF2B5EF4-FFF2-40B4-BE49-F238E27FC236}">
                <a16:creationId xmlns:a16="http://schemas.microsoft.com/office/drawing/2014/main" id="{3A2B3CD5-7FEA-4319-8E8C-BB034C43F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29">
            <a:extLst>
              <a:ext uri="{FF2B5EF4-FFF2-40B4-BE49-F238E27FC236}">
                <a16:creationId xmlns:a16="http://schemas.microsoft.com/office/drawing/2014/main" id="{EA366066-7D89-4FC2-9E4A-C7763DCC7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38936" name="Object 30">
            <a:extLst>
              <a:ext uri="{FF2B5EF4-FFF2-40B4-BE49-F238E27FC236}">
                <a16:creationId xmlns:a16="http://schemas.microsoft.com/office/drawing/2014/main" id="{940B965D-2DF2-41B9-A856-AFCB00F08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31">
            <a:extLst>
              <a:ext uri="{FF2B5EF4-FFF2-40B4-BE49-F238E27FC236}">
                <a16:creationId xmlns:a16="http://schemas.microsoft.com/office/drawing/2014/main" id="{B49AF9A2-4B07-42DC-A888-0860C303D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54">
            <a:extLst>
              <a:ext uri="{FF2B5EF4-FFF2-40B4-BE49-F238E27FC236}">
                <a16:creationId xmlns:a16="http://schemas.microsoft.com/office/drawing/2014/main" id="{9A8C56D5-8989-4BD5-A6DE-E762C7539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Freeform 55">
            <a:extLst>
              <a:ext uri="{FF2B5EF4-FFF2-40B4-BE49-F238E27FC236}">
                <a16:creationId xmlns:a16="http://schemas.microsoft.com/office/drawing/2014/main" id="{1E49681F-98BF-4C01-B513-8FD63E6CEADA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0" name="Line 56">
            <a:extLst>
              <a:ext uri="{FF2B5EF4-FFF2-40B4-BE49-F238E27FC236}">
                <a16:creationId xmlns:a16="http://schemas.microsoft.com/office/drawing/2014/main" id="{C324677A-CE72-4EE9-9577-C3DE9BACC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1" name="Line 57">
            <a:extLst>
              <a:ext uri="{FF2B5EF4-FFF2-40B4-BE49-F238E27FC236}">
                <a16:creationId xmlns:a16="http://schemas.microsoft.com/office/drawing/2014/main" id="{F1534C14-3B91-4402-9522-B97E848DF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2" name="Oval 58">
            <a:extLst>
              <a:ext uri="{FF2B5EF4-FFF2-40B4-BE49-F238E27FC236}">
                <a16:creationId xmlns:a16="http://schemas.microsoft.com/office/drawing/2014/main" id="{A8E3938C-6CB8-4CE9-9D2D-37733B6DC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43" name="Oval 59">
            <a:extLst>
              <a:ext uri="{FF2B5EF4-FFF2-40B4-BE49-F238E27FC236}">
                <a16:creationId xmlns:a16="http://schemas.microsoft.com/office/drawing/2014/main" id="{C10F8932-1507-492E-B28E-1F576FF1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44" name="Object 60">
            <a:extLst>
              <a:ext uri="{FF2B5EF4-FFF2-40B4-BE49-F238E27FC236}">
                <a16:creationId xmlns:a16="http://schemas.microsoft.com/office/drawing/2014/main" id="{BBDD4D05-1F98-4F2B-AC19-F07894285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5" name="Object 61">
            <a:extLst>
              <a:ext uri="{FF2B5EF4-FFF2-40B4-BE49-F238E27FC236}">
                <a16:creationId xmlns:a16="http://schemas.microsoft.com/office/drawing/2014/main" id="{51AE901A-B4B5-4EF1-8318-DAC6D2EEA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6" name="Object 62">
            <a:extLst>
              <a:ext uri="{FF2B5EF4-FFF2-40B4-BE49-F238E27FC236}">
                <a16:creationId xmlns:a16="http://schemas.microsoft.com/office/drawing/2014/main" id="{3CF67D52-BD4B-41AD-BBFF-176FA696F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7" name="Object 63">
            <a:extLst>
              <a:ext uri="{FF2B5EF4-FFF2-40B4-BE49-F238E27FC236}">
                <a16:creationId xmlns:a16="http://schemas.microsoft.com/office/drawing/2014/main" id="{2D4B5030-D2FC-4A14-9635-01D5D0A1C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36700" imgH="469900" progId="Equation.3">
                  <p:embed/>
                </p:oleObj>
              </mc:Choice>
              <mc:Fallback>
                <p:oleObj name="Equation" r:id="rId21" imgW="1536700" imgH="469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8" name="Oval 76">
            <a:extLst>
              <a:ext uri="{FF2B5EF4-FFF2-40B4-BE49-F238E27FC236}">
                <a16:creationId xmlns:a16="http://schemas.microsoft.com/office/drawing/2014/main" id="{6786F5BC-0352-4EB8-8BB5-B39E54353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>
            <a:extLst>
              <a:ext uri="{FF2B5EF4-FFF2-40B4-BE49-F238E27FC236}">
                <a16:creationId xmlns:a16="http://schemas.microsoft.com/office/drawing/2014/main" id="{C9662D43-BDB7-4E71-B708-19DC63AE9C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9939" name="Footer Placeholder 2">
            <a:extLst>
              <a:ext uri="{FF2B5EF4-FFF2-40B4-BE49-F238E27FC236}">
                <a16:creationId xmlns:a16="http://schemas.microsoft.com/office/drawing/2014/main" id="{8BE997FF-F1BF-442B-B3C4-1B7DC6DE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2401D96B-97C2-4686-B60C-E85DCB3E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99D5FEF-848B-479D-B28F-D0ED4FF5D5C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Oval 64">
            <a:extLst>
              <a:ext uri="{FF2B5EF4-FFF2-40B4-BE49-F238E27FC236}">
                <a16:creationId xmlns:a16="http://schemas.microsoft.com/office/drawing/2014/main" id="{03DC156E-E88E-4CD9-BF7A-66F8D049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Line 12">
            <a:extLst>
              <a:ext uri="{FF2B5EF4-FFF2-40B4-BE49-F238E27FC236}">
                <a16:creationId xmlns:a16="http://schemas.microsoft.com/office/drawing/2014/main" id="{98DC48BD-2E00-483F-A8BA-5AA651C18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3" name="Line 13">
            <a:extLst>
              <a:ext uri="{FF2B5EF4-FFF2-40B4-BE49-F238E27FC236}">
                <a16:creationId xmlns:a16="http://schemas.microsoft.com/office/drawing/2014/main" id="{E55B0CD2-803D-4C57-902B-5CE5CA32A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4" name="Line 14">
            <a:extLst>
              <a:ext uri="{FF2B5EF4-FFF2-40B4-BE49-F238E27FC236}">
                <a16:creationId xmlns:a16="http://schemas.microsoft.com/office/drawing/2014/main" id="{D235A45A-CAEC-49CF-8D6D-CEB28F0A4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5" name="Line 15">
            <a:extLst>
              <a:ext uri="{FF2B5EF4-FFF2-40B4-BE49-F238E27FC236}">
                <a16:creationId xmlns:a16="http://schemas.microsoft.com/office/drawing/2014/main" id="{8119FA42-10CA-43AB-92B5-262826544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6" name="Line 16">
            <a:extLst>
              <a:ext uri="{FF2B5EF4-FFF2-40B4-BE49-F238E27FC236}">
                <a16:creationId xmlns:a16="http://schemas.microsoft.com/office/drawing/2014/main" id="{EF145296-6965-4527-891F-7C74C4669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7" name="Line 17">
            <a:extLst>
              <a:ext uri="{FF2B5EF4-FFF2-40B4-BE49-F238E27FC236}">
                <a16:creationId xmlns:a16="http://schemas.microsoft.com/office/drawing/2014/main" id="{FECF859D-7A57-4402-9210-C3482DD09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8" name="Line 18">
            <a:extLst>
              <a:ext uri="{FF2B5EF4-FFF2-40B4-BE49-F238E27FC236}">
                <a16:creationId xmlns:a16="http://schemas.microsoft.com/office/drawing/2014/main" id="{D1F5BB5E-02EC-4630-AD13-0225BB64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9" name="Line 19">
            <a:extLst>
              <a:ext uri="{FF2B5EF4-FFF2-40B4-BE49-F238E27FC236}">
                <a16:creationId xmlns:a16="http://schemas.microsoft.com/office/drawing/2014/main" id="{CD971EDA-22B9-4096-9BA5-FB701F338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Line 20">
            <a:extLst>
              <a:ext uri="{FF2B5EF4-FFF2-40B4-BE49-F238E27FC236}">
                <a16:creationId xmlns:a16="http://schemas.microsoft.com/office/drawing/2014/main" id="{6C6C6698-45BC-4860-9E23-7F6512DC8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1" name="Line 21">
            <a:extLst>
              <a:ext uri="{FF2B5EF4-FFF2-40B4-BE49-F238E27FC236}">
                <a16:creationId xmlns:a16="http://schemas.microsoft.com/office/drawing/2014/main" id="{64CDFF6F-AD11-4D6F-A1CA-463C9276F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2" name="Line 22">
            <a:extLst>
              <a:ext uri="{FF2B5EF4-FFF2-40B4-BE49-F238E27FC236}">
                <a16:creationId xmlns:a16="http://schemas.microsoft.com/office/drawing/2014/main" id="{E4D96D11-7E60-495D-9842-74E9CC6A8D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3" name="Object 23">
            <a:extLst>
              <a:ext uri="{FF2B5EF4-FFF2-40B4-BE49-F238E27FC236}">
                <a16:creationId xmlns:a16="http://schemas.microsoft.com/office/drawing/2014/main" id="{F5C3A3E0-BABE-4E28-95F8-3C4562842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24">
            <a:extLst>
              <a:ext uri="{FF2B5EF4-FFF2-40B4-BE49-F238E27FC236}">
                <a16:creationId xmlns:a16="http://schemas.microsoft.com/office/drawing/2014/main" id="{EC45322A-615E-4BC2-A215-FF24E0941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25">
            <a:extLst>
              <a:ext uri="{FF2B5EF4-FFF2-40B4-BE49-F238E27FC236}">
                <a16:creationId xmlns:a16="http://schemas.microsoft.com/office/drawing/2014/main" id="{7823FB8F-77F4-49CC-873A-022449160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6">
            <a:extLst>
              <a:ext uri="{FF2B5EF4-FFF2-40B4-BE49-F238E27FC236}">
                <a16:creationId xmlns:a16="http://schemas.microsoft.com/office/drawing/2014/main" id="{C3354330-53CB-4BD9-AB31-F92343596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7">
            <a:extLst>
              <a:ext uri="{FF2B5EF4-FFF2-40B4-BE49-F238E27FC236}">
                <a16:creationId xmlns:a16="http://schemas.microsoft.com/office/drawing/2014/main" id="{236FAAA9-D1D0-4008-81F5-EEDFF8D33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8">
            <a:extLst>
              <a:ext uri="{FF2B5EF4-FFF2-40B4-BE49-F238E27FC236}">
                <a16:creationId xmlns:a16="http://schemas.microsoft.com/office/drawing/2014/main" id="{B27A5C71-AFC6-4ECD-A48A-CABB675E3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9">
            <a:extLst>
              <a:ext uri="{FF2B5EF4-FFF2-40B4-BE49-F238E27FC236}">
                <a16:creationId xmlns:a16="http://schemas.microsoft.com/office/drawing/2014/main" id="{53790FAB-B5B0-472D-8CAF-B1EE26EB4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39960" name="Object 30">
            <a:extLst>
              <a:ext uri="{FF2B5EF4-FFF2-40B4-BE49-F238E27FC236}">
                <a16:creationId xmlns:a16="http://schemas.microsoft.com/office/drawing/2014/main" id="{94153B96-0C36-4DA6-92DA-4C771CD04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31">
            <a:extLst>
              <a:ext uri="{FF2B5EF4-FFF2-40B4-BE49-F238E27FC236}">
                <a16:creationId xmlns:a16="http://schemas.microsoft.com/office/drawing/2014/main" id="{D0FEFCDA-E12B-4CDF-898F-70F34003E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54">
            <a:extLst>
              <a:ext uri="{FF2B5EF4-FFF2-40B4-BE49-F238E27FC236}">
                <a16:creationId xmlns:a16="http://schemas.microsoft.com/office/drawing/2014/main" id="{AB2D9BB5-61AD-4184-9150-34189AD2C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Freeform 55">
            <a:extLst>
              <a:ext uri="{FF2B5EF4-FFF2-40B4-BE49-F238E27FC236}">
                <a16:creationId xmlns:a16="http://schemas.microsoft.com/office/drawing/2014/main" id="{0E45C5B9-EB7F-4F5F-A763-5CBCA97BF897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736600 w 672"/>
              <a:gd name="T1" fmla="*/ 1003300 h 632"/>
              <a:gd name="T2" fmla="*/ 1041400 w 672"/>
              <a:gd name="T3" fmla="*/ 317500 h 632"/>
              <a:gd name="T4" fmla="*/ 584200 w 672"/>
              <a:gd name="T5" fmla="*/ 12700 h 632"/>
              <a:gd name="T6" fmla="*/ 50800 w 672"/>
              <a:gd name="T7" fmla="*/ 241300 h 632"/>
              <a:gd name="T8" fmla="*/ 279400 w 672"/>
              <a:gd name="T9" fmla="*/ 9271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4" name="Line 56">
            <a:extLst>
              <a:ext uri="{FF2B5EF4-FFF2-40B4-BE49-F238E27FC236}">
                <a16:creationId xmlns:a16="http://schemas.microsoft.com/office/drawing/2014/main" id="{6D04ABEE-305A-4DB1-B3FE-15029A637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5" name="Line 57">
            <a:extLst>
              <a:ext uri="{FF2B5EF4-FFF2-40B4-BE49-F238E27FC236}">
                <a16:creationId xmlns:a16="http://schemas.microsoft.com/office/drawing/2014/main" id="{B1B1403B-B804-4DC7-8534-BC87C0AC6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6" name="Oval 58">
            <a:extLst>
              <a:ext uri="{FF2B5EF4-FFF2-40B4-BE49-F238E27FC236}">
                <a16:creationId xmlns:a16="http://schemas.microsoft.com/office/drawing/2014/main" id="{111235BA-5C81-4DE2-AB9D-62B5B606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67" name="Oval 59">
            <a:extLst>
              <a:ext uri="{FF2B5EF4-FFF2-40B4-BE49-F238E27FC236}">
                <a16:creationId xmlns:a16="http://schemas.microsoft.com/office/drawing/2014/main" id="{EB213D6E-4E35-440C-9EC0-4BA89D65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68" name="Object 60">
            <a:extLst>
              <a:ext uri="{FF2B5EF4-FFF2-40B4-BE49-F238E27FC236}">
                <a16:creationId xmlns:a16="http://schemas.microsoft.com/office/drawing/2014/main" id="{DC808A9E-FB66-465A-ABF6-AC8629D87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61">
            <a:extLst>
              <a:ext uri="{FF2B5EF4-FFF2-40B4-BE49-F238E27FC236}">
                <a16:creationId xmlns:a16="http://schemas.microsoft.com/office/drawing/2014/main" id="{423D0191-DD5D-4873-A093-35505C861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62">
            <a:extLst>
              <a:ext uri="{FF2B5EF4-FFF2-40B4-BE49-F238E27FC236}">
                <a16:creationId xmlns:a16="http://schemas.microsoft.com/office/drawing/2014/main" id="{C6C811E1-66E7-4544-9D54-6322F8212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63">
            <a:extLst>
              <a:ext uri="{FF2B5EF4-FFF2-40B4-BE49-F238E27FC236}">
                <a16:creationId xmlns:a16="http://schemas.microsoft.com/office/drawing/2014/main" id="{420C9C86-39E1-4B6C-9BB8-DD1C175C0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36700" imgH="469900" progId="Equation.3">
                  <p:embed/>
                </p:oleObj>
              </mc:Choice>
              <mc:Fallback>
                <p:oleObj name="Equation" r:id="rId21" imgW="1536700" imgH="469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2" name="Oval 65">
            <a:extLst>
              <a:ext uri="{FF2B5EF4-FFF2-40B4-BE49-F238E27FC236}">
                <a16:creationId xmlns:a16="http://schemas.microsoft.com/office/drawing/2014/main" id="{3855E5D6-2578-4096-A0B7-00872CE02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>
            <a:extLst>
              <a:ext uri="{FF2B5EF4-FFF2-40B4-BE49-F238E27FC236}">
                <a16:creationId xmlns:a16="http://schemas.microsoft.com/office/drawing/2014/main" id="{45D27012-5B32-4FDC-B8D0-B0B61D130B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0963" name="Footer Placeholder 2">
            <a:extLst>
              <a:ext uri="{FF2B5EF4-FFF2-40B4-BE49-F238E27FC236}">
                <a16:creationId xmlns:a16="http://schemas.microsoft.com/office/drawing/2014/main" id="{92B4D1C5-F264-4654-83A2-78417BD0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B253CC18-E490-4023-90A7-FC961E27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6720837-6DDE-40A6-B350-EB1485A0F2B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Line 2">
            <a:extLst>
              <a:ext uri="{FF2B5EF4-FFF2-40B4-BE49-F238E27FC236}">
                <a16:creationId xmlns:a16="http://schemas.microsoft.com/office/drawing/2014/main" id="{643E3B5F-0A81-4EB9-8399-A969B9305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6" name="Line 3">
            <a:extLst>
              <a:ext uri="{FF2B5EF4-FFF2-40B4-BE49-F238E27FC236}">
                <a16:creationId xmlns:a16="http://schemas.microsoft.com/office/drawing/2014/main" id="{676E7990-4E8A-4995-B06D-A9910D4EA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7" name="Line 4">
            <a:extLst>
              <a:ext uri="{FF2B5EF4-FFF2-40B4-BE49-F238E27FC236}">
                <a16:creationId xmlns:a16="http://schemas.microsoft.com/office/drawing/2014/main" id="{8B31A683-243F-47DC-9C2C-569075C66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8" name="Line 5">
            <a:extLst>
              <a:ext uri="{FF2B5EF4-FFF2-40B4-BE49-F238E27FC236}">
                <a16:creationId xmlns:a16="http://schemas.microsoft.com/office/drawing/2014/main" id="{35621944-8D07-4C7A-A606-A889BE8AF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9" name="Line 6">
            <a:extLst>
              <a:ext uri="{FF2B5EF4-FFF2-40B4-BE49-F238E27FC236}">
                <a16:creationId xmlns:a16="http://schemas.microsoft.com/office/drawing/2014/main" id="{941317BD-542D-4E08-AA0E-FD9AFBC94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0" name="Line 7">
            <a:extLst>
              <a:ext uri="{FF2B5EF4-FFF2-40B4-BE49-F238E27FC236}">
                <a16:creationId xmlns:a16="http://schemas.microsoft.com/office/drawing/2014/main" id="{89AC68E4-4792-40BC-8AF7-AE8CF6EB8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1" name="Line 8">
            <a:extLst>
              <a:ext uri="{FF2B5EF4-FFF2-40B4-BE49-F238E27FC236}">
                <a16:creationId xmlns:a16="http://schemas.microsoft.com/office/drawing/2014/main" id="{A9CCA3EA-1B07-4E25-8B38-D0B330373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2" name="Line 9">
            <a:extLst>
              <a:ext uri="{FF2B5EF4-FFF2-40B4-BE49-F238E27FC236}">
                <a16:creationId xmlns:a16="http://schemas.microsoft.com/office/drawing/2014/main" id="{342983CC-FDE3-4EA4-864B-0ECA8A189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3" name="Line 10">
            <a:extLst>
              <a:ext uri="{FF2B5EF4-FFF2-40B4-BE49-F238E27FC236}">
                <a16:creationId xmlns:a16="http://schemas.microsoft.com/office/drawing/2014/main" id="{88C0CF77-DA58-4D61-AE4F-21945B341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4" name="Line 11">
            <a:extLst>
              <a:ext uri="{FF2B5EF4-FFF2-40B4-BE49-F238E27FC236}">
                <a16:creationId xmlns:a16="http://schemas.microsoft.com/office/drawing/2014/main" id="{37AF3540-0438-4C7C-8E48-A4DABBB30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5" name="Line 12">
            <a:extLst>
              <a:ext uri="{FF2B5EF4-FFF2-40B4-BE49-F238E27FC236}">
                <a16:creationId xmlns:a16="http://schemas.microsoft.com/office/drawing/2014/main" id="{AB704293-5239-46F9-AFAD-4DE0CA366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6" name="Object 13">
            <a:extLst>
              <a:ext uri="{FF2B5EF4-FFF2-40B4-BE49-F238E27FC236}">
                <a16:creationId xmlns:a16="http://schemas.microsoft.com/office/drawing/2014/main" id="{82ABFB70-8D28-434C-AB8E-2FE9697C1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4">
            <a:extLst>
              <a:ext uri="{FF2B5EF4-FFF2-40B4-BE49-F238E27FC236}">
                <a16:creationId xmlns:a16="http://schemas.microsoft.com/office/drawing/2014/main" id="{974BABA0-F8AF-4784-A019-AE0DA6C5D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5">
            <a:extLst>
              <a:ext uri="{FF2B5EF4-FFF2-40B4-BE49-F238E27FC236}">
                <a16:creationId xmlns:a16="http://schemas.microsoft.com/office/drawing/2014/main" id="{BDD2A4FF-AB3B-4D61-8882-819F418BF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6">
            <a:extLst>
              <a:ext uri="{FF2B5EF4-FFF2-40B4-BE49-F238E27FC236}">
                <a16:creationId xmlns:a16="http://schemas.microsoft.com/office/drawing/2014/main" id="{DD1F83A3-1DB8-4BEB-A2E0-4DC88A3D4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17">
            <a:extLst>
              <a:ext uri="{FF2B5EF4-FFF2-40B4-BE49-F238E27FC236}">
                <a16:creationId xmlns:a16="http://schemas.microsoft.com/office/drawing/2014/main" id="{DD04BAC8-46BA-43B8-B6D4-5A791116A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18">
            <a:extLst>
              <a:ext uri="{FF2B5EF4-FFF2-40B4-BE49-F238E27FC236}">
                <a16:creationId xmlns:a16="http://schemas.microsoft.com/office/drawing/2014/main" id="{5F74329D-6DD3-4FDB-856E-096B3882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19">
            <a:extLst>
              <a:ext uri="{FF2B5EF4-FFF2-40B4-BE49-F238E27FC236}">
                <a16:creationId xmlns:a16="http://schemas.microsoft.com/office/drawing/2014/main" id="{E1973832-CCDD-4715-8803-831CD67A1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40983" name="Object 20">
            <a:extLst>
              <a:ext uri="{FF2B5EF4-FFF2-40B4-BE49-F238E27FC236}">
                <a16:creationId xmlns:a16="http://schemas.microsoft.com/office/drawing/2014/main" id="{9FE3C950-CFE7-41AC-B6E5-CE417218F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1">
            <a:extLst>
              <a:ext uri="{FF2B5EF4-FFF2-40B4-BE49-F238E27FC236}">
                <a16:creationId xmlns:a16="http://schemas.microsoft.com/office/drawing/2014/main" id="{E5B50143-7B96-4A1A-B1F8-22900BA74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Line 22">
            <a:extLst>
              <a:ext uri="{FF2B5EF4-FFF2-40B4-BE49-F238E27FC236}">
                <a16:creationId xmlns:a16="http://schemas.microsoft.com/office/drawing/2014/main" id="{59376D42-1930-4DB2-8B66-CBB464A92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6" name="Line 23">
            <a:extLst>
              <a:ext uri="{FF2B5EF4-FFF2-40B4-BE49-F238E27FC236}">
                <a16:creationId xmlns:a16="http://schemas.microsoft.com/office/drawing/2014/main" id="{F10970A7-322A-46A6-B62A-EC7FDB2C0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7" name="Line 24">
            <a:extLst>
              <a:ext uri="{FF2B5EF4-FFF2-40B4-BE49-F238E27FC236}">
                <a16:creationId xmlns:a16="http://schemas.microsoft.com/office/drawing/2014/main" id="{18BDA9E8-042F-4546-910B-2F2FCDA2C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8" name="Line 25">
            <a:extLst>
              <a:ext uri="{FF2B5EF4-FFF2-40B4-BE49-F238E27FC236}">
                <a16:creationId xmlns:a16="http://schemas.microsoft.com/office/drawing/2014/main" id="{DE4679EA-0B61-40F6-98F4-77C050729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9" name="Line 26">
            <a:extLst>
              <a:ext uri="{FF2B5EF4-FFF2-40B4-BE49-F238E27FC236}">
                <a16:creationId xmlns:a16="http://schemas.microsoft.com/office/drawing/2014/main" id="{B1399404-A284-4619-B7CD-59C7FF6C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0" name="Line 27">
            <a:extLst>
              <a:ext uri="{FF2B5EF4-FFF2-40B4-BE49-F238E27FC236}">
                <a16:creationId xmlns:a16="http://schemas.microsoft.com/office/drawing/2014/main" id="{216E0DAB-8334-46AE-A7F9-1FCD87684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1" name="Line 28">
            <a:extLst>
              <a:ext uri="{FF2B5EF4-FFF2-40B4-BE49-F238E27FC236}">
                <a16:creationId xmlns:a16="http://schemas.microsoft.com/office/drawing/2014/main" id="{81F1B381-EA72-42D2-B2F1-17B26120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2" name="Line 29">
            <a:extLst>
              <a:ext uri="{FF2B5EF4-FFF2-40B4-BE49-F238E27FC236}">
                <a16:creationId xmlns:a16="http://schemas.microsoft.com/office/drawing/2014/main" id="{EB3C53CC-620B-41D5-9A1F-55AF32BF1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3" name="Line 30">
            <a:extLst>
              <a:ext uri="{FF2B5EF4-FFF2-40B4-BE49-F238E27FC236}">
                <a16:creationId xmlns:a16="http://schemas.microsoft.com/office/drawing/2014/main" id="{82264413-F117-4957-A290-B0E0E947B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4" name="Line 31">
            <a:extLst>
              <a:ext uri="{FF2B5EF4-FFF2-40B4-BE49-F238E27FC236}">
                <a16:creationId xmlns:a16="http://schemas.microsoft.com/office/drawing/2014/main" id="{0D481AF0-8515-4706-8870-C2BC58128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5" name="Line 32">
            <a:extLst>
              <a:ext uri="{FF2B5EF4-FFF2-40B4-BE49-F238E27FC236}">
                <a16:creationId xmlns:a16="http://schemas.microsoft.com/office/drawing/2014/main" id="{E0A654EB-339E-4B7E-8EB2-2C0CFD33B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96" name="Object 33">
            <a:extLst>
              <a:ext uri="{FF2B5EF4-FFF2-40B4-BE49-F238E27FC236}">
                <a16:creationId xmlns:a16="http://schemas.microsoft.com/office/drawing/2014/main" id="{23FB206F-B8CD-4784-ADA0-7B7A07850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4">
            <a:extLst>
              <a:ext uri="{FF2B5EF4-FFF2-40B4-BE49-F238E27FC236}">
                <a16:creationId xmlns:a16="http://schemas.microsoft.com/office/drawing/2014/main" id="{F4BBADF0-24BD-4C06-8899-35608A33A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35">
            <a:extLst>
              <a:ext uri="{FF2B5EF4-FFF2-40B4-BE49-F238E27FC236}">
                <a16:creationId xmlns:a16="http://schemas.microsoft.com/office/drawing/2014/main" id="{78DCE9C6-F964-4114-9561-BD74C99FE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9" name="Object 36">
            <a:extLst>
              <a:ext uri="{FF2B5EF4-FFF2-40B4-BE49-F238E27FC236}">
                <a16:creationId xmlns:a16="http://schemas.microsoft.com/office/drawing/2014/main" id="{3D274882-51EE-480D-989F-25F91C212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0" name="Object 37">
            <a:extLst>
              <a:ext uri="{FF2B5EF4-FFF2-40B4-BE49-F238E27FC236}">
                <a16:creationId xmlns:a16="http://schemas.microsoft.com/office/drawing/2014/main" id="{6640CDF6-3B2F-4303-A634-277D22CBD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1" name="Object 38">
            <a:extLst>
              <a:ext uri="{FF2B5EF4-FFF2-40B4-BE49-F238E27FC236}">
                <a16:creationId xmlns:a16="http://schemas.microsoft.com/office/drawing/2014/main" id="{26C51DE4-794E-492B-ACAF-BF28A5477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2" name="Text Box 39">
            <a:extLst>
              <a:ext uri="{FF2B5EF4-FFF2-40B4-BE49-F238E27FC236}">
                <a16:creationId xmlns:a16="http://schemas.microsoft.com/office/drawing/2014/main" id="{69661FA2-9D87-4616-A287-6A6F56F66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41003" name="Object 40">
            <a:extLst>
              <a:ext uri="{FF2B5EF4-FFF2-40B4-BE49-F238E27FC236}">
                <a16:creationId xmlns:a16="http://schemas.microsoft.com/office/drawing/2014/main" id="{A0D8454E-2202-4D2A-B663-53814ABE4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4" name="Object 41">
            <a:extLst>
              <a:ext uri="{FF2B5EF4-FFF2-40B4-BE49-F238E27FC236}">
                <a16:creationId xmlns:a16="http://schemas.microsoft.com/office/drawing/2014/main" id="{8E93EB81-4F5D-4C16-A5DC-A7944B5CD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5" name="Line 42">
            <a:extLst>
              <a:ext uri="{FF2B5EF4-FFF2-40B4-BE49-F238E27FC236}">
                <a16:creationId xmlns:a16="http://schemas.microsoft.com/office/drawing/2014/main" id="{2EA223C2-D85A-4998-AD89-E82240E9B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6" name="Line 43">
            <a:extLst>
              <a:ext uri="{FF2B5EF4-FFF2-40B4-BE49-F238E27FC236}">
                <a16:creationId xmlns:a16="http://schemas.microsoft.com/office/drawing/2014/main" id="{75AEE559-55D8-4603-814F-0332A8D01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7" name="Line 44">
            <a:extLst>
              <a:ext uri="{FF2B5EF4-FFF2-40B4-BE49-F238E27FC236}">
                <a16:creationId xmlns:a16="http://schemas.microsoft.com/office/drawing/2014/main" id="{31895173-242F-4632-9BAD-D31433569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8" name="Line 45">
            <a:extLst>
              <a:ext uri="{FF2B5EF4-FFF2-40B4-BE49-F238E27FC236}">
                <a16:creationId xmlns:a16="http://schemas.microsoft.com/office/drawing/2014/main" id="{668B49CB-F21E-4E76-BBF6-01A8A89E0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9" name="Line 46">
            <a:extLst>
              <a:ext uri="{FF2B5EF4-FFF2-40B4-BE49-F238E27FC236}">
                <a16:creationId xmlns:a16="http://schemas.microsoft.com/office/drawing/2014/main" id="{525E4D5C-72B1-4DAC-BC87-D9CEECE50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0" name="Line 47">
            <a:extLst>
              <a:ext uri="{FF2B5EF4-FFF2-40B4-BE49-F238E27FC236}">
                <a16:creationId xmlns:a16="http://schemas.microsoft.com/office/drawing/2014/main" id="{ADEFB52C-35CC-4FF0-A823-F4482E3CE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1" name="Line 48">
            <a:extLst>
              <a:ext uri="{FF2B5EF4-FFF2-40B4-BE49-F238E27FC236}">
                <a16:creationId xmlns:a16="http://schemas.microsoft.com/office/drawing/2014/main" id="{1405F986-FBFD-4DEB-A182-D17E4E1AE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2" name="Line 49">
            <a:extLst>
              <a:ext uri="{FF2B5EF4-FFF2-40B4-BE49-F238E27FC236}">
                <a16:creationId xmlns:a16="http://schemas.microsoft.com/office/drawing/2014/main" id="{60D445FA-C4D5-416A-A0A1-D4FCD3F30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3" name="Line 50">
            <a:extLst>
              <a:ext uri="{FF2B5EF4-FFF2-40B4-BE49-F238E27FC236}">
                <a16:creationId xmlns:a16="http://schemas.microsoft.com/office/drawing/2014/main" id="{12604B81-99DA-459B-B456-44885EA7F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4" name="Line 51">
            <a:extLst>
              <a:ext uri="{FF2B5EF4-FFF2-40B4-BE49-F238E27FC236}">
                <a16:creationId xmlns:a16="http://schemas.microsoft.com/office/drawing/2014/main" id="{4740ED0D-FD0B-4EED-86BD-5A04848D1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5" name="Line 52">
            <a:extLst>
              <a:ext uri="{FF2B5EF4-FFF2-40B4-BE49-F238E27FC236}">
                <a16:creationId xmlns:a16="http://schemas.microsoft.com/office/drawing/2014/main" id="{5D723B4C-7B2D-4521-862A-88822B423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016" name="Object 53">
            <a:extLst>
              <a:ext uri="{FF2B5EF4-FFF2-40B4-BE49-F238E27FC236}">
                <a16:creationId xmlns:a16="http://schemas.microsoft.com/office/drawing/2014/main" id="{7587252A-3E80-4278-B309-8A536A0F2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7" name="Object 54">
            <a:extLst>
              <a:ext uri="{FF2B5EF4-FFF2-40B4-BE49-F238E27FC236}">
                <a16:creationId xmlns:a16="http://schemas.microsoft.com/office/drawing/2014/main" id="{19AF9507-E3CC-423F-A427-E436E5FFA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8" name="Object 55">
            <a:extLst>
              <a:ext uri="{FF2B5EF4-FFF2-40B4-BE49-F238E27FC236}">
                <a16:creationId xmlns:a16="http://schemas.microsoft.com/office/drawing/2014/main" id="{20614526-D4B0-4E3A-BD8B-13B24E0E4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9" name="Object 56">
            <a:extLst>
              <a:ext uri="{FF2B5EF4-FFF2-40B4-BE49-F238E27FC236}">
                <a16:creationId xmlns:a16="http://schemas.microsoft.com/office/drawing/2014/main" id="{4BF8DEA0-F71B-4E45-B23D-6BC440D7B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0" name="Object 57">
            <a:extLst>
              <a:ext uri="{FF2B5EF4-FFF2-40B4-BE49-F238E27FC236}">
                <a16:creationId xmlns:a16="http://schemas.microsoft.com/office/drawing/2014/main" id="{B7F75AE9-B139-4215-91CF-59AD334FC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90" imgH="393529" progId="Equation.3">
                  <p:embed/>
                </p:oleObj>
              </mc:Choice>
              <mc:Fallback>
                <p:oleObj name="Equation" r:id="rId26" imgW="253890" imgH="39352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1" name="Object 58">
            <a:extLst>
              <a:ext uri="{FF2B5EF4-FFF2-40B4-BE49-F238E27FC236}">
                <a16:creationId xmlns:a16="http://schemas.microsoft.com/office/drawing/2014/main" id="{246B3BB6-653D-4C0B-8245-70F66C8AB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2" name="Text Box 59">
            <a:extLst>
              <a:ext uri="{FF2B5EF4-FFF2-40B4-BE49-F238E27FC236}">
                <a16:creationId xmlns:a16="http://schemas.microsoft.com/office/drawing/2014/main" id="{3B53C683-5E2E-432D-8110-37199E609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41023" name="Object 60">
            <a:extLst>
              <a:ext uri="{FF2B5EF4-FFF2-40B4-BE49-F238E27FC236}">
                <a16:creationId xmlns:a16="http://schemas.microsoft.com/office/drawing/2014/main" id="{412366C9-2FFD-415D-B9FC-A88CC2B73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33169" progId="Equation.3">
                  <p:embed/>
                </p:oleObj>
              </mc:Choice>
              <mc:Fallback>
                <p:oleObj name="Equation" r:id="rId28" imgW="444307" imgH="53316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4" name="Object 61">
            <a:extLst>
              <a:ext uri="{FF2B5EF4-FFF2-40B4-BE49-F238E27FC236}">
                <a16:creationId xmlns:a16="http://schemas.microsoft.com/office/drawing/2014/main" id="{3499431F-08EC-4B6F-998D-DDFD763D0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5" name="Line 82">
            <a:extLst>
              <a:ext uri="{FF2B5EF4-FFF2-40B4-BE49-F238E27FC236}">
                <a16:creationId xmlns:a16="http://schemas.microsoft.com/office/drawing/2014/main" id="{F17F2E2A-050B-4DB2-8A46-827590787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6" name="Line 83">
            <a:extLst>
              <a:ext uri="{FF2B5EF4-FFF2-40B4-BE49-F238E27FC236}">
                <a16:creationId xmlns:a16="http://schemas.microsoft.com/office/drawing/2014/main" id="{FB217778-E9DC-4A80-8D70-298B7F96D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7" name="Line 84">
            <a:extLst>
              <a:ext uri="{FF2B5EF4-FFF2-40B4-BE49-F238E27FC236}">
                <a16:creationId xmlns:a16="http://schemas.microsoft.com/office/drawing/2014/main" id="{BCDAC82C-92DA-462C-AEB5-783EF04B6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8" name="Line 85">
            <a:extLst>
              <a:ext uri="{FF2B5EF4-FFF2-40B4-BE49-F238E27FC236}">
                <a16:creationId xmlns:a16="http://schemas.microsoft.com/office/drawing/2014/main" id="{60B53EAF-0388-4AEB-932C-DF1AC5FB7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9" name="Line 86">
            <a:extLst>
              <a:ext uri="{FF2B5EF4-FFF2-40B4-BE49-F238E27FC236}">
                <a16:creationId xmlns:a16="http://schemas.microsoft.com/office/drawing/2014/main" id="{E9E5E839-B386-447B-AE44-64019BC9D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0" name="Line 87">
            <a:extLst>
              <a:ext uri="{FF2B5EF4-FFF2-40B4-BE49-F238E27FC236}">
                <a16:creationId xmlns:a16="http://schemas.microsoft.com/office/drawing/2014/main" id="{6ABF2A68-D668-4F1E-9416-C4731EA8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1" name="Line 88">
            <a:extLst>
              <a:ext uri="{FF2B5EF4-FFF2-40B4-BE49-F238E27FC236}">
                <a16:creationId xmlns:a16="http://schemas.microsoft.com/office/drawing/2014/main" id="{BFB335BC-E82D-4120-9960-3AE2C3001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2" name="Line 89">
            <a:extLst>
              <a:ext uri="{FF2B5EF4-FFF2-40B4-BE49-F238E27FC236}">
                <a16:creationId xmlns:a16="http://schemas.microsoft.com/office/drawing/2014/main" id="{1EB07496-AE2B-4287-87BB-8A624699D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3" name="Line 90">
            <a:extLst>
              <a:ext uri="{FF2B5EF4-FFF2-40B4-BE49-F238E27FC236}">
                <a16:creationId xmlns:a16="http://schemas.microsoft.com/office/drawing/2014/main" id="{B66B8566-2486-438B-8ED4-598F5D083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4" name="Line 91">
            <a:extLst>
              <a:ext uri="{FF2B5EF4-FFF2-40B4-BE49-F238E27FC236}">
                <a16:creationId xmlns:a16="http://schemas.microsoft.com/office/drawing/2014/main" id="{303EFE2B-F0F7-48A0-BAA9-FAA0FFDED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5" name="Line 92">
            <a:extLst>
              <a:ext uri="{FF2B5EF4-FFF2-40B4-BE49-F238E27FC236}">
                <a16:creationId xmlns:a16="http://schemas.microsoft.com/office/drawing/2014/main" id="{E450A3FE-4A00-4EB9-A159-479A0DF56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036" name="Object 93">
            <a:extLst>
              <a:ext uri="{FF2B5EF4-FFF2-40B4-BE49-F238E27FC236}">
                <a16:creationId xmlns:a16="http://schemas.microsoft.com/office/drawing/2014/main" id="{0305DCD8-0DD5-4813-8607-D71CEEFFA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7" name="Object 94">
            <a:extLst>
              <a:ext uri="{FF2B5EF4-FFF2-40B4-BE49-F238E27FC236}">
                <a16:creationId xmlns:a16="http://schemas.microsoft.com/office/drawing/2014/main" id="{1E701CC9-D4BC-4891-9E71-916481C39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90" imgH="368140" progId="Equation.3">
                  <p:embed/>
                </p:oleObj>
              </mc:Choice>
              <mc:Fallback>
                <p:oleObj name="Equation" r:id="rId31" imgW="253890" imgH="36814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8" name="Object 95">
            <a:extLst>
              <a:ext uri="{FF2B5EF4-FFF2-40B4-BE49-F238E27FC236}">
                <a16:creationId xmlns:a16="http://schemas.microsoft.com/office/drawing/2014/main" id="{D7409315-804F-4D7E-A6B2-E0EE0FC4E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9" name="Object 96">
            <a:extLst>
              <a:ext uri="{FF2B5EF4-FFF2-40B4-BE49-F238E27FC236}">
                <a16:creationId xmlns:a16="http://schemas.microsoft.com/office/drawing/2014/main" id="{7440929A-7F14-4FFC-8EC5-C017BD70E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0" name="Object 97">
            <a:extLst>
              <a:ext uri="{FF2B5EF4-FFF2-40B4-BE49-F238E27FC236}">
                <a16:creationId xmlns:a16="http://schemas.microsoft.com/office/drawing/2014/main" id="{AB1EA35B-B4E2-4CC4-B778-287B05D3F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93529" progId="Equation.3">
                  <p:embed/>
                </p:oleObj>
              </mc:Choice>
              <mc:Fallback>
                <p:oleObj name="Equation" r:id="rId34" imgW="253890" imgH="39352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1" name="Object 98">
            <a:extLst>
              <a:ext uri="{FF2B5EF4-FFF2-40B4-BE49-F238E27FC236}">
                <a16:creationId xmlns:a16="http://schemas.microsoft.com/office/drawing/2014/main" id="{8C6A80FA-1B8C-4A92-9494-329D8B544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66584" imgH="279279" progId="Equation.3">
                  <p:embed/>
                </p:oleObj>
              </mc:Choice>
              <mc:Fallback>
                <p:oleObj name="Equation" r:id="rId35" imgW="266584" imgH="279279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2" name="Text Box 99">
            <a:extLst>
              <a:ext uri="{FF2B5EF4-FFF2-40B4-BE49-F238E27FC236}">
                <a16:creationId xmlns:a16="http://schemas.microsoft.com/office/drawing/2014/main" id="{3A7FBDEF-52C5-454F-B34C-59211EF8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41043" name="Object 100">
            <a:extLst>
              <a:ext uri="{FF2B5EF4-FFF2-40B4-BE49-F238E27FC236}">
                <a16:creationId xmlns:a16="http://schemas.microsoft.com/office/drawing/2014/main" id="{4D544AC2-6E11-46D8-826D-F6C16FA31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44307" imgH="533169" progId="Equation.3">
                  <p:embed/>
                </p:oleObj>
              </mc:Choice>
              <mc:Fallback>
                <p:oleObj name="Equation" r:id="rId36" imgW="444307" imgH="533169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4" name="Object 101">
            <a:extLst>
              <a:ext uri="{FF2B5EF4-FFF2-40B4-BE49-F238E27FC236}">
                <a16:creationId xmlns:a16="http://schemas.microsoft.com/office/drawing/2014/main" id="{D7EE65FE-917C-4489-92FD-0DAFB7835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5" name="Text Box 103">
            <a:extLst>
              <a:ext uri="{FF2B5EF4-FFF2-40B4-BE49-F238E27FC236}">
                <a16:creationId xmlns:a16="http://schemas.microsoft.com/office/drawing/2014/main" id="{E471DDA1-81CD-4870-9724-9FD57EABFD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97675" y="3184525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/>
              <a:t>Infinite loop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>
            <a:extLst>
              <a:ext uri="{FF2B5EF4-FFF2-40B4-BE49-F238E27FC236}">
                <a16:creationId xmlns:a16="http://schemas.microsoft.com/office/drawing/2014/main" id="{3D1E8F2D-9480-4A91-98E2-06B74F4A8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34D91514-FC08-43C6-ACC8-384F5585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979803BE-06FF-4D20-8FE9-A6049564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CB025E0-B20E-47AB-84E9-26EF1271463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5BB21EC3-1799-420E-8ED8-E4E0183AC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201025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Because of the </a:t>
            </a:r>
            <a:r>
              <a:rPr lang="en-US" altLang="en-US">
                <a:solidFill>
                  <a:srgbClr val="FF0000"/>
                </a:solidFill>
              </a:rPr>
              <a:t>infinite loop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pPr lvl="1">
              <a:buFontTx/>
              <a:buChar char="•"/>
            </a:pPr>
            <a:r>
              <a:rPr lang="en-US" altLang="en-US"/>
              <a:t>The accepting state cannot be reached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 lvl="1">
              <a:buFontTx/>
              <a:buChar char="•"/>
            </a:pPr>
            <a:r>
              <a:rPr lang="en-US" altLang="en-US"/>
              <a:t>The machine never halts </a:t>
            </a:r>
          </a:p>
          <a:p>
            <a:pPr lvl="1"/>
            <a:endParaRPr lang="en-US" altLang="en-US"/>
          </a:p>
          <a:p>
            <a:pPr lvl="1">
              <a:buFontTx/>
              <a:buChar char="•"/>
            </a:pPr>
            <a:r>
              <a:rPr lang="en-US" altLang="en-US"/>
              <a:t>The input string is </a:t>
            </a:r>
            <a:r>
              <a:rPr lang="en-US" altLang="en-US">
                <a:solidFill>
                  <a:srgbClr val="FF0000"/>
                </a:solidFill>
              </a:rPr>
              <a:t>rejected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>
            <a:extLst>
              <a:ext uri="{FF2B5EF4-FFF2-40B4-BE49-F238E27FC236}">
                <a16:creationId xmlns:a16="http://schemas.microsoft.com/office/drawing/2014/main" id="{C76C148E-7F04-458A-A638-604DD30344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AA11793A-371C-4FF8-A054-04EE58F0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91840246-4E6B-4597-8038-0322974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C7DF405-497A-45AA-8C75-94659CCF9AC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2C909D71-5ECE-4346-83B0-8289DB7C6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Turing Machine Example</a:t>
            </a:r>
          </a:p>
        </p:txBody>
      </p:sp>
      <p:sp>
        <p:nvSpPr>
          <p:cNvPr id="43014" name="Text Box 14">
            <a:extLst>
              <a:ext uri="{FF2B5EF4-FFF2-40B4-BE49-F238E27FC236}">
                <a16:creationId xmlns:a16="http://schemas.microsoft.com/office/drawing/2014/main" id="{50C1810B-FA2C-4B88-915B-89C11F6A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Turing machine for the language</a:t>
            </a:r>
          </a:p>
        </p:txBody>
      </p:sp>
      <p:graphicFrame>
        <p:nvGraphicFramePr>
          <p:cNvPr id="43015" name="Object 15">
            <a:extLst>
              <a:ext uri="{FF2B5EF4-FFF2-40B4-BE49-F238E27FC236}">
                <a16:creationId xmlns:a16="http://schemas.microsoft.com/office/drawing/2014/main" id="{5AB73CD2-AE33-4E94-8E4A-947ED0328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711200" progId="Equation.3">
                  <p:embed/>
                </p:oleObj>
              </mc:Choice>
              <mc:Fallback>
                <p:oleObj name="Equation" r:id="rId2" imgW="14351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Oval 46">
            <a:extLst>
              <a:ext uri="{FF2B5EF4-FFF2-40B4-BE49-F238E27FC236}">
                <a16:creationId xmlns:a16="http://schemas.microsoft.com/office/drawing/2014/main" id="{78249B38-C5F3-48B6-B421-A2F984F8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7" name="Object 47">
            <a:extLst>
              <a:ext uri="{FF2B5EF4-FFF2-40B4-BE49-F238E27FC236}">
                <a16:creationId xmlns:a16="http://schemas.microsoft.com/office/drawing/2014/main" id="{75BEFD5D-A33A-4775-90B0-784A4C516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33169" progId="Equation.3">
                  <p:embed/>
                </p:oleObj>
              </mc:Choice>
              <mc:Fallback>
                <p:oleObj name="Equation" r:id="rId4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Line 48">
            <a:extLst>
              <a:ext uri="{FF2B5EF4-FFF2-40B4-BE49-F238E27FC236}">
                <a16:creationId xmlns:a16="http://schemas.microsoft.com/office/drawing/2014/main" id="{45A9D82C-C616-4662-8A83-8A77D23BC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9" name="Oval 49">
            <a:extLst>
              <a:ext uri="{FF2B5EF4-FFF2-40B4-BE49-F238E27FC236}">
                <a16:creationId xmlns:a16="http://schemas.microsoft.com/office/drawing/2014/main" id="{2827B46B-DAD4-4058-A74B-0BE4A7CF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20" name="Object 50">
            <a:extLst>
              <a:ext uri="{FF2B5EF4-FFF2-40B4-BE49-F238E27FC236}">
                <a16:creationId xmlns:a16="http://schemas.microsoft.com/office/drawing/2014/main" id="{085E2026-B214-43B2-8C9B-D0A61BD63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520474" progId="Equation.3">
                  <p:embed/>
                </p:oleObj>
              </mc:Choice>
              <mc:Fallback>
                <p:oleObj name="Equation" r:id="rId6" imgW="380835" imgH="52047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Oval 51">
            <a:extLst>
              <a:ext uri="{FF2B5EF4-FFF2-40B4-BE49-F238E27FC236}">
                <a16:creationId xmlns:a16="http://schemas.microsoft.com/office/drawing/2014/main" id="{D9A1ACDD-A15A-4878-8FD0-1FAA65D8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22" name="Object 52">
            <a:extLst>
              <a:ext uri="{FF2B5EF4-FFF2-40B4-BE49-F238E27FC236}">
                <a16:creationId xmlns:a16="http://schemas.microsoft.com/office/drawing/2014/main" id="{5F8613B2-9B64-4B12-B29A-FA4484332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Oval 53">
            <a:extLst>
              <a:ext uri="{FF2B5EF4-FFF2-40B4-BE49-F238E27FC236}">
                <a16:creationId xmlns:a16="http://schemas.microsoft.com/office/drawing/2014/main" id="{8782C312-2E66-49B2-9862-3654B322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24" name="Object 54">
            <a:extLst>
              <a:ext uri="{FF2B5EF4-FFF2-40B4-BE49-F238E27FC236}">
                <a16:creationId xmlns:a16="http://schemas.microsoft.com/office/drawing/2014/main" id="{17A8308E-AABE-4189-B0D4-30EC82653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Line 55">
            <a:extLst>
              <a:ext uri="{FF2B5EF4-FFF2-40B4-BE49-F238E27FC236}">
                <a16:creationId xmlns:a16="http://schemas.microsoft.com/office/drawing/2014/main" id="{E347647A-BCEE-478B-9297-8845581D5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6" name="Freeform 56">
            <a:extLst>
              <a:ext uri="{FF2B5EF4-FFF2-40B4-BE49-F238E27FC236}">
                <a16:creationId xmlns:a16="http://schemas.microsoft.com/office/drawing/2014/main" id="{DB5FC952-84D3-467C-B1D5-6E9FB5E4F452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7" name="Freeform 57">
            <a:extLst>
              <a:ext uri="{FF2B5EF4-FFF2-40B4-BE49-F238E27FC236}">
                <a16:creationId xmlns:a16="http://schemas.microsoft.com/office/drawing/2014/main" id="{F50B5CCA-6466-4F25-90E9-EECF4B76800F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28" name="Object 58">
            <a:extLst>
              <a:ext uri="{FF2B5EF4-FFF2-40B4-BE49-F238E27FC236}">
                <a16:creationId xmlns:a16="http://schemas.microsoft.com/office/drawing/2014/main" id="{1F6541F4-4D65-4025-9303-FE545818C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457200" progId="Equation.3">
                  <p:embed/>
                </p:oleObj>
              </mc:Choice>
              <mc:Fallback>
                <p:oleObj name="Equation" r:id="rId12" imgW="1600200" imgH="457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59">
            <a:extLst>
              <a:ext uri="{FF2B5EF4-FFF2-40B4-BE49-F238E27FC236}">
                <a16:creationId xmlns:a16="http://schemas.microsoft.com/office/drawing/2014/main" id="{FE8EC422-5982-4091-ACFE-C7C807641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457200" progId="Equation.3">
                  <p:embed/>
                </p:oleObj>
              </mc:Choice>
              <mc:Fallback>
                <p:oleObj name="Equation" r:id="rId14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60">
            <a:extLst>
              <a:ext uri="{FF2B5EF4-FFF2-40B4-BE49-F238E27FC236}">
                <a16:creationId xmlns:a16="http://schemas.microsoft.com/office/drawing/2014/main" id="{9297339A-28D4-4349-A325-CED530B0F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1000" imgH="469900" progId="Equation.3">
                  <p:embed/>
                </p:oleObj>
              </mc:Choice>
              <mc:Fallback>
                <p:oleObj name="Equation" r:id="rId16" imgW="1651000" imgH="469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61">
            <a:extLst>
              <a:ext uri="{FF2B5EF4-FFF2-40B4-BE49-F238E27FC236}">
                <a16:creationId xmlns:a16="http://schemas.microsoft.com/office/drawing/2014/main" id="{35454FDD-6604-4B89-B95F-F4F255D5C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6811" imgH="482391" progId="Equation.3">
                  <p:embed/>
                </p:oleObj>
              </mc:Choice>
              <mc:Fallback>
                <p:oleObj name="Equation" r:id="rId18" imgW="1586811" imgH="482391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Freeform 62">
            <a:extLst>
              <a:ext uri="{FF2B5EF4-FFF2-40B4-BE49-F238E27FC236}">
                <a16:creationId xmlns:a16="http://schemas.microsoft.com/office/drawing/2014/main" id="{35EB8B59-2137-42F7-BCEB-BF6149AAF464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33" name="Object 63">
            <a:extLst>
              <a:ext uri="{FF2B5EF4-FFF2-40B4-BE49-F238E27FC236}">
                <a16:creationId xmlns:a16="http://schemas.microsoft.com/office/drawing/2014/main" id="{DE2EDA0A-7720-4C68-AE27-90B76E581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87500" imgH="457200" progId="Equation.3">
                  <p:embed/>
                </p:oleObj>
              </mc:Choice>
              <mc:Fallback>
                <p:oleObj name="Equation" r:id="rId20" imgW="1587500" imgH="457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64">
            <a:extLst>
              <a:ext uri="{FF2B5EF4-FFF2-40B4-BE49-F238E27FC236}">
                <a16:creationId xmlns:a16="http://schemas.microsoft.com/office/drawing/2014/main" id="{B1103CB5-480A-45BA-A2B8-CA3CBDDBF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25600" imgH="469900" progId="Equation.3">
                  <p:embed/>
                </p:oleObj>
              </mc:Choice>
              <mc:Fallback>
                <p:oleObj name="Equation" r:id="rId22" imgW="1625600" imgH="469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65">
            <a:extLst>
              <a:ext uri="{FF2B5EF4-FFF2-40B4-BE49-F238E27FC236}">
                <a16:creationId xmlns:a16="http://schemas.microsoft.com/office/drawing/2014/main" id="{D1EC7CA9-74AA-47C4-A892-862844CB2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00200" imgH="457200" progId="Equation.3">
                  <p:embed/>
                </p:oleObj>
              </mc:Choice>
              <mc:Fallback>
                <p:oleObj name="Equation" r:id="rId24" imgW="1600200" imgH="457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66">
            <a:extLst>
              <a:ext uri="{FF2B5EF4-FFF2-40B4-BE49-F238E27FC236}">
                <a16:creationId xmlns:a16="http://schemas.microsoft.com/office/drawing/2014/main" id="{222FA13B-D1B1-449A-9564-6E9D5ABBC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8600" imgH="520700" progId="Equation.3">
                  <p:embed/>
                </p:oleObj>
              </mc:Choice>
              <mc:Fallback>
                <p:oleObj name="Equation" r:id="rId26" imgW="228600" imgH="5207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Line 67">
            <a:extLst>
              <a:ext uri="{FF2B5EF4-FFF2-40B4-BE49-F238E27FC236}">
                <a16:creationId xmlns:a16="http://schemas.microsoft.com/office/drawing/2014/main" id="{810E00AB-3C86-476F-8AAF-A3ECB846A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8" name="Line 68">
            <a:extLst>
              <a:ext uri="{FF2B5EF4-FFF2-40B4-BE49-F238E27FC236}">
                <a16:creationId xmlns:a16="http://schemas.microsoft.com/office/drawing/2014/main" id="{115DC28F-44A0-4A66-B183-0D6C445236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39" name="Object 69">
            <a:extLst>
              <a:ext uri="{FF2B5EF4-FFF2-40B4-BE49-F238E27FC236}">
                <a16:creationId xmlns:a16="http://schemas.microsoft.com/office/drawing/2014/main" id="{97672F4C-1297-4D26-8A93-4189DB9CD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Freeform 70">
            <a:extLst>
              <a:ext uri="{FF2B5EF4-FFF2-40B4-BE49-F238E27FC236}">
                <a16:creationId xmlns:a16="http://schemas.microsoft.com/office/drawing/2014/main" id="{5B354312-2203-40B4-B82C-91D5957FE1BA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41" name="Object 71">
            <a:extLst>
              <a:ext uri="{FF2B5EF4-FFF2-40B4-BE49-F238E27FC236}">
                <a16:creationId xmlns:a16="http://schemas.microsoft.com/office/drawing/2014/main" id="{A4C9DABB-D885-483B-BF0D-4648F24AD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1000" imgH="469900" progId="Equation.3">
                  <p:embed/>
                </p:oleObj>
              </mc:Choice>
              <mc:Fallback>
                <p:oleObj name="Equation" r:id="rId29" imgW="1651000" imgH="4699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2" name="Object 72">
            <a:extLst>
              <a:ext uri="{FF2B5EF4-FFF2-40B4-BE49-F238E27FC236}">
                <a16:creationId xmlns:a16="http://schemas.microsoft.com/office/drawing/2014/main" id="{785A95E0-6707-4D15-AFDC-90F3226DF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44307" imgH="520474" progId="Equation.3">
                  <p:embed/>
                </p:oleObj>
              </mc:Choice>
              <mc:Fallback>
                <p:oleObj name="Equation" r:id="rId30" imgW="444307" imgH="520474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3" name="Oval 73">
            <a:extLst>
              <a:ext uri="{FF2B5EF4-FFF2-40B4-BE49-F238E27FC236}">
                <a16:creationId xmlns:a16="http://schemas.microsoft.com/office/drawing/2014/main" id="{38DE7522-3DE6-4BA9-B39E-3BDE6875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44" name="Line 74">
            <a:extLst>
              <a:ext uri="{FF2B5EF4-FFF2-40B4-BE49-F238E27FC236}">
                <a16:creationId xmlns:a16="http://schemas.microsoft.com/office/drawing/2014/main" id="{EB5C2DC1-7D13-42D9-BA3E-51613F32C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45" name="Oval 75">
            <a:extLst>
              <a:ext uri="{FF2B5EF4-FFF2-40B4-BE49-F238E27FC236}">
                <a16:creationId xmlns:a16="http://schemas.microsoft.com/office/drawing/2014/main" id="{B7396EC3-9A54-49FB-A611-069CFD50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46" name="Object 76">
            <a:extLst>
              <a:ext uri="{FF2B5EF4-FFF2-40B4-BE49-F238E27FC236}">
                <a16:creationId xmlns:a16="http://schemas.microsoft.com/office/drawing/2014/main" id="{C6F3036A-B588-426B-A8ED-130F4074C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49400" imgH="457200" progId="Equation.3">
                  <p:embed/>
                </p:oleObj>
              </mc:Choice>
              <mc:Fallback>
                <p:oleObj name="Equation" r:id="rId32" imgW="1549400" imgH="457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7" name="Object 77">
            <a:extLst>
              <a:ext uri="{FF2B5EF4-FFF2-40B4-BE49-F238E27FC236}">
                <a16:creationId xmlns:a16="http://schemas.microsoft.com/office/drawing/2014/main" id="{08DFAA53-4B20-42AA-AF97-F90BC4195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61669" imgH="342751" progId="Equation.3">
                  <p:embed/>
                </p:oleObj>
              </mc:Choice>
              <mc:Fallback>
                <p:oleObj name="Equation" r:id="rId34" imgW="761669" imgH="342751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>
            <a:extLst>
              <a:ext uri="{FF2B5EF4-FFF2-40B4-BE49-F238E27FC236}">
                <a16:creationId xmlns:a16="http://schemas.microsoft.com/office/drawing/2014/main" id="{3A27F57D-7894-4350-97F5-573D3430A2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171" name="Footer Placeholder 3">
            <a:extLst>
              <a:ext uri="{FF2B5EF4-FFF2-40B4-BE49-F238E27FC236}">
                <a16:creationId xmlns:a16="http://schemas.microsoft.com/office/drawing/2014/main" id="{B95EC984-28FB-43CD-9EA9-84B74E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172" name="Slide Number Placeholder 4">
            <a:extLst>
              <a:ext uri="{FF2B5EF4-FFF2-40B4-BE49-F238E27FC236}">
                <a16:creationId xmlns:a16="http://schemas.microsoft.com/office/drawing/2014/main" id="{D0A0A22D-107E-46A6-93CB-050C32A2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F525199-3DCA-4EBF-8D3B-CAFF763BE28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54686107-F1B7-4BAD-8612-6BC2116E9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Turing Machine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F71C201C-F8D5-4105-9022-88B31842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val 4">
            <a:extLst>
              <a:ext uri="{FF2B5EF4-FFF2-40B4-BE49-F238E27FC236}">
                <a16:creationId xmlns:a16="http://schemas.microsoft.com/office/drawing/2014/main" id="{B6EA51DA-B281-41A2-8821-6197006A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Oval 5">
            <a:extLst>
              <a:ext uri="{FF2B5EF4-FFF2-40B4-BE49-F238E27FC236}">
                <a16:creationId xmlns:a16="http://schemas.microsoft.com/office/drawing/2014/main" id="{8A99664D-5D14-49BA-8312-1435045D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Oval 6">
            <a:extLst>
              <a:ext uri="{FF2B5EF4-FFF2-40B4-BE49-F238E27FC236}">
                <a16:creationId xmlns:a16="http://schemas.microsoft.com/office/drawing/2014/main" id="{2BE80AE3-ED1B-41DB-AC4A-59BFEDDF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Oval 7">
            <a:extLst>
              <a:ext uri="{FF2B5EF4-FFF2-40B4-BE49-F238E27FC236}">
                <a16:creationId xmlns:a16="http://schemas.microsoft.com/office/drawing/2014/main" id="{D809A4D5-B092-44C4-A58C-C5EDC7AA8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Oval 8">
            <a:extLst>
              <a:ext uri="{FF2B5EF4-FFF2-40B4-BE49-F238E27FC236}">
                <a16:creationId xmlns:a16="http://schemas.microsoft.com/office/drawing/2014/main" id="{7F22A7D5-EE98-4053-A933-EF0DBA80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Oval 9">
            <a:extLst>
              <a:ext uri="{FF2B5EF4-FFF2-40B4-BE49-F238E27FC236}">
                <a16:creationId xmlns:a16="http://schemas.microsoft.com/office/drawing/2014/main" id="{56AB6567-9530-42CB-B8EE-BE45BFBB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Oval 10">
            <a:extLst>
              <a:ext uri="{FF2B5EF4-FFF2-40B4-BE49-F238E27FC236}">
                <a16:creationId xmlns:a16="http://schemas.microsoft.com/office/drawing/2014/main" id="{9B2773A0-F3E1-4D62-B43A-5E8CAE81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Oval 11">
            <a:extLst>
              <a:ext uri="{FF2B5EF4-FFF2-40B4-BE49-F238E27FC236}">
                <a16:creationId xmlns:a16="http://schemas.microsoft.com/office/drawing/2014/main" id="{B1969C85-82E2-4379-AD09-AB3E353C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Line 12">
            <a:extLst>
              <a:ext uri="{FF2B5EF4-FFF2-40B4-BE49-F238E27FC236}">
                <a16:creationId xmlns:a16="http://schemas.microsoft.com/office/drawing/2014/main" id="{1C3189C2-F9B3-409E-8DC7-CF1579F2D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4" name="Line 13">
            <a:extLst>
              <a:ext uri="{FF2B5EF4-FFF2-40B4-BE49-F238E27FC236}">
                <a16:creationId xmlns:a16="http://schemas.microsoft.com/office/drawing/2014/main" id="{5E9F07F3-A28A-468C-BF80-B6120D513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5" name="Line 14">
            <a:extLst>
              <a:ext uri="{FF2B5EF4-FFF2-40B4-BE49-F238E27FC236}">
                <a16:creationId xmlns:a16="http://schemas.microsoft.com/office/drawing/2014/main" id="{B488820B-FD28-4647-B5BA-8B40BEFA9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6" name="Line 15">
            <a:extLst>
              <a:ext uri="{FF2B5EF4-FFF2-40B4-BE49-F238E27FC236}">
                <a16:creationId xmlns:a16="http://schemas.microsoft.com/office/drawing/2014/main" id="{8DDBC66C-80CF-4DCF-AE63-EF38702C87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7" name="Line 16">
            <a:extLst>
              <a:ext uri="{FF2B5EF4-FFF2-40B4-BE49-F238E27FC236}">
                <a16:creationId xmlns:a16="http://schemas.microsoft.com/office/drawing/2014/main" id="{11898E8A-F816-4844-A369-6BD265015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" name="Freeform 17">
            <a:extLst>
              <a:ext uri="{FF2B5EF4-FFF2-40B4-BE49-F238E27FC236}">
                <a16:creationId xmlns:a16="http://schemas.microsoft.com/office/drawing/2014/main" id="{4B222F0E-327E-4C28-A877-4C7914218E1C}"/>
              </a:ext>
            </a:extLst>
          </p:cNvPr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1066800 w 1536"/>
              <a:gd name="T3" fmla="*/ 304800 h 208"/>
              <a:gd name="T4" fmla="*/ 2438400 w 1536"/>
              <a:gd name="T5" fmla="*/ 1524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9" name="Line 18">
            <a:extLst>
              <a:ext uri="{FF2B5EF4-FFF2-40B4-BE49-F238E27FC236}">
                <a16:creationId xmlns:a16="http://schemas.microsoft.com/office/drawing/2014/main" id="{BB5BA12F-36B5-429E-B3AE-08CE144F6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05D28644-5EFF-416C-8D86-83AE28822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6FDB3A12-D754-425B-BE38-90CF45437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2" name="Line 26">
            <a:extLst>
              <a:ext uri="{FF2B5EF4-FFF2-40B4-BE49-F238E27FC236}">
                <a16:creationId xmlns:a16="http://schemas.microsoft.com/office/drawing/2014/main" id="{05A9B616-D8F1-40B6-B271-461BBB79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Line 27">
            <a:extLst>
              <a:ext uri="{FF2B5EF4-FFF2-40B4-BE49-F238E27FC236}">
                <a16:creationId xmlns:a16="http://schemas.microsoft.com/office/drawing/2014/main" id="{711B5DEF-293F-4C39-88CE-A0E8AAF19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Line 28">
            <a:extLst>
              <a:ext uri="{FF2B5EF4-FFF2-40B4-BE49-F238E27FC236}">
                <a16:creationId xmlns:a16="http://schemas.microsoft.com/office/drawing/2014/main" id="{076252DE-80C1-4036-B1FE-FC287EF32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Line 29">
            <a:extLst>
              <a:ext uri="{FF2B5EF4-FFF2-40B4-BE49-F238E27FC236}">
                <a16:creationId xmlns:a16="http://schemas.microsoft.com/office/drawing/2014/main" id="{2F175B50-8251-4FD1-8C92-E7C17C672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6" name="Line 30">
            <a:extLst>
              <a:ext uri="{FF2B5EF4-FFF2-40B4-BE49-F238E27FC236}">
                <a16:creationId xmlns:a16="http://schemas.microsoft.com/office/drawing/2014/main" id="{8BD7BF9A-9634-47B5-8062-6EC53E3AF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7" name="Line 31">
            <a:extLst>
              <a:ext uri="{FF2B5EF4-FFF2-40B4-BE49-F238E27FC236}">
                <a16:creationId xmlns:a16="http://schemas.microsoft.com/office/drawing/2014/main" id="{9868CA9F-9500-4CA1-93B6-3E5C417AE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8" name="Line 32">
            <a:extLst>
              <a:ext uri="{FF2B5EF4-FFF2-40B4-BE49-F238E27FC236}">
                <a16:creationId xmlns:a16="http://schemas.microsoft.com/office/drawing/2014/main" id="{F94ED189-BC38-4847-A79A-BBC74899A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9" name="Line 33">
            <a:extLst>
              <a:ext uri="{FF2B5EF4-FFF2-40B4-BE49-F238E27FC236}">
                <a16:creationId xmlns:a16="http://schemas.microsoft.com/office/drawing/2014/main" id="{B1DEDAE9-A05F-4255-8BE6-B92782D1D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0" name="Line 34">
            <a:extLst>
              <a:ext uri="{FF2B5EF4-FFF2-40B4-BE49-F238E27FC236}">
                <a16:creationId xmlns:a16="http://schemas.microsoft.com/office/drawing/2014/main" id="{BBBB74EE-3570-4CC6-9BAF-53D3F4678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1" name="Line 35">
            <a:extLst>
              <a:ext uri="{FF2B5EF4-FFF2-40B4-BE49-F238E27FC236}">
                <a16:creationId xmlns:a16="http://schemas.microsoft.com/office/drawing/2014/main" id="{719E082D-735E-44E0-B41D-2C7134E53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2" name="Text Box 36">
            <a:extLst>
              <a:ext uri="{FF2B5EF4-FFF2-40B4-BE49-F238E27FC236}">
                <a16:creationId xmlns:a16="http://schemas.microsoft.com/office/drawing/2014/main" id="{578B6446-7267-4F32-B1EB-EE4850102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7203" name="Text Box 37">
            <a:extLst>
              <a:ext uri="{FF2B5EF4-FFF2-40B4-BE49-F238E27FC236}">
                <a16:creationId xmlns:a16="http://schemas.microsoft.com/office/drawing/2014/main" id="{1AB648E1-FA98-4C00-B1F3-BA8D8A78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7204" name="Text Box 38">
            <a:extLst>
              <a:ext uri="{FF2B5EF4-FFF2-40B4-BE49-F238E27FC236}">
                <a16:creationId xmlns:a16="http://schemas.microsoft.com/office/drawing/2014/main" id="{53463085-07D8-4E7F-BB26-C1F425DDA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7205" name="Line 40">
            <a:extLst>
              <a:ext uri="{FF2B5EF4-FFF2-40B4-BE49-F238E27FC236}">
                <a16:creationId xmlns:a16="http://schemas.microsoft.com/office/drawing/2014/main" id="{EC55C494-EEAA-47A7-8297-A94050A326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6" name="Text Box 41">
            <a:extLst>
              <a:ext uri="{FF2B5EF4-FFF2-40B4-BE49-F238E27FC236}">
                <a16:creationId xmlns:a16="http://schemas.microsoft.com/office/drawing/2014/main" id="{0465CCC7-0A07-42CB-91C9-929F4ACB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207" name="Text Box 42">
            <a:extLst>
              <a:ext uri="{FF2B5EF4-FFF2-40B4-BE49-F238E27FC236}">
                <a16:creationId xmlns:a16="http://schemas.microsoft.com/office/drawing/2014/main" id="{ED56FC95-C59E-44B6-8390-27A877E3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Control Unit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>
            <a:extLst>
              <a:ext uri="{FF2B5EF4-FFF2-40B4-BE49-F238E27FC236}">
                <a16:creationId xmlns:a16="http://schemas.microsoft.com/office/drawing/2014/main" id="{589B241C-CF01-4F35-A584-A784F8ABED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4035" name="Footer Placeholder 2">
            <a:extLst>
              <a:ext uri="{FF2B5EF4-FFF2-40B4-BE49-F238E27FC236}">
                <a16:creationId xmlns:a16="http://schemas.microsoft.com/office/drawing/2014/main" id="{981C6B26-7831-4043-8ADD-ED15CEC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FE349CA-BF97-41CA-B471-0F556F5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1143AA9-9987-4730-88C7-8B950C08091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E5186B93-2B7A-41FE-B00E-C7567AA0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820025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Match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’s with </a:t>
            </a:r>
            <a:r>
              <a:rPr lang="en-US" altLang="en-US">
                <a:solidFill>
                  <a:srgbClr val="FF0000"/>
                </a:solidFill>
              </a:rPr>
              <a:t>b</a:t>
            </a:r>
            <a:r>
              <a:rPr lang="en-US" altLang="en-US"/>
              <a:t>’s:</a:t>
            </a:r>
          </a:p>
          <a:p>
            <a:r>
              <a:rPr lang="en-US" altLang="en-US">
                <a:solidFill>
                  <a:schemeClr val="tx1"/>
                </a:solidFill>
              </a:rPr>
              <a:t>Repeat:</a:t>
            </a:r>
          </a:p>
          <a:p>
            <a:r>
              <a:rPr lang="en-US" altLang="en-US"/>
              <a:t>      replace leftmost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 with </a:t>
            </a:r>
            <a:r>
              <a:rPr lang="en-US" altLang="en-US">
                <a:solidFill>
                  <a:srgbClr val="FF0000"/>
                </a:solidFill>
              </a:rPr>
              <a:t>x</a:t>
            </a:r>
          </a:p>
          <a:p>
            <a:r>
              <a:rPr lang="en-US" altLang="en-US"/>
              <a:t>      find leftmost </a:t>
            </a:r>
            <a:r>
              <a:rPr lang="en-US" altLang="en-US">
                <a:solidFill>
                  <a:srgbClr val="FF0000"/>
                </a:solidFill>
              </a:rPr>
              <a:t>b</a:t>
            </a:r>
            <a:r>
              <a:rPr lang="en-US" altLang="en-US"/>
              <a:t> and replace it with </a:t>
            </a:r>
            <a:r>
              <a:rPr lang="en-US" altLang="en-US">
                <a:solidFill>
                  <a:srgbClr val="FF0000"/>
                </a:solidFill>
              </a:rPr>
              <a:t>y</a:t>
            </a:r>
          </a:p>
          <a:p>
            <a:r>
              <a:rPr lang="en-US" altLang="en-US">
                <a:solidFill>
                  <a:schemeClr val="tx1"/>
                </a:solidFill>
              </a:rPr>
              <a:t>Until</a:t>
            </a:r>
            <a:r>
              <a:rPr lang="en-US" altLang="en-US"/>
              <a:t> there are no more </a:t>
            </a:r>
            <a:r>
              <a:rPr lang="en-US" altLang="en-US">
                <a:solidFill>
                  <a:srgbClr val="FF0000"/>
                </a:solidFill>
              </a:rPr>
              <a:t>a’s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0000"/>
                </a:solidFill>
              </a:rPr>
              <a:t>b’s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If there is a remaining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0000"/>
                </a:solidFill>
              </a:rPr>
              <a:t>b</a:t>
            </a:r>
            <a:r>
              <a:rPr lang="en-US" altLang="en-US"/>
              <a:t> reject</a:t>
            </a:r>
          </a:p>
        </p:txBody>
      </p:sp>
      <p:sp>
        <p:nvSpPr>
          <p:cNvPr id="44038" name="Text Box 3">
            <a:extLst>
              <a:ext uri="{FF2B5EF4-FFF2-40B4-BE49-F238E27FC236}">
                <a16:creationId xmlns:a16="http://schemas.microsoft.com/office/drawing/2014/main" id="{4ABD829D-61B9-4B9C-B7B6-756814D0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>
                <a:solidFill>
                  <a:srgbClr val="339933"/>
                </a:solidFill>
              </a:rPr>
              <a:t>Basic Idea: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>
            <a:extLst>
              <a:ext uri="{FF2B5EF4-FFF2-40B4-BE49-F238E27FC236}">
                <a16:creationId xmlns:a16="http://schemas.microsoft.com/office/drawing/2014/main" id="{8E374FFE-E2D7-449A-855D-3D8CD38733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5059" name="Footer Placeholder 2">
            <a:extLst>
              <a:ext uri="{FF2B5EF4-FFF2-40B4-BE49-F238E27FC236}">
                <a16:creationId xmlns:a16="http://schemas.microsoft.com/office/drawing/2014/main" id="{9C25B943-C0E8-494E-9049-21CBB31D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FFAC3135-E004-43F1-8552-31BF953B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135E60C-C257-4040-A4C2-6724F4E757E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Oval 2">
            <a:extLst>
              <a:ext uri="{FF2B5EF4-FFF2-40B4-BE49-F238E27FC236}">
                <a16:creationId xmlns:a16="http://schemas.microsoft.com/office/drawing/2014/main" id="{05D2D220-D63F-44D4-B433-48DFF99D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62" name="Object 3">
            <a:extLst>
              <a:ext uri="{FF2B5EF4-FFF2-40B4-BE49-F238E27FC236}">
                <a16:creationId xmlns:a16="http://schemas.microsoft.com/office/drawing/2014/main" id="{FD534D52-E690-4100-8C34-C86978288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Line 4">
            <a:extLst>
              <a:ext uri="{FF2B5EF4-FFF2-40B4-BE49-F238E27FC236}">
                <a16:creationId xmlns:a16="http://schemas.microsoft.com/office/drawing/2014/main" id="{08E7AB13-0240-41D0-A737-6265AD63F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4" name="Oval 5">
            <a:extLst>
              <a:ext uri="{FF2B5EF4-FFF2-40B4-BE49-F238E27FC236}">
                <a16:creationId xmlns:a16="http://schemas.microsoft.com/office/drawing/2014/main" id="{51D04D8C-D9E5-4119-B59E-20C40C00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65" name="Object 6">
            <a:extLst>
              <a:ext uri="{FF2B5EF4-FFF2-40B4-BE49-F238E27FC236}">
                <a16:creationId xmlns:a16="http://schemas.microsoft.com/office/drawing/2014/main" id="{54DBE6A9-2B9D-4FAB-8718-C63462427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Oval 7">
            <a:extLst>
              <a:ext uri="{FF2B5EF4-FFF2-40B4-BE49-F238E27FC236}">
                <a16:creationId xmlns:a16="http://schemas.microsoft.com/office/drawing/2014/main" id="{87BCB65E-DDE8-4295-81B1-CE4CA4A3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67" name="Object 8">
            <a:extLst>
              <a:ext uri="{FF2B5EF4-FFF2-40B4-BE49-F238E27FC236}">
                <a16:creationId xmlns:a16="http://schemas.microsoft.com/office/drawing/2014/main" id="{A807176B-4242-46B2-912E-A255FF3EC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Oval 9">
            <a:extLst>
              <a:ext uri="{FF2B5EF4-FFF2-40B4-BE49-F238E27FC236}">
                <a16:creationId xmlns:a16="http://schemas.microsoft.com/office/drawing/2014/main" id="{7B111503-4AE8-4467-8694-841DF5643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69" name="Object 10">
            <a:extLst>
              <a:ext uri="{FF2B5EF4-FFF2-40B4-BE49-F238E27FC236}">
                <a16:creationId xmlns:a16="http://schemas.microsoft.com/office/drawing/2014/main" id="{F1685278-8C63-42A1-901E-6F74F350D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Line 11">
            <a:extLst>
              <a:ext uri="{FF2B5EF4-FFF2-40B4-BE49-F238E27FC236}">
                <a16:creationId xmlns:a16="http://schemas.microsoft.com/office/drawing/2014/main" id="{8729DFB6-22C8-479E-B21D-DF78EBDB8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71" name="Freeform 12">
            <a:extLst>
              <a:ext uri="{FF2B5EF4-FFF2-40B4-BE49-F238E27FC236}">
                <a16:creationId xmlns:a16="http://schemas.microsoft.com/office/drawing/2014/main" id="{410A7869-0885-4087-AF75-3131C631E3DE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72" name="Freeform 13">
            <a:extLst>
              <a:ext uri="{FF2B5EF4-FFF2-40B4-BE49-F238E27FC236}">
                <a16:creationId xmlns:a16="http://schemas.microsoft.com/office/drawing/2014/main" id="{88BF43D3-0F6B-42C6-B7D7-4384CEB0E92C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73" name="Object 14">
            <a:extLst>
              <a:ext uri="{FF2B5EF4-FFF2-40B4-BE49-F238E27FC236}">
                <a16:creationId xmlns:a16="http://schemas.microsoft.com/office/drawing/2014/main" id="{5B42D66D-8EB0-4ACD-87E1-0F03049E2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5">
            <a:extLst>
              <a:ext uri="{FF2B5EF4-FFF2-40B4-BE49-F238E27FC236}">
                <a16:creationId xmlns:a16="http://schemas.microsoft.com/office/drawing/2014/main" id="{28B251E9-808E-464E-98D8-60D58646E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6">
            <a:extLst>
              <a:ext uri="{FF2B5EF4-FFF2-40B4-BE49-F238E27FC236}">
                <a16:creationId xmlns:a16="http://schemas.microsoft.com/office/drawing/2014/main" id="{A4AC4435-F0AA-46D6-A8FB-B8323D684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17">
            <a:extLst>
              <a:ext uri="{FF2B5EF4-FFF2-40B4-BE49-F238E27FC236}">
                <a16:creationId xmlns:a16="http://schemas.microsoft.com/office/drawing/2014/main" id="{F6761512-F255-488A-AC59-9C9E82433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Freeform 18">
            <a:extLst>
              <a:ext uri="{FF2B5EF4-FFF2-40B4-BE49-F238E27FC236}">
                <a16:creationId xmlns:a16="http://schemas.microsoft.com/office/drawing/2014/main" id="{852F3A2E-C2C5-4B3B-A120-18D159DA1DA9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78" name="Object 19">
            <a:extLst>
              <a:ext uri="{FF2B5EF4-FFF2-40B4-BE49-F238E27FC236}">
                <a16:creationId xmlns:a16="http://schemas.microsoft.com/office/drawing/2014/main" id="{C0D0C838-5B9A-4FB8-B7A7-803AFEA92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0">
            <a:extLst>
              <a:ext uri="{FF2B5EF4-FFF2-40B4-BE49-F238E27FC236}">
                <a16:creationId xmlns:a16="http://schemas.microsoft.com/office/drawing/2014/main" id="{C864370A-1406-46E4-9699-215EA3318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21">
            <a:extLst>
              <a:ext uri="{FF2B5EF4-FFF2-40B4-BE49-F238E27FC236}">
                <a16:creationId xmlns:a16="http://schemas.microsoft.com/office/drawing/2014/main" id="{77625736-DB03-4236-9016-AC3784BEB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2">
            <a:extLst>
              <a:ext uri="{FF2B5EF4-FFF2-40B4-BE49-F238E27FC236}">
                <a16:creationId xmlns:a16="http://schemas.microsoft.com/office/drawing/2014/main" id="{9745976C-899E-4A0C-84E8-7F2E5DE0B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2" name="Line 23">
            <a:extLst>
              <a:ext uri="{FF2B5EF4-FFF2-40B4-BE49-F238E27FC236}">
                <a16:creationId xmlns:a16="http://schemas.microsoft.com/office/drawing/2014/main" id="{D6AA6496-19F9-4759-86AA-0E17A1073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83" name="Line 24">
            <a:extLst>
              <a:ext uri="{FF2B5EF4-FFF2-40B4-BE49-F238E27FC236}">
                <a16:creationId xmlns:a16="http://schemas.microsoft.com/office/drawing/2014/main" id="{DF026443-FD23-4703-88E2-3861B4820A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84" name="Object 25">
            <a:extLst>
              <a:ext uri="{FF2B5EF4-FFF2-40B4-BE49-F238E27FC236}">
                <a16:creationId xmlns:a16="http://schemas.microsoft.com/office/drawing/2014/main" id="{3E158C67-A19E-421D-9187-1CAEBCBE0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Freeform 26">
            <a:extLst>
              <a:ext uri="{FF2B5EF4-FFF2-40B4-BE49-F238E27FC236}">
                <a16:creationId xmlns:a16="http://schemas.microsoft.com/office/drawing/2014/main" id="{64DA2DC2-9529-4CDF-A4EA-80DE1F86E091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86" name="Object 27">
            <a:extLst>
              <a:ext uri="{FF2B5EF4-FFF2-40B4-BE49-F238E27FC236}">
                <a16:creationId xmlns:a16="http://schemas.microsoft.com/office/drawing/2014/main" id="{72D46C4F-8EC1-487A-A1FE-898BB16E2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28">
            <a:extLst>
              <a:ext uri="{FF2B5EF4-FFF2-40B4-BE49-F238E27FC236}">
                <a16:creationId xmlns:a16="http://schemas.microsoft.com/office/drawing/2014/main" id="{31ED2176-AACE-4459-98FF-C611FE35F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8" name="Oval 29">
            <a:extLst>
              <a:ext uri="{FF2B5EF4-FFF2-40B4-BE49-F238E27FC236}">
                <a16:creationId xmlns:a16="http://schemas.microsoft.com/office/drawing/2014/main" id="{75AFA815-0B61-45A7-8DA7-F75F0E0D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89" name="Line 30">
            <a:extLst>
              <a:ext uri="{FF2B5EF4-FFF2-40B4-BE49-F238E27FC236}">
                <a16:creationId xmlns:a16="http://schemas.microsoft.com/office/drawing/2014/main" id="{E2A94886-8345-4B03-A9F0-8BADF26DC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0" name="Oval 31">
            <a:extLst>
              <a:ext uri="{FF2B5EF4-FFF2-40B4-BE49-F238E27FC236}">
                <a16:creationId xmlns:a16="http://schemas.microsoft.com/office/drawing/2014/main" id="{8530504E-106B-42AC-AE02-8619154F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91" name="Object 32">
            <a:extLst>
              <a:ext uri="{FF2B5EF4-FFF2-40B4-BE49-F238E27FC236}">
                <a16:creationId xmlns:a16="http://schemas.microsoft.com/office/drawing/2014/main" id="{A4261A2F-9C30-4DDE-879C-3C3380F91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2" name="Line 33">
            <a:extLst>
              <a:ext uri="{FF2B5EF4-FFF2-40B4-BE49-F238E27FC236}">
                <a16:creationId xmlns:a16="http://schemas.microsoft.com/office/drawing/2014/main" id="{053EE25F-3AB1-4E25-9469-7D78EA293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3" name="Line 34">
            <a:extLst>
              <a:ext uri="{FF2B5EF4-FFF2-40B4-BE49-F238E27FC236}">
                <a16:creationId xmlns:a16="http://schemas.microsoft.com/office/drawing/2014/main" id="{DEC6DF62-05CC-4BF2-91E2-A8ABCCA64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4" name="Line 35">
            <a:extLst>
              <a:ext uri="{FF2B5EF4-FFF2-40B4-BE49-F238E27FC236}">
                <a16:creationId xmlns:a16="http://schemas.microsoft.com/office/drawing/2014/main" id="{808FF10F-531B-49D5-9C78-BE31C7919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5" name="Line 36">
            <a:extLst>
              <a:ext uri="{FF2B5EF4-FFF2-40B4-BE49-F238E27FC236}">
                <a16:creationId xmlns:a16="http://schemas.microsoft.com/office/drawing/2014/main" id="{394D4CBF-860B-4B62-86D8-F8D91B345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6" name="Line 37">
            <a:extLst>
              <a:ext uri="{FF2B5EF4-FFF2-40B4-BE49-F238E27FC236}">
                <a16:creationId xmlns:a16="http://schemas.microsoft.com/office/drawing/2014/main" id="{788C2B9E-D0ED-4A5E-9A5C-AD04B3197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7" name="Line 38">
            <a:extLst>
              <a:ext uri="{FF2B5EF4-FFF2-40B4-BE49-F238E27FC236}">
                <a16:creationId xmlns:a16="http://schemas.microsoft.com/office/drawing/2014/main" id="{3454D0C6-6363-4BDC-8813-925AA1ED6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8" name="Line 39">
            <a:extLst>
              <a:ext uri="{FF2B5EF4-FFF2-40B4-BE49-F238E27FC236}">
                <a16:creationId xmlns:a16="http://schemas.microsoft.com/office/drawing/2014/main" id="{56FE933F-794C-4677-8537-116F48543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9" name="Line 40">
            <a:extLst>
              <a:ext uri="{FF2B5EF4-FFF2-40B4-BE49-F238E27FC236}">
                <a16:creationId xmlns:a16="http://schemas.microsoft.com/office/drawing/2014/main" id="{828AE55A-A201-4B88-9C30-67C3056A8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0" name="Line 41">
            <a:extLst>
              <a:ext uri="{FF2B5EF4-FFF2-40B4-BE49-F238E27FC236}">
                <a16:creationId xmlns:a16="http://schemas.microsoft.com/office/drawing/2014/main" id="{FA2AE57F-3841-4F19-95EB-9D6783762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1" name="Line 43">
            <a:extLst>
              <a:ext uri="{FF2B5EF4-FFF2-40B4-BE49-F238E27FC236}">
                <a16:creationId xmlns:a16="http://schemas.microsoft.com/office/drawing/2014/main" id="{BF6D1857-28E8-47BF-9C26-55D8321A7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102" name="Object 45">
            <a:extLst>
              <a:ext uri="{FF2B5EF4-FFF2-40B4-BE49-F238E27FC236}">
                <a16:creationId xmlns:a16="http://schemas.microsoft.com/office/drawing/2014/main" id="{6562DD0C-1361-4B7C-9BC9-E11EC8D88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3" name="Object 46">
            <a:extLst>
              <a:ext uri="{FF2B5EF4-FFF2-40B4-BE49-F238E27FC236}">
                <a16:creationId xmlns:a16="http://schemas.microsoft.com/office/drawing/2014/main" id="{069C391C-F3C4-4BCC-8409-2BFC9762D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4" name="Object 48">
            <a:extLst>
              <a:ext uri="{FF2B5EF4-FFF2-40B4-BE49-F238E27FC236}">
                <a16:creationId xmlns:a16="http://schemas.microsoft.com/office/drawing/2014/main" id="{E32E158C-E470-4CF3-A458-0AFE35766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5" name="Object 49">
            <a:extLst>
              <a:ext uri="{FF2B5EF4-FFF2-40B4-BE49-F238E27FC236}">
                <a16:creationId xmlns:a16="http://schemas.microsoft.com/office/drawing/2014/main" id="{3DF6925E-BCCE-474A-B99E-5F9C802C9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6" name="Object 51">
            <a:extLst>
              <a:ext uri="{FF2B5EF4-FFF2-40B4-BE49-F238E27FC236}">
                <a16:creationId xmlns:a16="http://schemas.microsoft.com/office/drawing/2014/main" id="{CF553913-E971-4F0E-AEA2-BB7D186AB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307" imgH="533169" progId="Equation.3">
                  <p:embed/>
                </p:oleObj>
              </mc:Choice>
              <mc:Fallback>
                <p:oleObj name="Equation" r:id="rId39" imgW="444307" imgH="53316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7" name="Object 52">
            <a:extLst>
              <a:ext uri="{FF2B5EF4-FFF2-40B4-BE49-F238E27FC236}">
                <a16:creationId xmlns:a16="http://schemas.microsoft.com/office/drawing/2014/main" id="{0C7E834F-1269-447A-A4D8-F4EC6F7FB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8" name="Object 53">
            <a:extLst>
              <a:ext uri="{FF2B5EF4-FFF2-40B4-BE49-F238E27FC236}">
                <a16:creationId xmlns:a16="http://schemas.microsoft.com/office/drawing/2014/main" id="{B5889591-4FBD-4E6D-9E09-265330BDD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53890" imgH="393529" progId="Equation.3">
                  <p:embed/>
                </p:oleObj>
              </mc:Choice>
              <mc:Fallback>
                <p:oleObj name="Equation" r:id="rId41" imgW="253890" imgH="39352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9" name="Text Box 54">
            <a:extLst>
              <a:ext uri="{FF2B5EF4-FFF2-40B4-BE49-F238E27FC236}">
                <a16:creationId xmlns:a16="http://schemas.microsoft.com/office/drawing/2014/main" id="{53865079-B3AF-4186-91BA-142E21753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45110" name="Object 73">
            <a:extLst>
              <a:ext uri="{FF2B5EF4-FFF2-40B4-BE49-F238E27FC236}">
                <a16:creationId xmlns:a16="http://schemas.microsoft.com/office/drawing/2014/main" id="{6D33ACED-E8DF-413D-8B3D-F7F0A65A3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1" name="Oval 76">
            <a:extLst>
              <a:ext uri="{FF2B5EF4-FFF2-40B4-BE49-F238E27FC236}">
                <a16:creationId xmlns:a16="http://schemas.microsoft.com/office/drawing/2014/main" id="{9146283E-94EA-49C5-8871-516053BD4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>
            <a:extLst>
              <a:ext uri="{FF2B5EF4-FFF2-40B4-BE49-F238E27FC236}">
                <a16:creationId xmlns:a16="http://schemas.microsoft.com/office/drawing/2014/main" id="{821452DE-39EB-4916-903C-B5E2B1591F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6083" name="Footer Placeholder 2">
            <a:extLst>
              <a:ext uri="{FF2B5EF4-FFF2-40B4-BE49-F238E27FC236}">
                <a16:creationId xmlns:a16="http://schemas.microsoft.com/office/drawing/2014/main" id="{03CC3B5A-B499-472C-9DEC-460BBB3C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CB20D53-E14E-4BE2-895B-7017EAD5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861E242-BFB4-41B6-9CBF-508A2F8DBF1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Oval 72">
            <a:extLst>
              <a:ext uri="{FF2B5EF4-FFF2-40B4-BE49-F238E27FC236}">
                <a16:creationId xmlns:a16="http://schemas.microsoft.com/office/drawing/2014/main" id="{4195951D-B65B-43F0-B34A-4F74691E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Oval 2">
            <a:extLst>
              <a:ext uri="{FF2B5EF4-FFF2-40B4-BE49-F238E27FC236}">
                <a16:creationId xmlns:a16="http://schemas.microsoft.com/office/drawing/2014/main" id="{737E5457-2BF4-4261-921B-2FBDE6BA3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87" name="Object 3">
            <a:extLst>
              <a:ext uri="{FF2B5EF4-FFF2-40B4-BE49-F238E27FC236}">
                <a16:creationId xmlns:a16="http://schemas.microsoft.com/office/drawing/2014/main" id="{5868D4B6-1A13-4ABA-B2C6-4349945CE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Line 4">
            <a:extLst>
              <a:ext uri="{FF2B5EF4-FFF2-40B4-BE49-F238E27FC236}">
                <a16:creationId xmlns:a16="http://schemas.microsoft.com/office/drawing/2014/main" id="{F08462EA-2480-4AA6-8653-3D0869C95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89" name="Object 6">
            <a:extLst>
              <a:ext uri="{FF2B5EF4-FFF2-40B4-BE49-F238E27FC236}">
                <a16:creationId xmlns:a16="http://schemas.microsoft.com/office/drawing/2014/main" id="{753C97A1-9639-45D6-B225-9D5E67877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Oval 7">
            <a:extLst>
              <a:ext uri="{FF2B5EF4-FFF2-40B4-BE49-F238E27FC236}">
                <a16:creationId xmlns:a16="http://schemas.microsoft.com/office/drawing/2014/main" id="{C645BF27-633A-4AC6-94EC-D51C6A18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91" name="Object 8">
            <a:extLst>
              <a:ext uri="{FF2B5EF4-FFF2-40B4-BE49-F238E27FC236}">
                <a16:creationId xmlns:a16="http://schemas.microsoft.com/office/drawing/2014/main" id="{059371AD-6CFF-43D0-BC75-99E3F4708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Oval 9">
            <a:extLst>
              <a:ext uri="{FF2B5EF4-FFF2-40B4-BE49-F238E27FC236}">
                <a16:creationId xmlns:a16="http://schemas.microsoft.com/office/drawing/2014/main" id="{3C1BD819-36EC-4685-8050-62B65872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93" name="Object 10">
            <a:extLst>
              <a:ext uri="{FF2B5EF4-FFF2-40B4-BE49-F238E27FC236}">
                <a16:creationId xmlns:a16="http://schemas.microsoft.com/office/drawing/2014/main" id="{831497E2-139B-43AF-967E-F9C6ABE72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Line 11">
            <a:extLst>
              <a:ext uri="{FF2B5EF4-FFF2-40B4-BE49-F238E27FC236}">
                <a16:creationId xmlns:a16="http://schemas.microsoft.com/office/drawing/2014/main" id="{C1F5B4BB-301F-40BB-8E9C-559196145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5" name="Freeform 12">
            <a:extLst>
              <a:ext uri="{FF2B5EF4-FFF2-40B4-BE49-F238E27FC236}">
                <a16:creationId xmlns:a16="http://schemas.microsoft.com/office/drawing/2014/main" id="{1D0BF33D-0331-42F0-A439-F6637AE54A63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6" name="Freeform 13">
            <a:extLst>
              <a:ext uri="{FF2B5EF4-FFF2-40B4-BE49-F238E27FC236}">
                <a16:creationId xmlns:a16="http://schemas.microsoft.com/office/drawing/2014/main" id="{8F4D3546-A1DC-443E-90BA-05C098026F8D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7" name="Object 14">
            <a:extLst>
              <a:ext uri="{FF2B5EF4-FFF2-40B4-BE49-F238E27FC236}">
                <a16:creationId xmlns:a16="http://schemas.microsoft.com/office/drawing/2014/main" id="{04153ADF-9AD7-40FA-B7A5-1ECFDDA66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5">
            <a:extLst>
              <a:ext uri="{FF2B5EF4-FFF2-40B4-BE49-F238E27FC236}">
                <a16:creationId xmlns:a16="http://schemas.microsoft.com/office/drawing/2014/main" id="{F479F535-94F1-464D-A771-986CD0300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6">
            <a:extLst>
              <a:ext uri="{FF2B5EF4-FFF2-40B4-BE49-F238E27FC236}">
                <a16:creationId xmlns:a16="http://schemas.microsoft.com/office/drawing/2014/main" id="{5E4BBC88-31BB-435C-AC2C-24A240EA9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17">
            <a:extLst>
              <a:ext uri="{FF2B5EF4-FFF2-40B4-BE49-F238E27FC236}">
                <a16:creationId xmlns:a16="http://schemas.microsoft.com/office/drawing/2014/main" id="{BD67BE8D-F7F4-441A-A3BE-F7CA5171D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Freeform 18">
            <a:extLst>
              <a:ext uri="{FF2B5EF4-FFF2-40B4-BE49-F238E27FC236}">
                <a16:creationId xmlns:a16="http://schemas.microsoft.com/office/drawing/2014/main" id="{61264321-91EB-449C-9EE7-2D53421EA5BA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02" name="Object 19">
            <a:extLst>
              <a:ext uri="{FF2B5EF4-FFF2-40B4-BE49-F238E27FC236}">
                <a16:creationId xmlns:a16="http://schemas.microsoft.com/office/drawing/2014/main" id="{3017889B-1441-44B4-BAAA-09608EF46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0">
            <a:extLst>
              <a:ext uri="{FF2B5EF4-FFF2-40B4-BE49-F238E27FC236}">
                <a16:creationId xmlns:a16="http://schemas.microsoft.com/office/drawing/2014/main" id="{4FE4C200-A969-4B41-B2F8-17BB5171D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1">
            <a:extLst>
              <a:ext uri="{FF2B5EF4-FFF2-40B4-BE49-F238E27FC236}">
                <a16:creationId xmlns:a16="http://schemas.microsoft.com/office/drawing/2014/main" id="{26D2A46A-1DC3-444B-8075-F1857BA73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2">
            <a:extLst>
              <a:ext uri="{FF2B5EF4-FFF2-40B4-BE49-F238E27FC236}">
                <a16:creationId xmlns:a16="http://schemas.microsoft.com/office/drawing/2014/main" id="{D23D6D12-3E08-4F38-8D75-D030D64AB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6" name="Line 23">
            <a:extLst>
              <a:ext uri="{FF2B5EF4-FFF2-40B4-BE49-F238E27FC236}">
                <a16:creationId xmlns:a16="http://schemas.microsoft.com/office/drawing/2014/main" id="{7A305FCC-C072-4F60-9BC6-3B033186F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7" name="Line 24">
            <a:extLst>
              <a:ext uri="{FF2B5EF4-FFF2-40B4-BE49-F238E27FC236}">
                <a16:creationId xmlns:a16="http://schemas.microsoft.com/office/drawing/2014/main" id="{1118F09D-7816-4F98-AF3C-7880F4764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108" name="Object 25">
            <a:extLst>
              <a:ext uri="{FF2B5EF4-FFF2-40B4-BE49-F238E27FC236}">
                <a16:creationId xmlns:a16="http://schemas.microsoft.com/office/drawing/2014/main" id="{B03EF77B-026F-44B0-A72C-F1029B2BC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Freeform 26">
            <a:extLst>
              <a:ext uri="{FF2B5EF4-FFF2-40B4-BE49-F238E27FC236}">
                <a16:creationId xmlns:a16="http://schemas.microsoft.com/office/drawing/2014/main" id="{37D947AF-F1DD-48A1-857A-4BB30A3878C4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10" name="Object 27">
            <a:extLst>
              <a:ext uri="{FF2B5EF4-FFF2-40B4-BE49-F238E27FC236}">
                <a16:creationId xmlns:a16="http://schemas.microsoft.com/office/drawing/2014/main" id="{7D8E14B5-6675-4596-B60D-A8F0DDA41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28">
            <a:extLst>
              <a:ext uri="{FF2B5EF4-FFF2-40B4-BE49-F238E27FC236}">
                <a16:creationId xmlns:a16="http://schemas.microsoft.com/office/drawing/2014/main" id="{5476FA1C-A575-449F-8A5D-CB291461B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Oval 29">
            <a:extLst>
              <a:ext uri="{FF2B5EF4-FFF2-40B4-BE49-F238E27FC236}">
                <a16:creationId xmlns:a16="http://schemas.microsoft.com/office/drawing/2014/main" id="{426404AE-8DB6-4279-87FC-B5344A9C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113" name="Line 30">
            <a:extLst>
              <a:ext uri="{FF2B5EF4-FFF2-40B4-BE49-F238E27FC236}">
                <a16:creationId xmlns:a16="http://schemas.microsoft.com/office/drawing/2014/main" id="{FBB145D3-9D36-4326-971F-8EEB64F6C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4" name="Oval 31">
            <a:extLst>
              <a:ext uri="{FF2B5EF4-FFF2-40B4-BE49-F238E27FC236}">
                <a16:creationId xmlns:a16="http://schemas.microsoft.com/office/drawing/2014/main" id="{BC079AD4-BB7F-4017-A425-7D6FE7DD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115" name="Object 32">
            <a:extLst>
              <a:ext uri="{FF2B5EF4-FFF2-40B4-BE49-F238E27FC236}">
                <a16:creationId xmlns:a16="http://schemas.microsoft.com/office/drawing/2014/main" id="{7EC2EA06-435D-4B5D-AECC-4784FE409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6" name="Line 33">
            <a:extLst>
              <a:ext uri="{FF2B5EF4-FFF2-40B4-BE49-F238E27FC236}">
                <a16:creationId xmlns:a16="http://schemas.microsoft.com/office/drawing/2014/main" id="{2C7C2078-BEB3-48BD-AA82-F4922F5EA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7" name="Line 34">
            <a:extLst>
              <a:ext uri="{FF2B5EF4-FFF2-40B4-BE49-F238E27FC236}">
                <a16:creationId xmlns:a16="http://schemas.microsoft.com/office/drawing/2014/main" id="{2E0D371A-3089-4C01-8BCC-417BE5136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8" name="Line 35">
            <a:extLst>
              <a:ext uri="{FF2B5EF4-FFF2-40B4-BE49-F238E27FC236}">
                <a16:creationId xmlns:a16="http://schemas.microsoft.com/office/drawing/2014/main" id="{8E0C13CC-EEE4-4A24-AFF9-D86F8EA3C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9" name="Line 36">
            <a:extLst>
              <a:ext uri="{FF2B5EF4-FFF2-40B4-BE49-F238E27FC236}">
                <a16:creationId xmlns:a16="http://schemas.microsoft.com/office/drawing/2014/main" id="{7ACBCC92-48CB-4A1A-BA97-8593AF7D3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0" name="Line 37">
            <a:extLst>
              <a:ext uri="{FF2B5EF4-FFF2-40B4-BE49-F238E27FC236}">
                <a16:creationId xmlns:a16="http://schemas.microsoft.com/office/drawing/2014/main" id="{68469A9A-EB9B-4241-A259-4D506CFC2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1" name="Line 38">
            <a:extLst>
              <a:ext uri="{FF2B5EF4-FFF2-40B4-BE49-F238E27FC236}">
                <a16:creationId xmlns:a16="http://schemas.microsoft.com/office/drawing/2014/main" id="{9EDE609C-8BF4-4419-86A4-E6911516B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2" name="Line 39">
            <a:extLst>
              <a:ext uri="{FF2B5EF4-FFF2-40B4-BE49-F238E27FC236}">
                <a16:creationId xmlns:a16="http://schemas.microsoft.com/office/drawing/2014/main" id="{99879295-0835-4849-9751-4063BA29B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3" name="Line 40">
            <a:extLst>
              <a:ext uri="{FF2B5EF4-FFF2-40B4-BE49-F238E27FC236}">
                <a16:creationId xmlns:a16="http://schemas.microsoft.com/office/drawing/2014/main" id="{E13872FB-3240-48B1-8F01-383C520FB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4" name="Line 41">
            <a:extLst>
              <a:ext uri="{FF2B5EF4-FFF2-40B4-BE49-F238E27FC236}">
                <a16:creationId xmlns:a16="http://schemas.microsoft.com/office/drawing/2014/main" id="{F39C0925-0F75-4F67-AA2A-D40865BC8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5" name="Line 42">
            <a:extLst>
              <a:ext uri="{FF2B5EF4-FFF2-40B4-BE49-F238E27FC236}">
                <a16:creationId xmlns:a16="http://schemas.microsoft.com/office/drawing/2014/main" id="{96E9A3AB-0B18-412B-930A-211AB250A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126" name="Object 43">
            <a:extLst>
              <a:ext uri="{FF2B5EF4-FFF2-40B4-BE49-F238E27FC236}">
                <a16:creationId xmlns:a16="http://schemas.microsoft.com/office/drawing/2014/main" id="{0050DCE7-A6EF-4C7A-9890-2F85C4861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7" name="Object 44">
            <a:extLst>
              <a:ext uri="{FF2B5EF4-FFF2-40B4-BE49-F238E27FC236}">
                <a16:creationId xmlns:a16="http://schemas.microsoft.com/office/drawing/2014/main" id="{A398DAAA-C27C-4C92-951A-FC7A68539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8" name="Object 45">
            <a:extLst>
              <a:ext uri="{FF2B5EF4-FFF2-40B4-BE49-F238E27FC236}">
                <a16:creationId xmlns:a16="http://schemas.microsoft.com/office/drawing/2014/main" id="{39885579-B46E-4420-B3BC-7A56DB527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9" name="Object 46">
            <a:extLst>
              <a:ext uri="{FF2B5EF4-FFF2-40B4-BE49-F238E27FC236}">
                <a16:creationId xmlns:a16="http://schemas.microsoft.com/office/drawing/2014/main" id="{2C3F24CD-07DB-460C-8357-D4588410F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47">
            <a:extLst>
              <a:ext uri="{FF2B5EF4-FFF2-40B4-BE49-F238E27FC236}">
                <a16:creationId xmlns:a16="http://schemas.microsoft.com/office/drawing/2014/main" id="{C244D034-24F6-43D7-A2DF-8ABC7A71B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35" imgH="520474" progId="Equation.3">
                  <p:embed/>
                </p:oleObj>
              </mc:Choice>
              <mc:Fallback>
                <p:oleObj name="Equation" r:id="rId39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1" name="Object 48">
            <a:extLst>
              <a:ext uri="{FF2B5EF4-FFF2-40B4-BE49-F238E27FC236}">
                <a16:creationId xmlns:a16="http://schemas.microsoft.com/office/drawing/2014/main" id="{A21AC8C9-A067-40BC-84B1-FE12DD2A5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2" name="Object 49">
            <a:extLst>
              <a:ext uri="{FF2B5EF4-FFF2-40B4-BE49-F238E27FC236}">
                <a16:creationId xmlns:a16="http://schemas.microsoft.com/office/drawing/2014/main" id="{C3B65C79-1543-42F8-AD51-5A04BFBE9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3" name="Object 69">
            <a:extLst>
              <a:ext uri="{FF2B5EF4-FFF2-40B4-BE49-F238E27FC236}">
                <a16:creationId xmlns:a16="http://schemas.microsoft.com/office/drawing/2014/main" id="{77102846-8536-44AA-9148-5E05CF7EB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4" name="Text Box 71">
            <a:extLst>
              <a:ext uri="{FF2B5EF4-FFF2-40B4-BE49-F238E27FC236}">
                <a16:creationId xmlns:a16="http://schemas.microsoft.com/office/drawing/2014/main" id="{3BE251A8-FC27-42BB-B871-336F081A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46135" name="Oval 73">
            <a:extLst>
              <a:ext uri="{FF2B5EF4-FFF2-40B4-BE49-F238E27FC236}">
                <a16:creationId xmlns:a16="http://schemas.microsoft.com/office/drawing/2014/main" id="{6D902504-A6B5-4640-9004-2492E1C1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>
            <a:extLst>
              <a:ext uri="{FF2B5EF4-FFF2-40B4-BE49-F238E27FC236}">
                <a16:creationId xmlns:a16="http://schemas.microsoft.com/office/drawing/2014/main" id="{B100F4DB-8A7B-4A19-9106-3D8F0021C5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7107" name="Footer Placeholder 2">
            <a:extLst>
              <a:ext uri="{FF2B5EF4-FFF2-40B4-BE49-F238E27FC236}">
                <a16:creationId xmlns:a16="http://schemas.microsoft.com/office/drawing/2014/main" id="{E52CD044-6610-4649-BF22-782EB0F4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FAC47E5D-BBAE-4C1A-98A8-D3C92995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167BCA-081D-45D1-8688-8F8D1616405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Oval 74">
            <a:extLst>
              <a:ext uri="{FF2B5EF4-FFF2-40B4-BE49-F238E27FC236}">
                <a16:creationId xmlns:a16="http://schemas.microsoft.com/office/drawing/2014/main" id="{394939A9-763D-4E4D-A1A1-B63E3DCD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110" name="Oval 2">
            <a:extLst>
              <a:ext uri="{FF2B5EF4-FFF2-40B4-BE49-F238E27FC236}">
                <a16:creationId xmlns:a16="http://schemas.microsoft.com/office/drawing/2014/main" id="{888AF160-96CF-435A-80FF-1BA711D0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7111" name="Object 3">
            <a:extLst>
              <a:ext uri="{FF2B5EF4-FFF2-40B4-BE49-F238E27FC236}">
                <a16:creationId xmlns:a16="http://schemas.microsoft.com/office/drawing/2014/main" id="{12098D22-16EF-4A48-A056-CC6E275E1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Line 4">
            <a:extLst>
              <a:ext uri="{FF2B5EF4-FFF2-40B4-BE49-F238E27FC236}">
                <a16:creationId xmlns:a16="http://schemas.microsoft.com/office/drawing/2014/main" id="{EAB14442-F708-4953-AD06-BE7F821D0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7113" name="Object 6">
            <a:extLst>
              <a:ext uri="{FF2B5EF4-FFF2-40B4-BE49-F238E27FC236}">
                <a16:creationId xmlns:a16="http://schemas.microsoft.com/office/drawing/2014/main" id="{E4263AA4-5578-49F2-AC13-15DD1B6CC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Oval 7">
            <a:extLst>
              <a:ext uri="{FF2B5EF4-FFF2-40B4-BE49-F238E27FC236}">
                <a16:creationId xmlns:a16="http://schemas.microsoft.com/office/drawing/2014/main" id="{D5596F2E-5D44-4A20-99EB-ED0886408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7115" name="Object 8">
            <a:extLst>
              <a:ext uri="{FF2B5EF4-FFF2-40B4-BE49-F238E27FC236}">
                <a16:creationId xmlns:a16="http://schemas.microsoft.com/office/drawing/2014/main" id="{FEAA043B-75DE-4302-8089-68A9F2B98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Oval 9">
            <a:extLst>
              <a:ext uri="{FF2B5EF4-FFF2-40B4-BE49-F238E27FC236}">
                <a16:creationId xmlns:a16="http://schemas.microsoft.com/office/drawing/2014/main" id="{E67A0636-2160-4F68-B855-115B1367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7117" name="Object 10">
            <a:extLst>
              <a:ext uri="{FF2B5EF4-FFF2-40B4-BE49-F238E27FC236}">
                <a16:creationId xmlns:a16="http://schemas.microsoft.com/office/drawing/2014/main" id="{2D35A5E0-AD99-45B5-B845-B168E0260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Line 11">
            <a:extLst>
              <a:ext uri="{FF2B5EF4-FFF2-40B4-BE49-F238E27FC236}">
                <a16:creationId xmlns:a16="http://schemas.microsoft.com/office/drawing/2014/main" id="{C5D002EE-EAC8-450F-AFE9-AF9B130E9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9" name="Freeform 12">
            <a:extLst>
              <a:ext uri="{FF2B5EF4-FFF2-40B4-BE49-F238E27FC236}">
                <a16:creationId xmlns:a16="http://schemas.microsoft.com/office/drawing/2014/main" id="{5A29E1A7-16D0-4FD7-9188-9FD4D5F01FAC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20" name="Freeform 13">
            <a:extLst>
              <a:ext uri="{FF2B5EF4-FFF2-40B4-BE49-F238E27FC236}">
                <a16:creationId xmlns:a16="http://schemas.microsoft.com/office/drawing/2014/main" id="{5E87154B-C087-43D5-A4E3-F0AC9D18440A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21" name="Object 14">
            <a:extLst>
              <a:ext uri="{FF2B5EF4-FFF2-40B4-BE49-F238E27FC236}">
                <a16:creationId xmlns:a16="http://schemas.microsoft.com/office/drawing/2014/main" id="{813477BE-87EC-43A2-BCC0-4BC21EF3F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5">
            <a:extLst>
              <a:ext uri="{FF2B5EF4-FFF2-40B4-BE49-F238E27FC236}">
                <a16:creationId xmlns:a16="http://schemas.microsoft.com/office/drawing/2014/main" id="{9ADFA1BD-D3C9-40A5-9DF9-FE60F4681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6">
            <a:extLst>
              <a:ext uri="{FF2B5EF4-FFF2-40B4-BE49-F238E27FC236}">
                <a16:creationId xmlns:a16="http://schemas.microsoft.com/office/drawing/2014/main" id="{D06AE632-B14D-469C-987E-2435B738B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17">
            <a:extLst>
              <a:ext uri="{FF2B5EF4-FFF2-40B4-BE49-F238E27FC236}">
                <a16:creationId xmlns:a16="http://schemas.microsoft.com/office/drawing/2014/main" id="{E2D139EF-0680-499D-8093-D70D5523B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Freeform 18">
            <a:extLst>
              <a:ext uri="{FF2B5EF4-FFF2-40B4-BE49-F238E27FC236}">
                <a16:creationId xmlns:a16="http://schemas.microsoft.com/office/drawing/2014/main" id="{36D0D0FA-55B3-4A4C-98D3-0D35A20C5412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26" name="Object 19">
            <a:extLst>
              <a:ext uri="{FF2B5EF4-FFF2-40B4-BE49-F238E27FC236}">
                <a16:creationId xmlns:a16="http://schemas.microsoft.com/office/drawing/2014/main" id="{1899B457-5889-496F-8F79-FD8BABC47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0">
            <a:extLst>
              <a:ext uri="{FF2B5EF4-FFF2-40B4-BE49-F238E27FC236}">
                <a16:creationId xmlns:a16="http://schemas.microsoft.com/office/drawing/2014/main" id="{5D7818D0-34D6-499A-A082-BAEE4727D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1">
            <a:extLst>
              <a:ext uri="{FF2B5EF4-FFF2-40B4-BE49-F238E27FC236}">
                <a16:creationId xmlns:a16="http://schemas.microsoft.com/office/drawing/2014/main" id="{8D4DAD62-7406-439B-803B-0E1859D42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2">
            <a:extLst>
              <a:ext uri="{FF2B5EF4-FFF2-40B4-BE49-F238E27FC236}">
                <a16:creationId xmlns:a16="http://schemas.microsoft.com/office/drawing/2014/main" id="{A7557C6B-A8B4-484E-945C-67613C544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Line 23">
            <a:extLst>
              <a:ext uri="{FF2B5EF4-FFF2-40B4-BE49-F238E27FC236}">
                <a16:creationId xmlns:a16="http://schemas.microsoft.com/office/drawing/2014/main" id="{784AC00F-B6F0-4542-AF02-6F7BBC0C9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31" name="Line 24">
            <a:extLst>
              <a:ext uri="{FF2B5EF4-FFF2-40B4-BE49-F238E27FC236}">
                <a16:creationId xmlns:a16="http://schemas.microsoft.com/office/drawing/2014/main" id="{5A9689B6-0B4A-4644-8CA0-295085C14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7132" name="Object 25">
            <a:extLst>
              <a:ext uri="{FF2B5EF4-FFF2-40B4-BE49-F238E27FC236}">
                <a16:creationId xmlns:a16="http://schemas.microsoft.com/office/drawing/2014/main" id="{DDABD23C-E0F2-440C-AC85-BB70CED8F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3" name="Freeform 26">
            <a:extLst>
              <a:ext uri="{FF2B5EF4-FFF2-40B4-BE49-F238E27FC236}">
                <a16:creationId xmlns:a16="http://schemas.microsoft.com/office/drawing/2014/main" id="{71246E54-15A0-4912-BDC5-64DFAE2C4E5E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34" name="Object 27">
            <a:extLst>
              <a:ext uri="{FF2B5EF4-FFF2-40B4-BE49-F238E27FC236}">
                <a16:creationId xmlns:a16="http://schemas.microsoft.com/office/drawing/2014/main" id="{E540426A-6020-43ED-A54A-A73C60231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28">
            <a:extLst>
              <a:ext uri="{FF2B5EF4-FFF2-40B4-BE49-F238E27FC236}">
                <a16:creationId xmlns:a16="http://schemas.microsoft.com/office/drawing/2014/main" id="{55F79371-C4CC-4292-A00C-59869F874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Oval 29">
            <a:extLst>
              <a:ext uri="{FF2B5EF4-FFF2-40B4-BE49-F238E27FC236}">
                <a16:creationId xmlns:a16="http://schemas.microsoft.com/office/drawing/2014/main" id="{EC792BC9-B09C-4D1E-A375-F12D7C873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137" name="Line 30">
            <a:extLst>
              <a:ext uri="{FF2B5EF4-FFF2-40B4-BE49-F238E27FC236}">
                <a16:creationId xmlns:a16="http://schemas.microsoft.com/office/drawing/2014/main" id="{5B6C6224-03F5-42CA-BC92-276F2CA69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38" name="Oval 31">
            <a:extLst>
              <a:ext uri="{FF2B5EF4-FFF2-40B4-BE49-F238E27FC236}">
                <a16:creationId xmlns:a16="http://schemas.microsoft.com/office/drawing/2014/main" id="{7B27A0F3-1AB8-4DAB-BF44-9E8BF050A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7139" name="Object 32">
            <a:extLst>
              <a:ext uri="{FF2B5EF4-FFF2-40B4-BE49-F238E27FC236}">
                <a16:creationId xmlns:a16="http://schemas.microsoft.com/office/drawing/2014/main" id="{304E6AAC-F8C4-441D-979B-36566A91A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0" name="Line 33">
            <a:extLst>
              <a:ext uri="{FF2B5EF4-FFF2-40B4-BE49-F238E27FC236}">
                <a16:creationId xmlns:a16="http://schemas.microsoft.com/office/drawing/2014/main" id="{D81DC490-4E1F-451C-A498-61A6A82A0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1" name="Line 34">
            <a:extLst>
              <a:ext uri="{FF2B5EF4-FFF2-40B4-BE49-F238E27FC236}">
                <a16:creationId xmlns:a16="http://schemas.microsoft.com/office/drawing/2014/main" id="{B127CA15-EDE8-4681-911C-653A65503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2" name="Line 35">
            <a:extLst>
              <a:ext uri="{FF2B5EF4-FFF2-40B4-BE49-F238E27FC236}">
                <a16:creationId xmlns:a16="http://schemas.microsoft.com/office/drawing/2014/main" id="{E4CC45D5-9507-4B30-B3C8-399AA17F7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3" name="Line 36">
            <a:extLst>
              <a:ext uri="{FF2B5EF4-FFF2-40B4-BE49-F238E27FC236}">
                <a16:creationId xmlns:a16="http://schemas.microsoft.com/office/drawing/2014/main" id="{0616FA18-ED59-4C08-9007-484CE0EDA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4" name="Line 37">
            <a:extLst>
              <a:ext uri="{FF2B5EF4-FFF2-40B4-BE49-F238E27FC236}">
                <a16:creationId xmlns:a16="http://schemas.microsoft.com/office/drawing/2014/main" id="{D7EC52B0-5491-4847-9C45-D29C93FCA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5" name="Line 38">
            <a:extLst>
              <a:ext uri="{FF2B5EF4-FFF2-40B4-BE49-F238E27FC236}">
                <a16:creationId xmlns:a16="http://schemas.microsoft.com/office/drawing/2014/main" id="{E499EF28-B3FF-470A-BA81-3D897707D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6" name="Line 39">
            <a:extLst>
              <a:ext uri="{FF2B5EF4-FFF2-40B4-BE49-F238E27FC236}">
                <a16:creationId xmlns:a16="http://schemas.microsoft.com/office/drawing/2014/main" id="{1196F644-5A35-4221-B20F-A9C880A78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7" name="Line 40">
            <a:extLst>
              <a:ext uri="{FF2B5EF4-FFF2-40B4-BE49-F238E27FC236}">
                <a16:creationId xmlns:a16="http://schemas.microsoft.com/office/drawing/2014/main" id="{EC52CF51-2FE8-4BAB-81B4-75BBB51AB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8" name="Line 41">
            <a:extLst>
              <a:ext uri="{FF2B5EF4-FFF2-40B4-BE49-F238E27FC236}">
                <a16:creationId xmlns:a16="http://schemas.microsoft.com/office/drawing/2014/main" id="{E6EF4BF0-B1A8-4049-B889-680EBE039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49" name="Line 42">
            <a:extLst>
              <a:ext uri="{FF2B5EF4-FFF2-40B4-BE49-F238E27FC236}">
                <a16:creationId xmlns:a16="http://schemas.microsoft.com/office/drawing/2014/main" id="{80ED671D-15FD-4DAB-A8B4-BDE4D5D3A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7150" name="Object 43">
            <a:extLst>
              <a:ext uri="{FF2B5EF4-FFF2-40B4-BE49-F238E27FC236}">
                <a16:creationId xmlns:a16="http://schemas.microsoft.com/office/drawing/2014/main" id="{0A31A8FD-5CB8-425F-A0EE-A35B16411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1" name="Object 44">
            <a:extLst>
              <a:ext uri="{FF2B5EF4-FFF2-40B4-BE49-F238E27FC236}">
                <a16:creationId xmlns:a16="http://schemas.microsoft.com/office/drawing/2014/main" id="{0686DDDE-797D-43AF-8AE7-CFCFDEF6A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2" name="Object 45">
            <a:extLst>
              <a:ext uri="{FF2B5EF4-FFF2-40B4-BE49-F238E27FC236}">
                <a16:creationId xmlns:a16="http://schemas.microsoft.com/office/drawing/2014/main" id="{B880C53C-953E-47B4-94DE-77494E1B8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3" name="Object 46">
            <a:extLst>
              <a:ext uri="{FF2B5EF4-FFF2-40B4-BE49-F238E27FC236}">
                <a16:creationId xmlns:a16="http://schemas.microsoft.com/office/drawing/2014/main" id="{9582F153-67D8-4A08-B97E-613921E4A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4" name="Object 47">
            <a:extLst>
              <a:ext uri="{FF2B5EF4-FFF2-40B4-BE49-F238E27FC236}">
                <a16:creationId xmlns:a16="http://schemas.microsoft.com/office/drawing/2014/main" id="{F5198377-E436-4238-BAF8-80797FFC5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35" imgH="520474" progId="Equation.3">
                  <p:embed/>
                </p:oleObj>
              </mc:Choice>
              <mc:Fallback>
                <p:oleObj name="Equation" r:id="rId39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5" name="Object 48">
            <a:extLst>
              <a:ext uri="{FF2B5EF4-FFF2-40B4-BE49-F238E27FC236}">
                <a16:creationId xmlns:a16="http://schemas.microsoft.com/office/drawing/2014/main" id="{89194F33-BA06-43D6-A2EC-A8D5E8D47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6" name="Object 49">
            <a:extLst>
              <a:ext uri="{FF2B5EF4-FFF2-40B4-BE49-F238E27FC236}">
                <a16:creationId xmlns:a16="http://schemas.microsoft.com/office/drawing/2014/main" id="{5A8197FD-BC12-43D2-80FA-99E040789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7" name="Object 69">
            <a:extLst>
              <a:ext uri="{FF2B5EF4-FFF2-40B4-BE49-F238E27FC236}">
                <a16:creationId xmlns:a16="http://schemas.microsoft.com/office/drawing/2014/main" id="{1E0C5953-F8F6-4D69-8A0C-E2C61C417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8" name="Text Box 71">
            <a:extLst>
              <a:ext uri="{FF2B5EF4-FFF2-40B4-BE49-F238E27FC236}">
                <a16:creationId xmlns:a16="http://schemas.microsoft.com/office/drawing/2014/main" id="{DFEBF095-8666-4C49-B451-1A5F6FA1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sp>
        <p:nvSpPr>
          <p:cNvPr id="47159" name="Oval 75">
            <a:extLst>
              <a:ext uri="{FF2B5EF4-FFF2-40B4-BE49-F238E27FC236}">
                <a16:creationId xmlns:a16="http://schemas.microsoft.com/office/drawing/2014/main" id="{F66FCFB7-9AE1-489C-90E8-A807B898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1">
            <a:extLst>
              <a:ext uri="{FF2B5EF4-FFF2-40B4-BE49-F238E27FC236}">
                <a16:creationId xmlns:a16="http://schemas.microsoft.com/office/drawing/2014/main" id="{560C6D92-947D-4B96-8BEA-C9FA4DEDD6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8131" name="Footer Placeholder 2">
            <a:extLst>
              <a:ext uri="{FF2B5EF4-FFF2-40B4-BE49-F238E27FC236}">
                <a16:creationId xmlns:a16="http://schemas.microsoft.com/office/drawing/2014/main" id="{C25B1F6C-656C-429A-86A7-EE76A923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BDC0027-45AD-4BBE-A3C9-A237154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8E41B64-487F-4183-8E83-03C09E5E88C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Oval 72">
            <a:extLst>
              <a:ext uri="{FF2B5EF4-FFF2-40B4-BE49-F238E27FC236}">
                <a16:creationId xmlns:a16="http://schemas.microsoft.com/office/drawing/2014/main" id="{74AF5452-6491-4014-85CC-D79D18C3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Oval 2">
            <a:extLst>
              <a:ext uri="{FF2B5EF4-FFF2-40B4-BE49-F238E27FC236}">
                <a16:creationId xmlns:a16="http://schemas.microsoft.com/office/drawing/2014/main" id="{9B72DAEC-6020-463C-9842-CDB68108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35" name="Object 3">
            <a:extLst>
              <a:ext uri="{FF2B5EF4-FFF2-40B4-BE49-F238E27FC236}">
                <a16:creationId xmlns:a16="http://schemas.microsoft.com/office/drawing/2014/main" id="{1EAE76BD-7A32-493C-B6D5-084BB9FFE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Line 4">
            <a:extLst>
              <a:ext uri="{FF2B5EF4-FFF2-40B4-BE49-F238E27FC236}">
                <a16:creationId xmlns:a16="http://schemas.microsoft.com/office/drawing/2014/main" id="{00E3C212-5961-407B-A0AD-C38D96AC5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7" name="Oval 5">
            <a:extLst>
              <a:ext uri="{FF2B5EF4-FFF2-40B4-BE49-F238E27FC236}">
                <a16:creationId xmlns:a16="http://schemas.microsoft.com/office/drawing/2014/main" id="{0F4154E1-1ACD-48E6-AE0F-F7BB9BFC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38" name="Object 6">
            <a:extLst>
              <a:ext uri="{FF2B5EF4-FFF2-40B4-BE49-F238E27FC236}">
                <a16:creationId xmlns:a16="http://schemas.microsoft.com/office/drawing/2014/main" id="{655F0FD6-1C8C-49B7-A392-8F6BA4091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8">
            <a:extLst>
              <a:ext uri="{FF2B5EF4-FFF2-40B4-BE49-F238E27FC236}">
                <a16:creationId xmlns:a16="http://schemas.microsoft.com/office/drawing/2014/main" id="{6C96208A-68E3-4C65-8738-E68F2370C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Oval 9">
            <a:extLst>
              <a:ext uri="{FF2B5EF4-FFF2-40B4-BE49-F238E27FC236}">
                <a16:creationId xmlns:a16="http://schemas.microsoft.com/office/drawing/2014/main" id="{D16B1622-7DF4-425F-A8D8-1B6C029B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41" name="Object 10">
            <a:extLst>
              <a:ext uri="{FF2B5EF4-FFF2-40B4-BE49-F238E27FC236}">
                <a16:creationId xmlns:a16="http://schemas.microsoft.com/office/drawing/2014/main" id="{DF65968C-B05F-4055-A749-135795911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Line 11">
            <a:extLst>
              <a:ext uri="{FF2B5EF4-FFF2-40B4-BE49-F238E27FC236}">
                <a16:creationId xmlns:a16="http://schemas.microsoft.com/office/drawing/2014/main" id="{864C06D5-F961-4A67-A019-802732566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3" name="Freeform 12">
            <a:extLst>
              <a:ext uri="{FF2B5EF4-FFF2-40B4-BE49-F238E27FC236}">
                <a16:creationId xmlns:a16="http://schemas.microsoft.com/office/drawing/2014/main" id="{7EEC3E30-345A-432B-B1F4-A5AF23ADAE59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4" name="Freeform 13">
            <a:extLst>
              <a:ext uri="{FF2B5EF4-FFF2-40B4-BE49-F238E27FC236}">
                <a16:creationId xmlns:a16="http://schemas.microsoft.com/office/drawing/2014/main" id="{02AFEDFE-3AA6-4E0E-AF02-686A1B049729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5" name="Object 14">
            <a:extLst>
              <a:ext uri="{FF2B5EF4-FFF2-40B4-BE49-F238E27FC236}">
                <a16:creationId xmlns:a16="http://schemas.microsoft.com/office/drawing/2014/main" id="{F380FE0D-099B-45B4-B732-6B60EC4AD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5">
            <a:extLst>
              <a:ext uri="{FF2B5EF4-FFF2-40B4-BE49-F238E27FC236}">
                <a16:creationId xmlns:a16="http://schemas.microsoft.com/office/drawing/2014/main" id="{40379D30-F017-4DA8-AD11-6A54DE502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6">
            <a:extLst>
              <a:ext uri="{FF2B5EF4-FFF2-40B4-BE49-F238E27FC236}">
                <a16:creationId xmlns:a16="http://schemas.microsoft.com/office/drawing/2014/main" id="{1533C308-C4DC-4EB3-95DA-918D3591C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17">
            <a:extLst>
              <a:ext uri="{FF2B5EF4-FFF2-40B4-BE49-F238E27FC236}">
                <a16:creationId xmlns:a16="http://schemas.microsoft.com/office/drawing/2014/main" id="{A2900563-F39F-45A0-84CD-D9E9A20C6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Freeform 18">
            <a:extLst>
              <a:ext uri="{FF2B5EF4-FFF2-40B4-BE49-F238E27FC236}">
                <a16:creationId xmlns:a16="http://schemas.microsoft.com/office/drawing/2014/main" id="{788619F0-6FF8-4CB5-B66C-96FE7AD84F04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50" name="Object 19">
            <a:extLst>
              <a:ext uri="{FF2B5EF4-FFF2-40B4-BE49-F238E27FC236}">
                <a16:creationId xmlns:a16="http://schemas.microsoft.com/office/drawing/2014/main" id="{58729DAF-FE00-4848-AAA9-37315E54A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0">
            <a:extLst>
              <a:ext uri="{FF2B5EF4-FFF2-40B4-BE49-F238E27FC236}">
                <a16:creationId xmlns:a16="http://schemas.microsoft.com/office/drawing/2014/main" id="{F426758B-9C9F-471F-BDE0-97E334DEA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1">
            <a:extLst>
              <a:ext uri="{FF2B5EF4-FFF2-40B4-BE49-F238E27FC236}">
                <a16:creationId xmlns:a16="http://schemas.microsoft.com/office/drawing/2014/main" id="{07F84118-D593-4078-A42A-B2EC8B847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2">
            <a:extLst>
              <a:ext uri="{FF2B5EF4-FFF2-40B4-BE49-F238E27FC236}">
                <a16:creationId xmlns:a16="http://schemas.microsoft.com/office/drawing/2014/main" id="{F632D63E-D4AC-48B2-9E15-CF2AFB24D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Line 23">
            <a:extLst>
              <a:ext uri="{FF2B5EF4-FFF2-40B4-BE49-F238E27FC236}">
                <a16:creationId xmlns:a16="http://schemas.microsoft.com/office/drawing/2014/main" id="{7EEDDD4C-8F7D-486B-BE62-24C34009B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5" name="Line 24">
            <a:extLst>
              <a:ext uri="{FF2B5EF4-FFF2-40B4-BE49-F238E27FC236}">
                <a16:creationId xmlns:a16="http://schemas.microsoft.com/office/drawing/2014/main" id="{7116E1DE-A9E2-4820-B831-8F462C8E8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56" name="Object 25">
            <a:extLst>
              <a:ext uri="{FF2B5EF4-FFF2-40B4-BE49-F238E27FC236}">
                <a16:creationId xmlns:a16="http://schemas.microsoft.com/office/drawing/2014/main" id="{636F75A2-850D-4DBA-83F6-B5D846B24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Freeform 26">
            <a:extLst>
              <a:ext uri="{FF2B5EF4-FFF2-40B4-BE49-F238E27FC236}">
                <a16:creationId xmlns:a16="http://schemas.microsoft.com/office/drawing/2014/main" id="{B9B3C66E-AF9C-4EC6-A0FC-232F33553E36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58" name="Object 27">
            <a:extLst>
              <a:ext uri="{FF2B5EF4-FFF2-40B4-BE49-F238E27FC236}">
                <a16:creationId xmlns:a16="http://schemas.microsoft.com/office/drawing/2014/main" id="{9FDBD68D-3BB0-40AC-B130-FB458727D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28">
            <a:extLst>
              <a:ext uri="{FF2B5EF4-FFF2-40B4-BE49-F238E27FC236}">
                <a16:creationId xmlns:a16="http://schemas.microsoft.com/office/drawing/2014/main" id="{3AE3444F-5737-412F-B843-A33655A93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Oval 29">
            <a:extLst>
              <a:ext uri="{FF2B5EF4-FFF2-40B4-BE49-F238E27FC236}">
                <a16:creationId xmlns:a16="http://schemas.microsoft.com/office/drawing/2014/main" id="{050FF9D8-0CB3-4289-A614-4A00D2F6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61" name="Line 30">
            <a:extLst>
              <a:ext uri="{FF2B5EF4-FFF2-40B4-BE49-F238E27FC236}">
                <a16:creationId xmlns:a16="http://schemas.microsoft.com/office/drawing/2014/main" id="{D3A4F905-51A3-42D8-AEDA-7F5F38A76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62" name="Oval 31">
            <a:extLst>
              <a:ext uri="{FF2B5EF4-FFF2-40B4-BE49-F238E27FC236}">
                <a16:creationId xmlns:a16="http://schemas.microsoft.com/office/drawing/2014/main" id="{1850B820-4177-4FC1-A8F7-940A92F8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63" name="Object 32">
            <a:extLst>
              <a:ext uri="{FF2B5EF4-FFF2-40B4-BE49-F238E27FC236}">
                <a16:creationId xmlns:a16="http://schemas.microsoft.com/office/drawing/2014/main" id="{EB5CABBF-7ED9-406D-A3A7-4CCB1B599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4" name="Line 33">
            <a:extLst>
              <a:ext uri="{FF2B5EF4-FFF2-40B4-BE49-F238E27FC236}">
                <a16:creationId xmlns:a16="http://schemas.microsoft.com/office/drawing/2014/main" id="{87F11B0F-2A4E-4335-96CA-134AEF2A2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65" name="Line 34">
            <a:extLst>
              <a:ext uri="{FF2B5EF4-FFF2-40B4-BE49-F238E27FC236}">
                <a16:creationId xmlns:a16="http://schemas.microsoft.com/office/drawing/2014/main" id="{094D1019-DE6C-4D9B-9430-1FD0F6CF7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66" name="Line 35">
            <a:extLst>
              <a:ext uri="{FF2B5EF4-FFF2-40B4-BE49-F238E27FC236}">
                <a16:creationId xmlns:a16="http://schemas.microsoft.com/office/drawing/2014/main" id="{F8540161-E049-4000-8BB1-55837BB96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67" name="Line 36">
            <a:extLst>
              <a:ext uri="{FF2B5EF4-FFF2-40B4-BE49-F238E27FC236}">
                <a16:creationId xmlns:a16="http://schemas.microsoft.com/office/drawing/2014/main" id="{2B6A6FAA-90D4-4AD7-BBF4-AED060322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68" name="Line 37">
            <a:extLst>
              <a:ext uri="{FF2B5EF4-FFF2-40B4-BE49-F238E27FC236}">
                <a16:creationId xmlns:a16="http://schemas.microsoft.com/office/drawing/2014/main" id="{9300DB75-34E9-4D33-8D91-6EC0AE094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69" name="Line 38">
            <a:extLst>
              <a:ext uri="{FF2B5EF4-FFF2-40B4-BE49-F238E27FC236}">
                <a16:creationId xmlns:a16="http://schemas.microsoft.com/office/drawing/2014/main" id="{2BF53848-35E7-4A43-AB46-69B80E911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70" name="Line 39">
            <a:extLst>
              <a:ext uri="{FF2B5EF4-FFF2-40B4-BE49-F238E27FC236}">
                <a16:creationId xmlns:a16="http://schemas.microsoft.com/office/drawing/2014/main" id="{FA1B2983-BB98-4A0C-9238-6352ACE85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71" name="Line 40">
            <a:extLst>
              <a:ext uri="{FF2B5EF4-FFF2-40B4-BE49-F238E27FC236}">
                <a16:creationId xmlns:a16="http://schemas.microsoft.com/office/drawing/2014/main" id="{B20CD4FA-7B47-4190-B054-51FFE908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72" name="Line 41">
            <a:extLst>
              <a:ext uri="{FF2B5EF4-FFF2-40B4-BE49-F238E27FC236}">
                <a16:creationId xmlns:a16="http://schemas.microsoft.com/office/drawing/2014/main" id="{1944E60B-F09A-46D3-BD93-95D609CDE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73" name="Line 42">
            <a:extLst>
              <a:ext uri="{FF2B5EF4-FFF2-40B4-BE49-F238E27FC236}">
                <a16:creationId xmlns:a16="http://schemas.microsoft.com/office/drawing/2014/main" id="{639F5F02-0969-4E2E-8CE7-A9A9F5194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74" name="Object 43">
            <a:extLst>
              <a:ext uri="{FF2B5EF4-FFF2-40B4-BE49-F238E27FC236}">
                <a16:creationId xmlns:a16="http://schemas.microsoft.com/office/drawing/2014/main" id="{C38FAB1F-394C-4A9C-8CC7-07B483118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5" name="Object 44">
            <a:extLst>
              <a:ext uri="{FF2B5EF4-FFF2-40B4-BE49-F238E27FC236}">
                <a16:creationId xmlns:a16="http://schemas.microsoft.com/office/drawing/2014/main" id="{1C8E5226-849A-4DE2-97F5-A2ADF8FA7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6" name="Object 45">
            <a:extLst>
              <a:ext uri="{FF2B5EF4-FFF2-40B4-BE49-F238E27FC236}">
                <a16:creationId xmlns:a16="http://schemas.microsoft.com/office/drawing/2014/main" id="{0415207B-5EFA-4929-9DEC-A9C12CBD9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7" name="Object 46">
            <a:extLst>
              <a:ext uri="{FF2B5EF4-FFF2-40B4-BE49-F238E27FC236}">
                <a16:creationId xmlns:a16="http://schemas.microsoft.com/office/drawing/2014/main" id="{4C48559A-086F-4132-B9F8-D00ECFC90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8" name="Object 47">
            <a:extLst>
              <a:ext uri="{FF2B5EF4-FFF2-40B4-BE49-F238E27FC236}">
                <a16:creationId xmlns:a16="http://schemas.microsoft.com/office/drawing/2014/main" id="{C5CE445F-64A7-4ACB-A865-503651B5C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307" imgH="520474" progId="Equation.3">
                  <p:embed/>
                </p:oleObj>
              </mc:Choice>
              <mc:Fallback>
                <p:oleObj name="Equation" r:id="rId39" imgW="444307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9" name="Object 48">
            <a:extLst>
              <a:ext uri="{FF2B5EF4-FFF2-40B4-BE49-F238E27FC236}">
                <a16:creationId xmlns:a16="http://schemas.microsoft.com/office/drawing/2014/main" id="{9300AE59-10FC-4122-86BA-27DE9FFC0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0" name="Object 49">
            <a:extLst>
              <a:ext uri="{FF2B5EF4-FFF2-40B4-BE49-F238E27FC236}">
                <a16:creationId xmlns:a16="http://schemas.microsoft.com/office/drawing/2014/main" id="{F9F00388-9098-4440-91F6-546792331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1" name="Object 69">
            <a:extLst>
              <a:ext uri="{FF2B5EF4-FFF2-40B4-BE49-F238E27FC236}">
                <a16:creationId xmlns:a16="http://schemas.microsoft.com/office/drawing/2014/main" id="{F8ED98AB-C2E4-45F5-B18F-6B88EB0BE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82" name="Text Box 71">
            <a:extLst>
              <a:ext uri="{FF2B5EF4-FFF2-40B4-BE49-F238E27FC236}">
                <a16:creationId xmlns:a16="http://schemas.microsoft.com/office/drawing/2014/main" id="{5F75E2DE-2FEE-4924-ABAC-9F998842B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sp>
        <p:nvSpPr>
          <p:cNvPr id="48183" name="Oval 73">
            <a:extLst>
              <a:ext uri="{FF2B5EF4-FFF2-40B4-BE49-F238E27FC236}">
                <a16:creationId xmlns:a16="http://schemas.microsoft.com/office/drawing/2014/main" id="{F104A7C4-664A-4887-860D-AB28B36E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1">
            <a:extLst>
              <a:ext uri="{FF2B5EF4-FFF2-40B4-BE49-F238E27FC236}">
                <a16:creationId xmlns:a16="http://schemas.microsoft.com/office/drawing/2014/main" id="{5783B11D-6A11-400F-AFDE-58441A4DBE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9155" name="Footer Placeholder 2">
            <a:extLst>
              <a:ext uri="{FF2B5EF4-FFF2-40B4-BE49-F238E27FC236}">
                <a16:creationId xmlns:a16="http://schemas.microsoft.com/office/drawing/2014/main" id="{CE0B992A-417D-46A5-A1E4-2AAADCCD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A3308C8D-FBEF-46E2-893B-8C9937D0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A644E1C-191E-4537-AFD0-34B47FED2E7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Oval 72">
            <a:extLst>
              <a:ext uri="{FF2B5EF4-FFF2-40B4-BE49-F238E27FC236}">
                <a16:creationId xmlns:a16="http://schemas.microsoft.com/office/drawing/2014/main" id="{D95075E7-6A51-45FC-94B3-DC588365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Oval 2">
            <a:extLst>
              <a:ext uri="{FF2B5EF4-FFF2-40B4-BE49-F238E27FC236}">
                <a16:creationId xmlns:a16="http://schemas.microsoft.com/office/drawing/2014/main" id="{825353BE-9E53-42F5-92C9-3AFA5495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59" name="Object 3">
            <a:extLst>
              <a:ext uri="{FF2B5EF4-FFF2-40B4-BE49-F238E27FC236}">
                <a16:creationId xmlns:a16="http://schemas.microsoft.com/office/drawing/2014/main" id="{78EBD434-D2A4-49C2-BE1A-10FABC05F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Line 4">
            <a:extLst>
              <a:ext uri="{FF2B5EF4-FFF2-40B4-BE49-F238E27FC236}">
                <a16:creationId xmlns:a16="http://schemas.microsoft.com/office/drawing/2014/main" id="{48E39C38-C225-4E33-B4CD-AF69C6A0A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61" name="Oval 5">
            <a:extLst>
              <a:ext uri="{FF2B5EF4-FFF2-40B4-BE49-F238E27FC236}">
                <a16:creationId xmlns:a16="http://schemas.microsoft.com/office/drawing/2014/main" id="{92616211-0CC2-4BAE-BA46-D8D7DF0A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62" name="Object 6">
            <a:extLst>
              <a:ext uri="{FF2B5EF4-FFF2-40B4-BE49-F238E27FC236}">
                <a16:creationId xmlns:a16="http://schemas.microsoft.com/office/drawing/2014/main" id="{807ED6D8-FE92-4A61-BCC8-6269B1A1F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8">
            <a:extLst>
              <a:ext uri="{FF2B5EF4-FFF2-40B4-BE49-F238E27FC236}">
                <a16:creationId xmlns:a16="http://schemas.microsoft.com/office/drawing/2014/main" id="{D898B762-27E1-49E2-B580-E86FBDD0D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Oval 9">
            <a:extLst>
              <a:ext uri="{FF2B5EF4-FFF2-40B4-BE49-F238E27FC236}">
                <a16:creationId xmlns:a16="http://schemas.microsoft.com/office/drawing/2014/main" id="{5732D449-8F56-4B1B-ADB4-D18B20ED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65" name="Object 10">
            <a:extLst>
              <a:ext uri="{FF2B5EF4-FFF2-40B4-BE49-F238E27FC236}">
                <a16:creationId xmlns:a16="http://schemas.microsoft.com/office/drawing/2014/main" id="{73438E9E-7FF0-4CA4-B935-BE0C64E36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Line 11">
            <a:extLst>
              <a:ext uri="{FF2B5EF4-FFF2-40B4-BE49-F238E27FC236}">
                <a16:creationId xmlns:a16="http://schemas.microsoft.com/office/drawing/2014/main" id="{8D952344-62B8-475E-8F87-6A5736E2D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67" name="Freeform 12">
            <a:extLst>
              <a:ext uri="{FF2B5EF4-FFF2-40B4-BE49-F238E27FC236}">
                <a16:creationId xmlns:a16="http://schemas.microsoft.com/office/drawing/2014/main" id="{51937DE1-CB54-4882-A03A-3B000B4F91E3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68" name="Freeform 13">
            <a:extLst>
              <a:ext uri="{FF2B5EF4-FFF2-40B4-BE49-F238E27FC236}">
                <a16:creationId xmlns:a16="http://schemas.microsoft.com/office/drawing/2014/main" id="{1502B4AB-AEED-4C91-83ED-B8C1719578AD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69" name="Object 14">
            <a:extLst>
              <a:ext uri="{FF2B5EF4-FFF2-40B4-BE49-F238E27FC236}">
                <a16:creationId xmlns:a16="http://schemas.microsoft.com/office/drawing/2014/main" id="{DED45273-B251-427B-ADC4-2BFA2601A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5">
            <a:extLst>
              <a:ext uri="{FF2B5EF4-FFF2-40B4-BE49-F238E27FC236}">
                <a16:creationId xmlns:a16="http://schemas.microsoft.com/office/drawing/2014/main" id="{BE7CCC3C-156F-4DB5-B6BE-F12FC5784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6">
            <a:extLst>
              <a:ext uri="{FF2B5EF4-FFF2-40B4-BE49-F238E27FC236}">
                <a16:creationId xmlns:a16="http://schemas.microsoft.com/office/drawing/2014/main" id="{8C17C6BD-9432-4E60-AE8C-7285307C5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17">
            <a:extLst>
              <a:ext uri="{FF2B5EF4-FFF2-40B4-BE49-F238E27FC236}">
                <a16:creationId xmlns:a16="http://schemas.microsoft.com/office/drawing/2014/main" id="{5666DE3F-93B2-4C6A-B2D4-19426F9B0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Freeform 18">
            <a:extLst>
              <a:ext uri="{FF2B5EF4-FFF2-40B4-BE49-F238E27FC236}">
                <a16:creationId xmlns:a16="http://schemas.microsoft.com/office/drawing/2014/main" id="{CF6B0CBE-39F5-4CAC-A9CC-C48707AD4B48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74" name="Object 19">
            <a:extLst>
              <a:ext uri="{FF2B5EF4-FFF2-40B4-BE49-F238E27FC236}">
                <a16:creationId xmlns:a16="http://schemas.microsoft.com/office/drawing/2014/main" id="{BA2B8828-3DB5-4894-80EE-9968BAD9C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0">
            <a:extLst>
              <a:ext uri="{FF2B5EF4-FFF2-40B4-BE49-F238E27FC236}">
                <a16:creationId xmlns:a16="http://schemas.microsoft.com/office/drawing/2014/main" id="{D4B4EAF2-8CFA-45B4-8A1E-C24982ED3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1">
            <a:extLst>
              <a:ext uri="{FF2B5EF4-FFF2-40B4-BE49-F238E27FC236}">
                <a16:creationId xmlns:a16="http://schemas.microsoft.com/office/drawing/2014/main" id="{F5B71DAC-A204-4702-82B8-DA9789AEB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2">
            <a:extLst>
              <a:ext uri="{FF2B5EF4-FFF2-40B4-BE49-F238E27FC236}">
                <a16:creationId xmlns:a16="http://schemas.microsoft.com/office/drawing/2014/main" id="{2C40D707-28AF-44BE-8C73-804E1636F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Line 23">
            <a:extLst>
              <a:ext uri="{FF2B5EF4-FFF2-40B4-BE49-F238E27FC236}">
                <a16:creationId xmlns:a16="http://schemas.microsoft.com/office/drawing/2014/main" id="{7DC0B807-AB4B-4883-803D-F54EE8D67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79" name="Line 24">
            <a:extLst>
              <a:ext uri="{FF2B5EF4-FFF2-40B4-BE49-F238E27FC236}">
                <a16:creationId xmlns:a16="http://schemas.microsoft.com/office/drawing/2014/main" id="{0962236F-701E-47F2-8FA3-49417942F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180" name="Object 25">
            <a:extLst>
              <a:ext uri="{FF2B5EF4-FFF2-40B4-BE49-F238E27FC236}">
                <a16:creationId xmlns:a16="http://schemas.microsoft.com/office/drawing/2014/main" id="{B9064117-02D2-449D-B75E-E6057B930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1" name="Freeform 26">
            <a:extLst>
              <a:ext uri="{FF2B5EF4-FFF2-40B4-BE49-F238E27FC236}">
                <a16:creationId xmlns:a16="http://schemas.microsoft.com/office/drawing/2014/main" id="{520F0039-F1E4-462C-A3AD-4AAFA27DABF8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82" name="Object 27">
            <a:extLst>
              <a:ext uri="{FF2B5EF4-FFF2-40B4-BE49-F238E27FC236}">
                <a16:creationId xmlns:a16="http://schemas.microsoft.com/office/drawing/2014/main" id="{BF33CCF8-C7F7-425C-9AC2-98FA6139D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28">
            <a:extLst>
              <a:ext uri="{FF2B5EF4-FFF2-40B4-BE49-F238E27FC236}">
                <a16:creationId xmlns:a16="http://schemas.microsoft.com/office/drawing/2014/main" id="{0E87EDC6-3B47-4B42-B439-089A973B2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Oval 29">
            <a:extLst>
              <a:ext uri="{FF2B5EF4-FFF2-40B4-BE49-F238E27FC236}">
                <a16:creationId xmlns:a16="http://schemas.microsoft.com/office/drawing/2014/main" id="{1AA6AF07-A7A9-44BE-BB04-FB93757E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85" name="Line 30">
            <a:extLst>
              <a:ext uri="{FF2B5EF4-FFF2-40B4-BE49-F238E27FC236}">
                <a16:creationId xmlns:a16="http://schemas.microsoft.com/office/drawing/2014/main" id="{C82EB118-265B-4BAE-8169-D45BC2BBA3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86" name="Oval 31">
            <a:extLst>
              <a:ext uri="{FF2B5EF4-FFF2-40B4-BE49-F238E27FC236}">
                <a16:creationId xmlns:a16="http://schemas.microsoft.com/office/drawing/2014/main" id="{2F1EBDB7-E4B4-40C6-B883-09CA01E3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87" name="Object 32">
            <a:extLst>
              <a:ext uri="{FF2B5EF4-FFF2-40B4-BE49-F238E27FC236}">
                <a16:creationId xmlns:a16="http://schemas.microsoft.com/office/drawing/2014/main" id="{43A2A7B0-92A6-4D25-8BBB-B2D61A2EF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8" name="Line 33">
            <a:extLst>
              <a:ext uri="{FF2B5EF4-FFF2-40B4-BE49-F238E27FC236}">
                <a16:creationId xmlns:a16="http://schemas.microsoft.com/office/drawing/2014/main" id="{2E6558C2-5E19-4AC8-897F-753D43D8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89" name="Line 34">
            <a:extLst>
              <a:ext uri="{FF2B5EF4-FFF2-40B4-BE49-F238E27FC236}">
                <a16:creationId xmlns:a16="http://schemas.microsoft.com/office/drawing/2014/main" id="{8ADD6494-3D7E-4FCC-A5B8-D1456689F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0" name="Line 35">
            <a:extLst>
              <a:ext uri="{FF2B5EF4-FFF2-40B4-BE49-F238E27FC236}">
                <a16:creationId xmlns:a16="http://schemas.microsoft.com/office/drawing/2014/main" id="{E8908730-6E01-4E98-8E31-D1BF5F25E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1" name="Line 36">
            <a:extLst>
              <a:ext uri="{FF2B5EF4-FFF2-40B4-BE49-F238E27FC236}">
                <a16:creationId xmlns:a16="http://schemas.microsoft.com/office/drawing/2014/main" id="{1A20D965-8458-4D01-BCCD-055EF45A5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2" name="Line 37">
            <a:extLst>
              <a:ext uri="{FF2B5EF4-FFF2-40B4-BE49-F238E27FC236}">
                <a16:creationId xmlns:a16="http://schemas.microsoft.com/office/drawing/2014/main" id="{0C2F193B-FFE8-4BCF-A723-A1E557DA9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3" name="Line 38">
            <a:extLst>
              <a:ext uri="{FF2B5EF4-FFF2-40B4-BE49-F238E27FC236}">
                <a16:creationId xmlns:a16="http://schemas.microsoft.com/office/drawing/2014/main" id="{42E36414-1FF0-4B89-AB03-B54BF9705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4" name="Line 39">
            <a:extLst>
              <a:ext uri="{FF2B5EF4-FFF2-40B4-BE49-F238E27FC236}">
                <a16:creationId xmlns:a16="http://schemas.microsoft.com/office/drawing/2014/main" id="{9196871C-E9C6-4AAB-9998-639C7C78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5" name="Line 40">
            <a:extLst>
              <a:ext uri="{FF2B5EF4-FFF2-40B4-BE49-F238E27FC236}">
                <a16:creationId xmlns:a16="http://schemas.microsoft.com/office/drawing/2014/main" id="{7AF13D8A-25C6-48D2-B9E4-266A547BA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6" name="Line 41">
            <a:extLst>
              <a:ext uri="{FF2B5EF4-FFF2-40B4-BE49-F238E27FC236}">
                <a16:creationId xmlns:a16="http://schemas.microsoft.com/office/drawing/2014/main" id="{180B2679-2BB9-4CAB-A21A-29F73AD10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97" name="Line 42">
            <a:extLst>
              <a:ext uri="{FF2B5EF4-FFF2-40B4-BE49-F238E27FC236}">
                <a16:creationId xmlns:a16="http://schemas.microsoft.com/office/drawing/2014/main" id="{551AD67C-73FE-4DEC-AC41-667FAD3C1A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198" name="Object 43">
            <a:extLst>
              <a:ext uri="{FF2B5EF4-FFF2-40B4-BE49-F238E27FC236}">
                <a16:creationId xmlns:a16="http://schemas.microsoft.com/office/drawing/2014/main" id="{EEBFE5E4-DA25-4104-A5DC-6BF9FD2F2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9" name="Object 44">
            <a:extLst>
              <a:ext uri="{FF2B5EF4-FFF2-40B4-BE49-F238E27FC236}">
                <a16:creationId xmlns:a16="http://schemas.microsoft.com/office/drawing/2014/main" id="{366134C3-5AC7-4E13-996A-A74F12FE1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0" name="Object 45">
            <a:extLst>
              <a:ext uri="{FF2B5EF4-FFF2-40B4-BE49-F238E27FC236}">
                <a16:creationId xmlns:a16="http://schemas.microsoft.com/office/drawing/2014/main" id="{70E44538-4780-43F9-ADA4-EF73910E7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6">
            <a:extLst>
              <a:ext uri="{FF2B5EF4-FFF2-40B4-BE49-F238E27FC236}">
                <a16:creationId xmlns:a16="http://schemas.microsoft.com/office/drawing/2014/main" id="{23482D46-C049-460A-BB4A-76BE5B3FD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47">
            <a:extLst>
              <a:ext uri="{FF2B5EF4-FFF2-40B4-BE49-F238E27FC236}">
                <a16:creationId xmlns:a16="http://schemas.microsoft.com/office/drawing/2014/main" id="{0684FE3C-3568-4E9B-90B3-EF80560FC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307" imgH="520474" progId="Equation.3">
                  <p:embed/>
                </p:oleObj>
              </mc:Choice>
              <mc:Fallback>
                <p:oleObj name="Equation" r:id="rId39" imgW="444307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3" name="Object 48">
            <a:extLst>
              <a:ext uri="{FF2B5EF4-FFF2-40B4-BE49-F238E27FC236}">
                <a16:creationId xmlns:a16="http://schemas.microsoft.com/office/drawing/2014/main" id="{2A0D1435-E209-4F7C-BF6D-DDEB40A72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4" name="Object 49">
            <a:extLst>
              <a:ext uri="{FF2B5EF4-FFF2-40B4-BE49-F238E27FC236}">
                <a16:creationId xmlns:a16="http://schemas.microsoft.com/office/drawing/2014/main" id="{0E2FDD34-5452-4B9A-AB69-B5C052978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5" name="Object 69">
            <a:extLst>
              <a:ext uri="{FF2B5EF4-FFF2-40B4-BE49-F238E27FC236}">
                <a16:creationId xmlns:a16="http://schemas.microsoft.com/office/drawing/2014/main" id="{32B269D7-FD46-4677-B407-DDDBFC7D2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6" name="Text Box 71">
            <a:extLst>
              <a:ext uri="{FF2B5EF4-FFF2-40B4-BE49-F238E27FC236}">
                <a16:creationId xmlns:a16="http://schemas.microsoft.com/office/drawing/2014/main" id="{2E5653F0-898C-4E51-BF37-08267DFB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49207" name="Oval 73">
            <a:extLst>
              <a:ext uri="{FF2B5EF4-FFF2-40B4-BE49-F238E27FC236}">
                <a16:creationId xmlns:a16="http://schemas.microsoft.com/office/drawing/2014/main" id="{EE69503A-00C7-49FE-8118-F4698400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>
            <a:extLst>
              <a:ext uri="{FF2B5EF4-FFF2-40B4-BE49-F238E27FC236}">
                <a16:creationId xmlns:a16="http://schemas.microsoft.com/office/drawing/2014/main" id="{6A42575D-4103-4F1C-8090-22B5886858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0179" name="Footer Placeholder 2">
            <a:extLst>
              <a:ext uri="{FF2B5EF4-FFF2-40B4-BE49-F238E27FC236}">
                <a16:creationId xmlns:a16="http://schemas.microsoft.com/office/drawing/2014/main" id="{649408B3-FBCF-4D17-BC3F-333A6B24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321D660E-F512-4DF1-93D9-21E7A85C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EEB7311-D418-43CF-9800-7ACC86AD658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Oval 72">
            <a:extLst>
              <a:ext uri="{FF2B5EF4-FFF2-40B4-BE49-F238E27FC236}">
                <a16:creationId xmlns:a16="http://schemas.microsoft.com/office/drawing/2014/main" id="{27397D3D-1273-4CCB-A49A-9BBD2D70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182" name="Object 3">
            <a:extLst>
              <a:ext uri="{FF2B5EF4-FFF2-40B4-BE49-F238E27FC236}">
                <a16:creationId xmlns:a16="http://schemas.microsoft.com/office/drawing/2014/main" id="{E9374C09-BE1B-4EAC-B8FE-15F23D5B0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Line 4">
            <a:extLst>
              <a:ext uri="{FF2B5EF4-FFF2-40B4-BE49-F238E27FC236}">
                <a16:creationId xmlns:a16="http://schemas.microsoft.com/office/drawing/2014/main" id="{989E7571-0201-4411-82AB-E76991E48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4" name="Oval 5">
            <a:extLst>
              <a:ext uri="{FF2B5EF4-FFF2-40B4-BE49-F238E27FC236}">
                <a16:creationId xmlns:a16="http://schemas.microsoft.com/office/drawing/2014/main" id="{14136DD2-E315-4129-92A7-492ED872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185" name="Object 6">
            <a:extLst>
              <a:ext uri="{FF2B5EF4-FFF2-40B4-BE49-F238E27FC236}">
                <a16:creationId xmlns:a16="http://schemas.microsoft.com/office/drawing/2014/main" id="{597F86E0-E22E-4573-A5C6-84C805D69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Oval 7">
            <a:extLst>
              <a:ext uri="{FF2B5EF4-FFF2-40B4-BE49-F238E27FC236}">
                <a16:creationId xmlns:a16="http://schemas.microsoft.com/office/drawing/2014/main" id="{A78BC8FC-BB19-4638-9991-055AF3A6D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187" name="Object 8">
            <a:extLst>
              <a:ext uri="{FF2B5EF4-FFF2-40B4-BE49-F238E27FC236}">
                <a16:creationId xmlns:a16="http://schemas.microsoft.com/office/drawing/2014/main" id="{C7AE1444-2D22-4F7D-9333-60EA2EF0C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Oval 9">
            <a:extLst>
              <a:ext uri="{FF2B5EF4-FFF2-40B4-BE49-F238E27FC236}">
                <a16:creationId xmlns:a16="http://schemas.microsoft.com/office/drawing/2014/main" id="{842699CB-C3CD-43FD-9122-E4025CE2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189" name="Object 10">
            <a:extLst>
              <a:ext uri="{FF2B5EF4-FFF2-40B4-BE49-F238E27FC236}">
                <a16:creationId xmlns:a16="http://schemas.microsoft.com/office/drawing/2014/main" id="{B7F489CE-E38E-43E5-BC73-7BBBE54A3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Line 11">
            <a:extLst>
              <a:ext uri="{FF2B5EF4-FFF2-40B4-BE49-F238E27FC236}">
                <a16:creationId xmlns:a16="http://schemas.microsoft.com/office/drawing/2014/main" id="{10FE0BB0-96C9-4190-8B65-84D4823F5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1" name="Freeform 12">
            <a:extLst>
              <a:ext uri="{FF2B5EF4-FFF2-40B4-BE49-F238E27FC236}">
                <a16:creationId xmlns:a16="http://schemas.microsoft.com/office/drawing/2014/main" id="{DFE0B3E6-0ABB-464A-ABB9-0572191A33A2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2" name="Freeform 13">
            <a:extLst>
              <a:ext uri="{FF2B5EF4-FFF2-40B4-BE49-F238E27FC236}">
                <a16:creationId xmlns:a16="http://schemas.microsoft.com/office/drawing/2014/main" id="{A87DF887-AFFF-46C1-9FF9-631344387D04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93" name="Object 14">
            <a:extLst>
              <a:ext uri="{FF2B5EF4-FFF2-40B4-BE49-F238E27FC236}">
                <a16:creationId xmlns:a16="http://schemas.microsoft.com/office/drawing/2014/main" id="{E57D775D-3B0B-49D9-9DD7-66BF7B6D0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5">
            <a:extLst>
              <a:ext uri="{FF2B5EF4-FFF2-40B4-BE49-F238E27FC236}">
                <a16:creationId xmlns:a16="http://schemas.microsoft.com/office/drawing/2014/main" id="{5E771F90-353A-41BF-906A-2DBD48B9E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6">
            <a:extLst>
              <a:ext uri="{FF2B5EF4-FFF2-40B4-BE49-F238E27FC236}">
                <a16:creationId xmlns:a16="http://schemas.microsoft.com/office/drawing/2014/main" id="{2EC47796-C6C8-4DF2-B574-F77ED5906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17">
            <a:extLst>
              <a:ext uri="{FF2B5EF4-FFF2-40B4-BE49-F238E27FC236}">
                <a16:creationId xmlns:a16="http://schemas.microsoft.com/office/drawing/2014/main" id="{DFAD15D4-79EF-48BE-A41F-1A3B8EDD6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Freeform 18">
            <a:extLst>
              <a:ext uri="{FF2B5EF4-FFF2-40B4-BE49-F238E27FC236}">
                <a16:creationId xmlns:a16="http://schemas.microsoft.com/office/drawing/2014/main" id="{EE176D7D-3D0C-400A-A8C7-6E27D870B80E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98" name="Object 19">
            <a:extLst>
              <a:ext uri="{FF2B5EF4-FFF2-40B4-BE49-F238E27FC236}">
                <a16:creationId xmlns:a16="http://schemas.microsoft.com/office/drawing/2014/main" id="{BCA01DAD-F027-4577-999B-247A2A959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0">
            <a:extLst>
              <a:ext uri="{FF2B5EF4-FFF2-40B4-BE49-F238E27FC236}">
                <a16:creationId xmlns:a16="http://schemas.microsoft.com/office/drawing/2014/main" id="{F15FA77D-A33C-4028-893E-9EF5C09FF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1">
            <a:extLst>
              <a:ext uri="{FF2B5EF4-FFF2-40B4-BE49-F238E27FC236}">
                <a16:creationId xmlns:a16="http://schemas.microsoft.com/office/drawing/2014/main" id="{EED0EA57-96AA-42CD-B12F-D9E1508FA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1" name="Object 22">
            <a:extLst>
              <a:ext uri="{FF2B5EF4-FFF2-40B4-BE49-F238E27FC236}">
                <a16:creationId xmlns:a16="http://schemas.microsoft.com/office/drawing/2014/main" id="{85F19904-3234-469F-8DC9-07B918794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Line 23">
            <a:extLst>
              <a:ext uri="{FF2B5EF4-FFF2-40B4-BE49-F238E27FC236}">
                <a16:creationId xmlns:a16="http://schemas.microsoft.com/office/drawing/2014/main" id="{C8FB989C-CF5D-4A26-8AF8-17AA9B57B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03" name="Line 24">
            <a:extLst>
              <a:ext uri="{FF2B5EF4-FFF2-40B4-BE49-F238E27FC236}">
                <a16:creationId xmlns:a16="http://schemas.microsoft.com/office/drawing/2014/main" id="{5345BB7E-17C0-42F1-8599-F8AFF8F57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04" name="Object 25">
            <a:extLst>
              <a:ext uri="{FF2B5EF4-FFF2-40B4-BE49-F238E27FC236}">
                <a16:creationId xmlns:a16="http://schemas.microsoft.com/office/drawing/2014/main" id="{EB0C5D24-EB49-4360-810A-1596EED51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5" name="Freeform 26">
            <a:extLst>
              <a:ext uri="{FF2B5EF4-FFF2-40B4-BE49-F238E27FC236}">
                <a16:creationId xmlns:a16="http://schemas.microsoft.com/office/drawing/2014/main" id="{35BDCB01-D750-4D5C-82A3-0A289B07D16A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06" name="Object 27">
            <a:extLst>
              <a:ext uri="{FF2B5EF4-FFF2-40B4-BE49-F238E27FC236}">
                <a16:creationId xmlns:a16="http://schemas.microsoft.com/office/drawing/2014/main" id="{D7FCCC0D-BFB8-4E1A-9B99-8ED28A5BB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7" name="Object 28">
            <a:extLst>
              <a:ext uri="{FF2B5EF4-FFF2-40B4-BE49-F238E27FC236}">
                <a16:creationId xmlns:a16="http://schemas.microsoft.com/office/drawing/2014/main" id="{6F3635C1-8104-4FBD-934A-C3FC78814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8" name="Oval 29">
            <a:extLst>
              <a:ext uri="{FF2B5EF4-FFF2-40B4-BE49-F238E27FC236}">
                <a16:creationId xmlns:a16="http://schemas.microsoft.com/office/drawing/2014/main" id="{6F890075-B440-47AD-A011-AFE737AF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209" name="Line 30">
            <a:extLst>
              <a:ext uri="{FF2B5EF4-FFF2-40B4-BE49-F238E27FC236}">
                <a16:creationId xmlns:a16="http://schemas.microsoft.com/office/drawing/2014/main" id="{864FE3C3-AB01-4B4B-BD09-88D973D27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0" name="Oval 31">
            <a:extLst>
              <a:ext uri="{FF2B5EF4-FFF2-40B4-BE49-F238E27FC236}">
                <a16:creationId xmlns:a16="http://schemas.microsoft.com/office/drawing/2014/main" id="{0FB02417-B41C-447B-BBEB-D4E5B296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211" name="Object 32">
            <a:extLst>
              <a:ext uri="{FF2B5EF4-FFF2-40B4-BE49-F238E27FC236}">
                <a16:creationId xmlns:a16="http://schemas.microsoft.com/office/drawing/2014/main" id="{55B8995C-7549-4178-865F-F657316E7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2" name="Line 33">
            <a:extLst>
              <a:ext uri="{FF2B5EF4-FFF2-40B4-BE49-F238E27FC236}">
                <a16:creationId xmlns:a16="http://schemas.microsoft.com/office/drawing/2014/main" id="{AEDC1347-E390-4DD4-9B91-7DB2C656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3" name="Line 34">
            <a:extLst>
              <a:ext uri="{FF2B5EF4-FFF2-40B4-BE49-F238E27FC236}">
                <a16:creationId xmlns:a16="http://schemas.microsoft.com/office/drawing/2014/main" id="{E8993ED9-C079-47BF-BE03-2EA46865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4" name="Line 35">
            <a:extLst>
              <a:ext uri="{FF2B5EF4-FFF2-40B4-BE49-F238E27FC236}">
                <a16:creationId xmlns:a16="http://schemas.microsoft.com/office/drawing/2014/main" id="{97126DFC-9608-4A9C-951A-23927E111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5" name="Line 36">
            <a:extLst>
              <a:ext uri="{FF2B5EF4-FFF2-40B4-BE49-F238E27FC236}">
                <a16:creationId xmlns:a16="http://schemas.microsoft.com/office/drawing/2014/main" id="{88AA47E7-EC17-4F4A-8B10-CE9746AE6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6" name="Line 37">
            <a:extLst>
              <a:ext uri="{FF2B5EF4-FFF2-40B4-BE49-F238E27FC236}">
                <a16:creationId xmlns:a16="http://schemas.microsoft.com/office/drawing/2014/main" id="{41F83265-B528-4560-A560-4B2E8CD8A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7" name="Line 38">
            <a:extLst>
              <a:ext uri="{FF2B5EF4-FFF2-40B4-BE49-F238E27FC236}">
                <a16:creationId xmlns:a16="http://schemas.microsoft.com/office/drawing/2014/main" id="{9E48C6B6-7B3B-44F2-8D2B-A79F1122B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8" name="Line 39">
            <a:extLst>
              <a:ext uri="{FF2B5EF4-FFF2-40B4-BE49-F238E27FC236}">
                <a16:creationId xmlns:a16="http://schemas.microsoft.com/office/drawing/2014/main" id="{03914263-B535-41B8-895D-3EB3814B3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9" name="Line 40">
            <a:extLst>
              <a:ext uri="{FF2B5EF4-FFF2-40B4-BE49-F238E27FC236}">
                <a16:creationId xmlns:a16="http://schemas.microsoft.com/office/drawing/2014/main" id="{B6D10253-DD9C-4D22-AB99-CCCA273B8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20" name="Line 41">
            <a:extLst>
              <a:ext uri="{FF2B5EF4-FFF2-40B4-BE49-F238E27FC236}">
                <a16:creationId xmlns:a16="http://schemas.microsoft.com/office/drawing/2014/main" id="{BDAF062B-CF7F-4F00-B635-C35594791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21" name="Line 42">
            <a:extLst>
              <a:ext uri="{FF2B5EF4-FFF2-40B4-BE49-F238E27FC236}">
                <a16:creationId xmlns:a16="http://schemas.microsoft.com/office/drawing/2014/main" id="{ACED26D8-D4C6-439E-9B05-2F5766A94A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22" name="Object 43">
            <a:extLst>
              <a:ext uri="{FF2B5EF4-FFF2-40B4-BE49-F238E27FC236}">
                <a16:creationId xmlns:a16="http://schemas.microsoft.com/office/drawing/2014/main" id="{375CED66-1781-4028-9B32-022B0F5C0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44">
            <a:extLst>
              <a:ext uri="{FF2B5EF4-FFF2-40B4-BE49-F238E27FC236}">
                <a16:creationId xmlns:a16="http://schemas.microsoft.com/office/drawing/2014/main" id="{1F98760C-9772-4B67-85F6-A6E4E3FE8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4" name="Object 45">
            <a:extLst>
              <a:ext uri="{FF2B5EF4-FFF2-40B4-BE49-F238E27FC236}">
                <a16:creationId xmlns:a16="http://schemas.microsoft.com/office/drawing/2014/main" id="{26F4A3CE-ABA0-44BA-A0DD-DC0337F78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5" name="Object 46">
            <a:extLst>
              <a:ext uri="{FF2B5EF4-FFF2-40B4-BE49-F238E27FC236}">
                <a16:creationId xmlns:a16="http://schemas.microsoft.com/office/drawing/2014/main" id="{D76034E1-33A0-4973-A79C-F97C9FF67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Object 47">
            <a:extLst>
              <a:ext uri="{FF2B5EF4-FFF2-40B4-BE49-F238E27FC236}">
                <a16:creationId xmlns:a16="http://schemas.microsoft.com/office/drawing/2014/main" id="{21C15834-661F-43EE-AE18-DAEDF9611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307" imgH="533169" progId="Equation.3">
                  <p:embed/>
                </p:oleObj>
              </mc:Choice>
              <mc:Fallback>
                <p:oleObj name="Equation" r:id="rId39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7" name="Object 48">
            <a:extLst>
              <a:ext uri="{FF2B5EF4-FFF2-40B4-BE49-F238E27FC236}">
                <a16:creationId xmlns:a16="http://schemas.microsoft.com/office/drawing/2014/main" id="{5F3FEB31-7926-4A12-A853-213F166E0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8" name="Object 49">
            <a:extLst>
              <a:ext uri="{FF2B5EF4-FFF2-40B4-BE49-F238E27FC236}">
                <a16:creationId xmlns:a16="http://schemas.microsoft.com/office/drawing/2014/main" id="{C6F1D5DB-C2BC-4036-B549-B91AD0D7A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9" name="Object 69">
            <a:extLst>
              <a:ext uri="{FF2B5EF4-FFF2-40B4-BE49-F238E27FC236}">
                <a16:creationId xmlns:a16="http://schemas.microsoft.com/office/drawing/2014/main" id="{1351D1E5-F997-4EB9-8EF2-F113E0BCC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30" name="Text Box 71">
            <a:extLst>
              <a:ext uri="{FF2B5EF4-FFF2-40B4-BE49-F238E27FC236}">
                <a16:creationId xmlns:a16="http://schemas.microsoft.com/office/drawing/2014/main" id="{45CE8430-A9EC-4003-A0E3-20275D71E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sp>
        <p:nvSpPr>
          <p:cNvPr id="50231" name="Oval 73">
            <a:extLst>
              <a:ext uri="{FF2B5EF4-FFF2-40B4-BE49-F238E27FC236}">
                <a16:creationId xmlns:a16="http://schemas.microsoft.com/office/drawing/2014/main" id="{9445671C-6A77-453B-BA28-34B454DD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1">
            <a:extLst>
              <a:ext uri="{FF2B5EF4-FFF2-40B4-BE49-F238E27FC236}">
                <a16:creationId xmlns:a16="http://schemas.microsoft.com/office/drawing/2014/main" id="{4464165F-313C-4340-9414-B758269D51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1203" name="Footer Placeholder 2">
            <a:extLst>
              <a:ext uri="{FF2B5EF4-FFF2-40B4-BE49-F238E27FC236}">
                <a16:creationId xmlns:a16="http://schemas.microsoft.com/office/drawing/2014/main" id="{95011F8C-B99E-4935-A676-C167100D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9A9F1A6D-8085-4A6A-B216-84B2F0FA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BBE5F76-3A4F-4593-9404-FB6E8C07FC7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5" name="Oval 74">
            <a:extLst>
              <a:ext uri="{FF2B5EF4-FFF2-40B4-BE49-F238E27FC236}">
                <a16:creationId xmlns:a16="http://schemas.microsoft.com/office/drawing/2014/main" id="{2885BC20-0FAC-47A7-B937-79E35339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06" name="Oval 2">
            <a:extLst>
              <a:ext uri="{FF2B5EF4-FFF2-40B4-BE49-F238E27FC236}">
                <a16:creationId xmlns:a16="http://schemas.microsoft.com/office/drawing/2014/main" id="{9C6C5EDE-967E-414A-843A-1B37A643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07" name="Object 3">
            <a:extLst>
              <a:ext uri="{FF2B5EF4-FFF2-40B4-BE49-F238E27FC236}">
                <a16:creationId xmlns:a16="http://schemas.microsoft.com/office/drawing/2014/main" id="{82F128A7-29BF-4E5A-AA8B-85F149DE8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Line 4">
            <a:extLst>
              <a:ext uri="{FF2B5EF4-FFF2-40B4-BE49-F238E27FC236}">
                <a16:creationId xmlns:a16="http://schemas.microsoft.com/office/drawing/2014/main" id="{2A9D358E-E208-4793-929F-E6F50DF3F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09" name="Object 6">
            <a:extLst>
              <a:ext uri="{FF2B5EF4-FFF2-40B4-BE49-F238E27FC236}">
                <a16:creationId xmlns:a16="http://schemas.microsoft.com/office/drawing/2014/main" id="{18B4F384-1417-420E-9D4F-FA60B9836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Oval 7">
            <a:extLst>
              <a:ext uri="{FF2B5EF4-FFF2-40B4-BE49-F238E27FC236}">
                <a16:creationId xmlns:a16="http://schemas.microsoft.com/office/drawing/2014/main" id="{A5CB35B2-3CF0-4DFA-97E1-849D9510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11" name="Object 8">
            <a:extLst>
              <a:ext uri="{FF2B5EF4-FFF2-40B4-BE49-F238E27FC236}">
                <a16:creationId xmlns:a16="http://schemas.microsoft.com/office/drawing/2014/main" id="{A1052A7A-4604-4A2D-98CE-41D22FDBE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Oval 9">
            <a:extLst>
              <a:ext uri="{FF2B5EF4-FFF2-40B4-BE49-F238E27FC236}">
                <a16:creationId xmlns:a16="http://schemas.microsoft.com/office/drawing/2014/main" id="{A313E39C-9440-4F23-8D86-E496A997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13" name="Object 10">
            <a:extLst>
              <a:ext uri="{FF2B5EF4-FFF2-40B4-BE49-F238E27FC236}">
                <a16:creationId xmlns:a16="http://schemas.microsoft.com/office/drawing/2014/main" id="{75036C89-6DA4-4862-895E-B8079F86E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Line 11">
            <a:extLst>
              <a:ext uri="{FF2B5EF4-FFF2-40B4-BE49-F238E27FC236}">
                <a16:creationId xmlns:a16="http://schemas.microsoft.com/office/drawing/2014/main" id="{08186343-A69E-4EE1-96FB-B417E1568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5" name="Freeform 12">
            <a:extLst>
              <a:ext uri="{FF2B5EF4-FFF2-40B4-BE49-F238E27FC236}">
                <a16:creationId xmlns:a16="http://schemas.microsoft.com/office/drawing/2014/main" id="{57A05B8E-DB45-402B-A690-10DE5CF44DD8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6" name="Freeform 13">
            <a:extLst>
              <a:ext uri="{FF2B5EF4-FFF2-40B4-BE49-F238E27FC236}">
                <a16:creationId xmlns:a16="http://schemas.microsoft.com/office/drawing/2014/main" id="{EF96B4EC-3C6C-4558-83D3-BF71D162A4AC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17" name="Object 14">
            <a:extLst>
              <a:ext uri="{FF2B5EF4-FFF2-40B4-BE49-F238E27FC236}">
                <a16:creationId xmlns:a16="http://schemas.microsoft.com/office/drawing/2014/main" id="{FB4C3A9C-7970-41A5-B5C1-6191C1006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5">
            <a:extLst>
              <a:ext uri="{FF2B5EF4-FFF2-40B4-BE49-F238E27FC236}">
                <a16:creationId xmlns:a16="http://schemas.microsoft.com/office/drawing/2014/main" id="{6063D1CF-BCBD-4D5B-952A-104C4F63D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6">
            <a:extLst>
              <a:ext uri="{FF2B5EF4-FFF2-40B4-BE49-F238E27FC236}">
                <a16:creationId xmlns:a16="http://schemas.microsoft.com/office/drawing/2014/main" id="{76296748-DBA7-4C9A-ABC7-FD3744158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17">
            <a:extLst>
              <a:ext uri="{FF2B5EF4-FFF2-40B4-BE49-F238E27FC236}">
                <a16:creationId xmlns:a16="http://schemas.microsoft.com/office/drawing/2014/main" id="{56453457-2E4E-4EF9-93E9-0123F3621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Freeform 18">
            <a:extLst>
              <a:ext uri="{FF2B5EF4-FFF2-40B4-BE49-F238E27FC236}">
                <a16:creationId xmlns:a16="http://schemas.microsoft.com/office/drawing/2014/main" id="{A0FDEFB5-A729-4DFF-9922-0AA90DC08B41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2" name="Object 19">
            <a:extLst>
              <a:ext uri="{FF2B5EF4-FFF2-40B4-BE49-F238E27FC236}">
                <a16:creationId xmlns:a16="http://schemas.microsoft.com/office/drawing/2014/main" id="{6DE22CA0-57D9-4E8A-A03E-2F2F20B8F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0">
            <a:extLst>
              <a:ext uri="{FF2B5EF4-FFF2-40B4-BE49-F238E27FC236}">
                <a16:creationId xmlns:a16="http://schemas.microsoft.com/office/drawing/2014/main" id="{1AAEE283-FD12-4426-8C8F-F3C786D64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21">
            <a:extLst>
              <a:ext uri="{FF2B5EF4-FFF2-40B4-BE49-F238E27FC236}">
                <a16:creationId xmlns:a16="http://schemas.microsoft.com/office/drawing/2014/main" id="{94B57711-FD62-4A75-BC43-3C024D62A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2">
            <a:extLst>
              <a:ext uri="{FF2B5EF4-FFF2-40B4-BE49-F238E27FC236}">
                <a16:creationId xmlns:a16="http://schemas.microsoft.com/office/drawing/2014/main" id="{06868719-32BD-4B6B-943E-B9459DBE5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6" name="Line 23">
            <a:extLst>
              <a:ext uri="{FF2B5EF4-FFF2-40B4-BE49-F238E27FC236}">
                <a16:creationId xmlns:a16="http://schemas.microsoft.com/office/drawing/2014/main" id="{97FDAB73-0E33-4200-A152-3E7B235FF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7" name="Line 24">
            <a:extLst>
              <a:ext uri="{FF2B5EF4-FFF2-40B4-BE49-F238E27FC236}">
                <a16:creationId xmlns:a16="http://schemas.microsoft.com/office/drawing/2014/main" id="{26198C49-F43A-4999-B697-B3C8688064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28" name="Object 25">
            <a:extLst>
              <a:ext uri="{FF2B5EF4-FFF2-40B4-BE49-F238E27FC236}">
                <a16:creationId xmlns:a16="http://schemas.microsoft.com/office/drawing/2014/main" id="{27B49385-34FC-4AE2-9EAB-82853B490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9" name="Freeform 26">
            <a:extLst>
              <a:ext uri="{FF2B5EF4-FFF2-40B4-BE49-F238E27FC236}">
                <a16:creationId xmlns:a16="http://schemas.microsoft.com/office/drawing/2014/main" id="{B027816E-B73B-4EC2-84F0-49707FAEF5DA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0" name="Object 27">
            <a:extLst>
              <a:ext uri="{FF2B5EF4-FFF2-40B4-BE49-F238E27FC236}">
                <a16:creationId xmlns:a16="http://schemas.microsoft.com/office/drawing/2014/main" id="{8C66C665-B7E5-42A1-8967-90EC7FA79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1" name="Object 28">
            <a:extLst>
              <a:ext uri="{FF2B5EF4-FFF2-40B4-BE49-F238E27FC236}">
                <a16:creationId xmlns:a16="http://schemas.microsoft.com/office/drawing/2014/main" id="{0F5D20D0-A12D-4CC2-814A-B170DFFF0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2" name="Oval 29">
            <a:extLst>
              <a:ext uri="{FF2B5EF4-FFF2-40B4-BE49-F238E27FC236}">
                <a16:creationId xmlns:a16="http://schemas.microsoft.com/office/drawing/2014/main" id="{65DFE9CF-614C-42B5-BA2C-15F6317B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33" name="Line 30">
            <a:extLst>
              <a:ext uri="{FF2B5EF4-FFF2-40B4-BE49-F238E27FC236}">
                <a16:creationId xmlns:a16="http://schemas.microsoft.com/office/drawing/2014/main" id="{307DB33D-4F3F-41FB-BEE5-8390C4C5F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4" name="Oval 31">
            <a:extLst>
              <a:ext uri="{FF2B5EF4-FFF2-40B4-BE49-F238E27FC236}">
                <a16:creationId xmlns:a16="http://schemas.microsoft.com/office/drawing/2014/main" id="{95D53AC5-207D-404C-B75E-88FE141D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35" name="Object 32">
            <a:extLst>
              <a:ext uri="{FF2B5EF4-FFF2-40B4-BE49-F238E27FC236}">
                <a16:creationId xmlns:a16="http://schemas.microsoft.com/office/drawing/2014/main" id="{FE7BDD7F-E837-4F16-BAE6-7B3926B3E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6" name="Line 33">
            <a:extLst>
              <a:ext uri="{FF2B5EF4-FFF2-40B4-BE49-F238E27FC236}">
                <a16:creationId xmlns:a16="http://schemas.microsoft.com/office/drawing/2014/main" id="{89B6841D-B4A8-49D8-8428-4390C94F2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7" name="Line 34">
            <a:extLst>
              <a:ext uri="{FF2B5EF4-FFF2-40B4-BE49-F238E27FC236}">
                <a16:creationId xmlns:a16="http://schemas.microsoft.com/office/drawing/2014/main" id="{0F08DBE6-DCA6-4220-B137-F36F6685E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8" name="Line 35">
            <a:extLst>
              <a:ext uri="{FF2B5EF4-FFF2-40B4-BE49-F238E27FC236}">
                <a16:creationId xmlns:a16="http://schemas.microsoft.com/office/drawing/2014/main" id="{CDBDE074-8D2A-4274-B221-E4442BA67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9" name="Line 36">
            <a:extLst>
              <a:ext uri="{FF2B5EF4-FFF2-40B4-BE49-F238E27FC236}">
                <a16:creationId xmlns:a16="http://schemas.microsoft.com/office/drawing/2014/main" id="{CDD719D0-C535-4F30-9A42-BB61C859A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40" name="Line 37">
            <a:extLst>
              <a:ext uri="{FF2B5EF4-FFF2-40B4-BE49-F238E27FC236}">
                <a16:creationId xmlns:a16="http://schemas.microsoft.com/office/drawing/2014/main" id="{AD74A71C-7F46-40A2-A023-953B3323B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41" name="Line 38">
            <a:extLst>
              <a:ext uri="{FF2B5EF4-FFF2-40B4-BE49-F238E27FC236}">
                <a16:creationId xmlns:a16="http://schemas.microsoft.com/office/drawing/2014/main" id="{D377C86D-60B7-47E3-BC9A-3A9CDAE14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42" name="Line 39">
            <a:extLst>
              <a:ext uri="{FF2B5EF4-FFF2-40B4-BE49-F238E27FC236}">
                <a16:creationId xmlns:a16="http://schemas.microsoft.com/office/drawing/2014/main" id="{C796404A-7578-4F3E-9CA3-FA1790D0D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43" name="Line 40">
            <a:extLst>
              <a:ext uri="{FF2B5EF4-FFF2-40B4-BE49-F238E27FC236}">
                <a16:creationId xmlns:a16="http://schemas.microsoft.com/office/drawing/2014/main" id="{D1B2C98A-A784-4227-B846-02E03BB0E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44" name="Line 41">
            <a:extLst>
              <a:ext uri="{FF2B5EF4-FFF2-40B4-BE49-F238E27FC236}">
                <a16:creationId xmlns:a16="http://schemas.microsoft.com/office/drawing/2014/main" id="{E4B7710E-5B9D-4616-950A-C9346575C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45" name="Line 42">
            <a:extLst>
              <a:ext uri="{FF2B5EF4-FFF2-40B4-BE49-F238E27FC236}">
                <a16:creationId xmlns:a16="http://schemas.microsoft.com/office/drawing/2014/main" id="{BE5E06CD-641A-4ED5-8B3B-B4A300D5D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46" name="Object 43">
            <a:extLst>
              <a:ext uri="{FF2B5EF4-FFF2-40B4-BE49-F238E27FC236}">
                <a16:creationId xmlns:a16="http://schemas.microsoft.com/office/drawing/2014/main" id="{4567C391-6BBF-477F-AD8C-32053889A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44">
            <a:extLst>
              <a:ext uri="{FF2B5EF4-FFF2-40B4-BE49-F238E27FC236}">
                <a16:creationId xmlns:a16="http://schemas.microsoft.com/office/drawing/2014/main" id="{AF5241EB-C156-402E-A77F-6C42BEEB6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8" name="Object 45">
            <a:extLst>
              <a:ext uri="{FF2B5EF4-FFF2-40B4-BE49-F238E27FC236}">
                <a16:creationId xmlns:a16="http://schemas.microsoft.com/office/drawing/2014/main" id="{986AA4EC-AEB4-421A-A6F4-B66651489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9" name="Object 46">
            <a:extLst>
              <a:ext uri="{FF2B5EF4-FFF2-40B4-BE49-F238E27FC236}">
                <a16:creationId xmlns:a16="http://schemas.microsoft.com/office/drawing/2014/main" id="{6B72F7E9-D03B-403B-A53E-2C8797F75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47">
            <a:extLst>
              <a:ext uri="{FF2B5EF4-FFF2-40B4-BE49-F238E27FC236}">
                <a16:creationId xmlns:a16="http://schemas.microsoft.com/office/drawing/2014/main" id="{4DE44088-551B-44A4-BF68-FC16697F0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35" imgH="520474" progId="Equation.3">
                  <p:embed/>
                </p:oleObj>
              </mc:Choice>
              <mc:Fallback>
                <p:oleObj name="Equation" r:id="rId39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1" name="Object 48">
            <a:extLst>
              <a:ext uri="{FF2B5EF4-FFF2-40B4-BE49-F238E27FC236}">
                <a16:creationId xmlns:a16="http://schemas.microsoft.com/office/drawing/2014/main" id="{82472694-7A55-4B33-8F9D-81A2EE73A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2" name="Object 49">
            <a:extLst>
              <a:ext uri="{FF2B5EF4-FFF2-40B4-BE49-F238E27FC236}">
                <a16:creationId xmlns:a16="http://schemas.microsoft.com/office/drawing/2014/main" id="{D4622BB0-A79F-4A4E-998B-0C7ABCA64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53890" imgH="393529" progId="Equation.3">
                  <p:embed/>
                </p:oleObj>
              </mc:Choice>
              <mc:Fallback>
                <p:oleObj name="Equation" r:id="rId41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3" name="Object 69">
            <a:extLst>
              <a:ext uri="{FF2B5EF4-FFF2-40B4-BE49-F238E27FC236}">
                <a16:creationId xmlns:a16="http://schemas.microsoft.com/office/drawing/2014/main" id="{298F6D89-16AA-425D-8746-3FCE4D9D4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4" name="Text Box 71">
            <a:extLst>
              <a:ext uri="{FF2B5EF4-FFF2-40B4-BE49-F238E27FC236}">
                <a16:creationId xmlns:a16="http://schemas.microsoft.com/office/drawing/2014/main" id="{0079184C-5CA0-41FC-8F8B-98FC8D66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51255" name="Oval 75">
            <a:extLst>
              <a:ext uri="{FF2B5EF4-FFF2-40B4-BE49-F238E27FC236}">
                <a16:creationId xmlns:a16="http://schemas.microsoft.com/office/drawing/2014/main" id="{A21AFD22-6C80-448E-AD08-FF31681A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>
            <a:extLst>
              <a:ext uri="{FF2B5EF4-FFF2-40B4-BE49-F238E27FC236}">
                <a16:creationId xmlns:a16="http://schemas.microsoft.com/office/drawing/2014/main" id="{E704A3DA-2F4E-4C4F-AE07-17388FFD25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2227" name="Footer Placeholder 2">
            <a:extLst>
              <a:ext uri="{FF2B5EF4-FFF2-40B4-BE49-F238E27FC236}">
                <a16:creationId xmlns:a16="http://schemas.microsoft.com/office/drawing/2014/main" id="{53DD60CA-6BD7-45B8-B56A-ECDA6E72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1D68D76-7CC5-4105-B64E-7345535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C63000D-1605-419C-84C8-9F73FF30584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9" name="Oval 72">
            <a:extLst>
              <a:ext uri="{FF2B5EF4-FFF2-40B4-BE49-F238E27FC236}">
                <a16:creationId xmlns:a16="http://schemas.microsoft.com/office/drawing/2014/main" id="{4E993DA6-B7EF-4D6E-BE6C-6B89B932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Oval 2">
            <a:extLst>
              <a:ext uri="{FF2B5EF4-FFF2-40B4-BE49-F238E27FC236}">
                <a16:creationId xmlns:a16="http://schemas.microsoft.com/office/drawing/2014/main" id="{C4B9E4C5-E1C5-4388-B365-9FFF2982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31" name="Object 3">
            <a:extLst>
              <a:ext uri="{FF2B5EF4-FFF2-40B4-BE49-F238E27FC236}">
                <a16:creationId xmlns:a16="http://schemas.microsoft.com/office/drawing/2014/main" id="{525236FA-57C9-4F54-A1F6-B7073A3D3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Line 4">
            <a:extLst>
              <a:ext uri="{FF2B5EF4-FFF2-40B4-BE49-F238E27FC236}">
                <a16:creationId xmlns:a16="http://schemas.microsoft.com/office/drawing/2014/main" id="{68A6AC91-2022-4448-A53C-6147F1E11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33" name="Object 6">
            <a:extLst>
              <a:ext uri="{FF2B5EF4-FFF2-40B4-BE49-F238E27FC236}">
                <a16:creationId xmlns:a16="http://schemas.microsoft.com/office/drawing/2014/main" id="{FF127B4B-9CED-43A3-8D60-E98499200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Oval 7">
            <a:extLst>
              <a:ext uri="{FF2B5EF4-FFF2-40B4-BE49-F238E27FC236}">
                <a16:creationId xmlns:a16="http://schemas.microsoft.com/office/drawing/2014/main" id="{3163FF23-EF6D-47FE-A51F-CC1A145F1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35" name="Object 8">
            <a:extLst>
              <a:ext uri="{FF2B5EF4-FFF2-40B4-BE49-F238E27FC236}">
                <a16:creationId xmlns:a16="http://schemas.microsoft.com/office/drawing/2014/main" id="{DD9E1F25-9DF5-41AC-96CD-B50562F37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Oval 9">
            <a:extLst>
              <a:ext uri="{FF2B5EF4-FFF2-40B4-BE49-F238E27FC236}">
                <a16:creationId xmlns:a16="http://schemas.microsoft.com/office/drawing/2014/main" id="{947D76BD-888B-4342-A7ED-1E526B02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37" name="Object 10">
            <a:extLst>
              <a:ext uri="{FF2B5EF4-FFF2-40B4-BE49-F238E27FC236}">
                <a16:creationId xmlns:a16="http://schemas.microsoft.com/office/drawing/2014/main" id="{CD1D30D5-A733-4B29-AD06-F93E23560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Line 11">
            <a:extLst>
              <a:ext uri="{FF2B5EF4-FFF2-40B4-BE49-F238E27FC236}">
                <a16:creationId xmlns:a16="http://schemas.microsoft.com/office/drawing/2014/main" id="{DFC2BC83-F270-4F19-9FCA-DF308E95E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9" name="Freeform 12">
            <a:extLst>
              <a:ext uri="{FF2B5EF4-FFF2-40B4-BE49-F238E27FC236}">
                <a16:creationId xmlns:a16="http://schemas.microsoft.com/office/drawing/2014/main" id="{13993E81-0EC6-4AB6-9B81-F26373DBD863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0" name="Freeform 13">
            <a:extLst>
              <a:ext uri="{FF2B5EF4-FFF2-40B4-BE49-F238E27FC236}">
                <a16:creationId xmlns:a16="http://schemas.microsoft.com/office/drawing/2014/main" id="{04AB875C-6307-490C-BE77-9EDFF3A75076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41" name="Object 14">
            <a:extLst>
              <a:ext uri="{FF2B5EF4-FFF2-40B4-BE49-F238E27FC236}">
                <a16:creationId xmlns:a16="http://schemas.microsoft.com/office/drawing/2014/main" id="{4DD2CAA1-5A96-44D6-AFE8-BFC802046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5">
            <a:extLst>
              <a:ext uri="{FF2B5EF4-FFF2-40B4-BE49-F238E27FC236}">
                <a16:creationId xmlns:a16="http://schemas.microsoft.com/office/drawing/2014/main" id="{E687AC9E-73DF-47C7-8AED-14BA46E23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6">
            <a:extLst>
              <a:ext uri="{FF2B5EF4-FFF2-40B4-BE49-F238E27FC236}">
                <a16:creationId xmlns:a16="http://schemas.microsoft.com/office/drawing/2014/main" id="{8D5C316C-C2FB-4AB2-AD55-AD9EACC7C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17">
            <a:extLst>
              <a:ext uri="{FF2B5EF4-FFF2-40B4-BE49-F238E27FC236}">
                <a16:creationId xmlns:a16="http://schemas.microsoft.com/office/drawing/2014/main" id="{95DB5FED-B124-4EEE-B839-5AFA3630A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Freeform 18">
            <a:extLst>
              <a:ext uri="{FF2B5EF4-FFF2-40B4-BE49-F238E27FC236}">
                <a16:creationId xmlns:a16="http://schemas.microsoft.com/office/drawing/2014/main" id="{87E341CB-F07F-4245-BDE8-CD7D6B4F15B8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46" name="Object 19">
            <a:extLst>
              <a:ext uri="{FF2B5EF4-FFF2-40B4-BE49-F238E27FC236}">
                <a16:creationId xmlns:a16="http://schemas.microsoft.com/office/drawing/2014/main" id="{45B00BBB-FA1B-46ED-A042-BAC348A9B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0">
            <a:extLst>
              <a:ext uri="{FF2B5EF4-FFF2-40B4-BE49-F238E27FC236}">
                <a16:creationId xmlns:a16="http://schemas.microsoft.com/office/drawing/2014/main" id="{9B4E4813-4E50-4D63-9D0B-E2F9CA232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1">
            <a:extLst>
              <a:ext uri="{FF2B5EF4-FFF2-40B4-BE49-F238E27FC236}">
                <a16:creationId xmlns:a16="http://schemas.microsoft.com/office/drawing/2014/main" id="{3537EF1C-5B38-4144-81BE-10CC867F4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2">
            <a:extLst>
              <a:ext uri="{FF2B5EF4-FFF2-40B4-BE49-F238E27FC236}">
                <a16:creationId xmlns:a16="http://schemas.microsoft.com/office/drawing/2014/main" id="{13A0BBC1-EFCB-49E3-ABFF-C84902C70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0" name="Line 23">
            <a:extLst>
              <a:ext uri="{FF2B5EF4-FFF2-40B4-BE49-F238E27FC236}">
                <a16:creationId xmlns:a16="http://schemas.microsoft.com/office/drawing/2014/main" id="{4CCF057D-8431-45EE-97E7-CDB2D2DF1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51" name="Line 24">
            <a:extLst>
              <a:ext uri="{FF2B5EF4-FFF2-40B4-BE49-F238E27FC236}">
                <a16:creationId xmlns:a16="http://schemas.microsoft.com/office/drawing/2014/main" id="{38CBBF4C-E69D-4298-B7A4-6728B8C55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52" name="Object 25">
            <a:extLst>
              <a:ext uri="{FF2B5EF4-FFF2-40B4-BE49-F238E27FC236}">
                <a16:creationId xmlns:a16="http://schemas.microsoft.com/office/drawing/2014/main" id="{6B768651-4EEA-428D-B42A-0669613F2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Freeform 26">
            <a:extLst>
              <a:ext uri="{FF2B5EF4-FFF2-40B4-BE49-F238E27FC236}">
                <a16:creationId xmlns:a16="http://schemas.microsoft.com/office/drawing/2014/main" id="{87CB3C52-9871-4A72-93EF-B8C7B81C34B0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54" name="Object 27">
            <a:extLst>
              <a:ext uri="{FF2B5EF4-FFF2-40B4-BE49-F238E27FC236}">
                <a16:creationId xmlns:a16="http://schemas.microsoft.com/office/drawing/2014/main" id="{189D3805-3C35-4AA9-9C09-24B681931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28">
            <a:extLst>
              <a:ext uri="{FF2B5EF4-FFF2-40B4-BE49-F238E27FC236}">
                <a16:creationId xmlns:a16="http://schemas.microsoft.com/office/drawing/2014/main" id="{ECCD58C1-A0DF-4F3C-ABD6-F7E1D95C9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6" name="Oval 29">
            <a:extLst>
              <a:ext uri="{FF2B5EF4-FFF2-40B4-BE49-F238E27FC236}">
                <a16:creationId xmlns:a16="http://schemas.microsoft.com/office/drawing/2014/main" id="{22D7EB3C-7ECF-4723-A220-623C1A24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257" name="Line 30">
            <a:extLst>
              <a:ext uri="{FF2B5EF4-FFF2-40B4-BE49-F238E27FC236}">
                <a16:creationId xmlns:a16="http://schemas.microsoft.com/office/drawing/2014/main" id="{9647DC9C-396F-4570-8F78-BC7199AD5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8" name="Oval 31">
            <a:extLst>
              <a:ext uri="{FF2B5EF4-FFF2-40B4-BE49-F238E27FC236}">
                <a16:creationId xmlns:a16="http://schemas.microsoft.com/office/drawing/2014/main" id="{62BE4EEF-3E1B-47EA-A895-C2A5A6A4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59" name="Object 32">
            <a:extLst>
              <a:ext uri="{FF2B5EF4-FFF2-40B4-BE49-F238E27FC236}">
                <a16:creationId xmlns:a16="http://schemas.microsoft.com/office/drawing/2014/main" id="{9781F3FD-BA82-4AE0-B223-8AE117E6B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0" name="Line 33">
            <a:extLst>
              <a:ext uri="{FF2B5EF4-FFF2-40B4-BE49-F238E27FC236}">
                <a16:creationId xmlns:a16="http://schemas.microsoft.com/office/drawing/2014/main" id="{DDA84503-5E90-4FCF-B167-270701F40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1" name="Line 34">
            <a:extLst>
              <a:ext uri="{FF2B5EF4-FFF2-40B4-BE49-F238E27FC236}">
                <a16:creationId xmlns:a16="http://schemas.microsoft.com/office/drawing/2014/main" id="{A8D12D55-01DD-48EE-8B90-897E37989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2" name="Line 35">
            <a:extLst>
              <a:ext uri="{FF2B5EF4-FFF2-40B4-BE49-F238E27FC236}">
                <a16:creationId xmlns:a16="http://schemas.microsoft.com/office/drawing/2014/main" id="{C0014622-75FE-4CC1-8362-EEB057D47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3" name="Line 36">
            <a:extLst>
              <a:ext uri="{FF2B5EF4-FFF2-40B4-BE49-F238E27FC236}">
                <a16:creationId xmlns:a16="http://schemas.microsoft.com/office/drawing/2014/main" id="{A3239BA0-89BC-444D-B6F4-12E857466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4" name="Line 37">
            <a:extLst>
              <a:ext uri="{FF2B5EF4-FFF2-40B4-BE49-F238E27FC236}">
                <a16:creationId xmlns:a16="http://schemas.microsoft.com/office/drawing/2014/main" id="{2373AD7C-ABA8-41F7-8A87-33BBA934D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5" name="Line 38">
            <a:extLst>
              <a:ext uri="{FF2B5EF4-FFF2-40B4-BE49-F238E27FC236}">
                <a16:creationId xmlns:a16="http://schemas.microsoft.com/office/drawing/2014/main" id="{671D0272-23F5-498B-8CEB-6F40AE7B7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6" name="Line 39">
            <a:extLst>
              <a:ext uri="{FF2B5EF4-FFF2-40B4-BE49-F238E27FC236}">
                <a16:creationId xmlns:a16="http://schemas.microsoft.com/office/drawing/2014/main" id="{2F5DEE77-8950-4A00-B623-85BAC0307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7" name="Line 40">
            <a:extLst>
              <a:ext uri="{FF2B5EF4-FFF2-40B4-BE49-F238E27FC236}">
                <a16:creationId xmlns:a16="http://schemas.microsoft.com/office/drawing/2014/main" id="{166F3758-5294-49BA-9C53-155F13896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8" name="Line 41">
            <a:extLst>
              <a:ext uri="{FF2B5EF4-FFF2-40B4-BE49-F238E27FC236}">
                <a16:creationId xmlns:a16="http://schemas.microsoft.com/office/drawing/2014/main" id="{A864DE56-33C9-4897-9D1A-9DA3A132A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9" name="Line 42">
            <a:extLst>
              <a:ext uri="{FF2B5EF4-FFF2-40B4-BE49-F238E27FC236}">
                <a16:creationId xmlns:a16="http://schemas.microsoft.com/office/drawing/2014/main" id="{2EC08B5D-5B75-4FFF-B0B3-7EF8CB020C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70" name="Object 43">
            <a:extLst>
              <a:ext uri="{FF2B5EF4-FFF2-40B4-BE49-F238E27FC236}">
                <a16:creationId xmlns:a16="http://schemas.microsoft.com/office/drawing/2014/main" id="{97BBC5B9-1272-4367-9F4E-E358FF96B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1" name="Object 44">
            <a:extLst>
              <a:ext uri="{FF2B5EF4-FFF2-40B4-BE49-F238E27FC236}">
                <a16:creationId xmlns:a16="http://schemas.microsoft.com/office/drawing/2014/main" id="{8AB4D544-EA3E-4D29-A061-7C7B970DC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2" name="Object 45">
            <a:extLst>
              <a:ext uri="{FF2B5EF4-FFF2-40B4-BE49-F238E27FC236}">
                <a16:creationId xmlns:a16="http://schemas.microsoft.com/office/drawing/2014/main" id="{4F1E2A16-14F6-4E4C-81C7-A16233891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3" name="Object 46">
            <a:extLst>
              <a:ext uri="{FF2B5EF4-FFF2-40B4-BE49-F238E27FC236}">
                <a16:creationId xmlns:a16="http://schemas.microsoft.com/office/drawing/2014/main" id="{0567AC85-E9D4-45EA-BED1-74DE38B75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4" name="Object 47">
            <a:extLst>
              <a:ext uri="{FF2B5EF4-FFF2-40B4-BE49-F238E27FC236}">
                <a16:creationId xmlns:a16="http://schemas.microsoft.com/office/drawing/2014/main" id="{B4461A4E-DF34-4A4E-856D-FD0B775EE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35" imgH="520474" progId="Equation.3">
                  <p:embed/>
                </p:oleObj>
              </mc:Choice>
              <mc:Fallback>
                <p:oleObj name="Equation" r:id="rId39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5" name="Object 48">
            <a:extLst>
              <a:ext uri="{FF2B5EF4-FFF2-40B4-BE49-F238E27FC236}">
                <a16:creationId xmlns:a16="http://schemas.microsoft.com/office/drawing/2014/main" id="{D38A5329-37C2-46F0-BEBD-B9A3E5E10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6" name="Object 49">
            <a:extLst>
              <a:ext uri="{FF2B5EF4-FFF2-40B4-BE49-F238E27FC236}">
                <a16:creationId xmlns:a16="http://schemas.microsoft.com/office/drawing/2014/main" id="{1AAF0FD6-756F-4B44-A640-D92AC2CEF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53890" imgH="393529" progId="Equation.3">
                  <p:embed/>
                </p:oleObj>
              </mc:Choice>
              <mc:Fallback>
                <p:oleObj name="Equation" r:id="rId41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7" name="Object 69">
            <a:extLst>
              <a:ext uri="{FF2B5EF4-FFF2-40B4-BE49-F238E27FC236}">
                <a16:creationId xmlns:a16="http://schemas.microsoft.com/office/drawing/2014/main" id="{F0E95927-89FD-421C-926E-F394805AA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78" name="Text Box 71">
            <a:extLst>
              <a:ext uri="{FF2B5EF4-FFF2-40B4-BE49-F238E27FC236}">
                <a16:creationId xmlns:a16="http://schemas.microsoft.com/office/drawing/2014/main" id="{99F3E3AA-98F3-4E22-9A96-81A1354DB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7</a:t>
            </a:r>
          </a:p>
        </p:txBody>
      </p:sp>
      <p:sp>
        <p:nvSpPr>
          <p:cNvPr id="52279" name="Oval 73">
            <a:extLst>
              <a:ext uri="{FF2B5EF4-FFF2-40B4-BE49-F238E27FC236}">
                <a16:creationId xmlns:a16="http://schemas.microsoft.com/office/drawing/2014/main" id="{A001BD9E-2A05-4902-872B-C59BEFD17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>
            <a:extLst>
              <a:ext uri="{FF2B5EF4-FFF2-40B4-BE49-F238E27FC236}">
                <a16:creationId xmlns:a16="http://schemas.microsoft.com/office/drawing/2014/main" id="{12159471-7C60-4160-A77A-67C1663A2B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3251" name="Footer Placeholder 2">
            <a:extLst>
              <a:ext uri="{FF2B5EF4-FFF2-40B4-BE49-F238E27FC236}">
                <a16:creationId xmlns:a16="http://schemas.microsoft.com/office/drawing/2014/main" id="{C0B7272D-8DDD-451E-A296-2DC765C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C37916B-4BE6-427F-B77F-9D87B0D8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DF01C7E-CA58-4FEE-9EFF-2FBFF17CEF1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Oval 72">
            <a:extLst>
              <a:ext uri="{FF2B5EF4-FFF2-40B4-BE49-F238E27FC236}">
                <a16:creationId xmlns:a16="http://schemas.microsoft.com/office/drawing/2014/main" id="{E007AD38-979D-4DDF-B61C-E38B915F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3254" name="Oval 2">
            <a:extLst>
              <a:ext uri="{FF2B5EF4-FFF2-40B4-BE49-F238E27FC236}">
                <a16:creationId xmlns:a16="http://schemas.microsoft.com/office/drawing/2014/main" id="{8AA978D0-2FB5-4CAD-8817-DD647EB4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55" name="Object 3">
            <a:extLst>
              <a:ext uri="{FF2B5EF4-FFF2-40B4-BE49-F238E27FC236}">
                <a16:creationId xmlns:a16="http://schemas.microsoft.com/office/drawing/2014/main" id="{8B7B6D84-BA0B-4B3C-AF73-B26A6763A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Line 4">
            <a:extLst>
              <a:ext uri="{FF2B5EF4-FFF2-40B4-BE49-F238E27FC236}">
                <a16:creationId xmlns:a16="http://schemas.microsoft.com/office/drawing/2014/main" id="{5AAB0D89-D98C-467C-A3D0-2A05290CC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7" name="Oval 5">
            <a:extLst>
              <a:ext uri="{FF2B5EF4-FFF2-40B4-BE49-F238E27FC236}">
                <a16:creationId xmlns:a16="http://schemas.microsoft.com/office/drawing/2014/main" id="{AED57DBF-2815-4D51-ABCE-D9B72EEF1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58" name="Object 6">
            <a:extLst>
              <a:ext uri="{FF2B5EF4-FFF2-40B4-BE49-F238E27FC236}">
                <a16:creationId xmlns:a16="http://schemas.microsoft.com/office/drawing/2014/main" id="{C70120BB-E062-4766-B6AC-A2236C49A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8">
            <a:extLst>
              <a:ext uri="{FF2B5EF4-FFF2-40B4-BE49-F238E27FC236}">
                <a16:creationId xmlns:a16="http://schemas.microsoft.com/office/drawing/2014/main" id="{C67A17D6-ADC3-4DF0-B55F-B82F93ECB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Oval 9">
            <a:extLst>
              <a:ext uri="{FF2B5EF4-FFF2-40B4-BE49-F238E27FC236}">
                <a16:creationId xmlns:a16="http://schemas.microsoft.com/office/drawing/2014/main" id="{429F0CA6-4D25-4C1D-9D58-44736902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61" name="Object 10">
            <a:extLst>
              <a:ext uri="{FF2B5EF4-FFF2-40B4-BE49-F238E27FC236}">
                <a16:creationId xmlns:a16="http://schemas.microsoft.com/office/drawing/2014/main" id="{1C9283F3-D0E7-477E-ACCE-D67C53392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Line 11">
            <a:extLst>
              <a:ext uri="{FF2B5EF4-FFF2-40B4-BE49-F238E27FC236}">
                <a16:creationId xmlns:a16="http://schemas.microsoft.com/office/drawing/2014/main" id="{13FE72BD-A0D6-4ADD-8CE0-E369D6D7C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63" name="Freeform 12">
            <a:extLst>
              <a:ext uri="{FF2B5EF4-FFF2-40B4-BE49-F238E27FC236}">
                <a16:creationId xmlns:a16="http://schemas.microsoft.com/office/drawing/2014/main" id="{0BD2A44B-8B8D-471A-8C7C-62FB6A0F4E13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64" name="Freeform 13">
            <a:extLst>
              <a:ext uri="{FF2B5EF4-FFF2-40B4-BE49-F238E27FC236}">
                <a16:creationId xmlns:a16="http://schemas.microsoft.com/office/drawing/2014/main" id="{B305CCD5-DD19-4FBA-B425-8CC76F11D01D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65" name="Object 14">
            <a:extLst>
              <a:ext uri="{FF2B5EF4-FFF2-40B4-BE49-F238E27FC236}">
                <a16:creationId xmlns:a16="http://schemas.microsoft.com/office/drawing/2014/main" id="{AD0E8C1A-69DC-460A-A84A-BEBE5937A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5">
            <a:extLst>
              <a:ext uri="{FF2B5EF4-FFF2-40B4-BE49-F238E27FC236}">
                <a16:creationId xmlns:a16="http://schemas.microsoft.com/office/drawing/2014/main" id="{0D81DACD-8B43-467C-BD8B-763456127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6">
            <a:extLst>
              <a:ext uri="{FF2B5EF4-FFF2-40B4-BE49-F238E27FC236}">
                <a16:creationId xmlns:a16="http://schemas.microsoft.com/office/drawing/2014/main" id="{A08A502D-0FF3-41A7-9CCE-0CA55C451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17">
            <a:extLst>
              <a:ext uri="{FF2B5EF4-FFF2-40B4-BE49-F238E27FC236}">
                <a16:creationId xmlns:a16="http://schemas.microsoft.com/office/drawing/2014/main" id="{E6759BBD-290F-4CE1-9CCD-FA29899A4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9" name="Freeform 18">
            <a:extLst>
              <a:ext uri="{FF2B5EF4-FFF2-40B4-BE49-F238E27FC236}">
                <a16:creationId xmlns:a16="http://schemas.microsoft.com/office/drawing/2014/main" id="{C4F86670-75A5-4249-96B9-F3A7F9AB952F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70" name="Object 19">
            <a:extLst>
              <a:ext uri="{FF2B5EF4-FFF2-40B4-BE49-F238E27FC236}">
                <a16:creationId xmlns:a16="http://schemas.microsoft.com/office/drawing/2014/main" id="{3796F7FF-609C-4027-834A-4FD61184B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0">
            <a:extLst>
              <a:ext uri="{FF2B5EF4-FFF2-40B4-BE49-F238E27FC236}">
                <a16:creationId xmlns:a16="http://schemas.microsoft.com/office/drawing/2014/main" id="{D70237C8-37F7-4732-AC4C-E2A3762B4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2" name="Object 21">
            <a:extLst>
              <a:ext uri="{FF2B5EF4-FFF2-40B4-BE49-F238E27FC236}">
                <a16:creationId xmlns:a16="http://schemas.microsoft.com/office/drawing/2014/main" id="{B6CDEBE0-656F-45D2-9B94-FCBB83B55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2">
            <a:extLst>
              <a:ext uri="{FF2B5EF4-FFF2-40B4-BE49-F238E27FC236}">
                <a16:creationId xmlns:a16="http://schemas.microsoft.com/office/drawing/2014/main" id="{607F7037-6B5C-4930-9C36-ED20793A4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4" name="Line 23">
            <a:extLst>
              <a:ext uri="{FF2B5EF4-FFF2-40B4-BE49-F238E27FC236}">
                <a16:creationId xmlns:a16="http://schemas.microsoft.com/office/drawing/2014/main" id="{748263E0-2A65-4FFB-8C31-8B23E580C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75" name="Line 24">
            <a:extLst>
              <a:ext uri="{FF2B5EF4-FFF2-40B4-BE49-F238E27FC236}">
                <a16:creationId xmlns:a16="http://schemas.microsoft.com/office/drawing/2014/main" id="{74535535-EED0-4A49-B21D-35E5ED0FA7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76" name="Object 25">
            <a:extLst>
              <a:ext uri="{FF2B5EF4-FFF2-40B4-BE49-F238E27FC236}">
                <a16:creationId xmlns:a16="http://schemas.microsoft.com/office/drawing/2014/main" id="{56075180-9CB1-4818-A4C6-98664F567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7" name="Freeform 26">
            <a:extLst>
              <a:ext uri="{FF2B5EF4-FFF2-40B4-BE49-F238E27FC236}">
                <a16:creationId xmlns:a16="http://schemas.microsoft.com/office/drawing/2014/main" id="{DD15B895-6AA9-4244-B6AF-3FFFD0ACC5C7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78" name="Object 27">
            <a:extLst>
              <a:ext uri="{FF2B5EF4-FFF2-40B4-BE49-F238E27FC236}">
                <a16:creationId xmlns:a16="http://schemas.microsoft.com/office/drawing/2014/main" id="{5FA509E4-A8DE-4AAE-BF6A-385C05AF3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28">
            <a:extLst>
              <a:ext uri="{FF2B5EF4-FFF2-40B4-BE49-F238E27FC236}">
                <a16:creationId xmlns:a16="http://schemas.microsoft.com/office/drawing/2014/main" id="{1EAF6F2A-7CD5-42C4-9C82-4F0349305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0" name="Oval 29">
            <a:extLst>
              <a:ext uri="{FF2B5EF4-FFF2-40B4-BE49-F238E27FC236}">
                <a16:creationId xmlns:a16="http://schemas.microsoft.com/office/drawing/2014/main" id="{4D38E98A-9C5C-4105-9028-0CB307B7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3281" name="Line 30">
            <a:extLst>
              <a:ext uri="{FF2B5EF4-FFF2-40B4-BE49-F238E27FC236}">
                <a16:creationId xmlns:a16="http://schemas.microsoft.com/office/drawing/2014/main" id="{F0CE71B6-6EF2-490A-AE90-B4D2DB66B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2" name="Oval 31">
            <a:extLst>
              <a:ext uri="{FF2B5EF4-FFF2-40B4-BE49-F238E27FC236}">
                <a16:creationId xmlns:a16="http://schemas.microsoft.com/office/drawing/2014/main" id="{8B65C78E-E927-45A1-BB69-DF8DA60D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83" name="Object 32">
            <a:extLst>
              <a:ext uri="{FF2B5EF4-FFF2-40B4-BE49-F238E27FC236}">
                <a16:creationId xmlns:a16="http://schemas.microsoft.com/office/drawing/2014/main" id="{634ABEAF-5C70-4376-BF30-270159ED3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4" name="Line 33">
            <a:extLst>
              <a:ext uri="{FF2B5EF4-FFF2-40B4-BE49-F238E27FC236}">
                <a16:creationId xmlns:a16="http://schemas.microsoft.com/office/drawing/2014/main" id="{CE9DD62E-0162-4A4A-9FF5-7D8850ABC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06EFA3A0-D0D6-48E8-A2C7-C16172102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6" name="Line 35">
            <a:extLst>
              <a:ext uri="{FF2B5EF4-FFF2-40B4-BE49-F238E27FC236}">
                <a16:creationId xmlns:a16="http://schemas.microsoft.com/office/drawing/2014/main" id="{578A97C9-097F-4D92-9169-1F7739A33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7" name="Line 36">
            <a:extLst>
              <a:ext uri="{FF2B5EF4-FFF2-40B4-BE49-F238E27FC236}">
                <a16:creationId xmlns:a16="http://schemas.microsoft.com/office/drawing/2014/main" id="{5083B518-EE9F-4843-A5B4-4C7D896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8" name="Line 37">
            <a:extLst>
              <a:ext uri="{FF2B5EF4-FFF2-40B4-BE49-F238E27FC236}">
                <a16:creationId xmlns:a16="http://schemas.microsoft.com/office/drawing/2014/main" id="{1E38A406-FFE1-4DD5-A25C-A108E591F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9" name="Line 38">
            <a:extLst>
              <a:ext uri="{FF2B5EF4-FFF2-40B4-BE49-F238E27FC236}">
                <a16:creationId xmlns:a16="http://schemas.microsoft.com/office/drawing/2014/main" id="{DF36D5D4-8ACB-4B33-A7EB-6828B5CFD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0" name="Line 39">
            <a:extLst>
              <a:ext uri="{FF2B5EF4-FFF2-40B4-BE49-F238E27FC236}">
                <a16:creationId xmlns:a16="http://schemas.microsoft.com/office/drawing/2014/main" id="{9BE45676-84A1-49C0-82F9-74A022AFB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1" name="Line 40">
            <a:extLst>
              <a:ext uri="{FF2B5EF4-FFF2-40B4-BE49-F238E27FC236}">
                <a16:creationId xmlns:a16="http://schemas.microsoft.com/office/drawing/2014/main" id="{7BD0D7C4-EC47-4466-A2D1-1C8247C96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2" name="Line 41">
            <a:extLst>
              <a:ext uri="{FF2B5EF4-FFF2-40B4-BE49-F238E27FC236}">
                <a16:creationId xmlns:a16="http://schemas.microsoft.com/office/drawing/2014/main" id="{B7EC44F3-8CF8-4229-8D40-5206F67AD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3" name="Line 42">
            <a:extLst>
              <a:ext uri="{FF2B5EF4-FFF2-40B4-BE49-F238E27FC236}">
                <a16:creationId xmlns:a16="http://schemas.microsoft.com/office/drawing/2014/main" id="{B534B3EC-9E18-4DBA-B9BC-F1643E813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94" name="Object 43">
            <a:extLst>
              <a:ext uri="{FF2B5EF4-FFF2-40B4-BE49-F238E27FC236}">
                <a16:creationId xmlns:a16="http://schemas.microsoft.com/office/drawing/2014/main" id="{7971B92C-75C9-4DF7-B760-AF9A0208F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5" name="Object 44">
            <a:extLst>
              <a:ext uri="{FF2B5EF4-FFF2-40B4-BE49-F238E27FC236}">
                <a16:creationId xmlns:a16="http://schemas.microsoft.com/office/drawing/2014/main" id="{B055DD03-6C52-4C38-9CAF-B4DC7D969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6" name="Object 45">
            <a:extLst>
              <a:ext uri="{FF2B5EF4-FFF2-40B4-BE49-F238E27FC236}">
                <a16:creationId xmlns:a16="http://schemas.microsoft.com/office/drawing/2014/main" id="{E734B27B-343B-43C2-A0AD-E17731EEE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46">
            <a:extLst>
              <a:ext uri="{FF2B5EF4-FFF2-40B4-BE49-F238E27FC236}">
                <a16:creationId xmlns:a16="http://schemas.microsoft.com/office/drawing/2014/main" id="{871F7AEA-9F9C-462C-9378-CF41AAAD3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8" name="Object 48">
            <a:extLst>
              <a:ext uri="{FF2B5EF4-FFF2-40B4-BE49-F238E27FC236}">
                <a16:creationId xmlns:a16="http://schemas.microsoft.com/office/drawing/2014/main" id="{EED06F0B-2C14-4AB4-928B-EBFD29543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66584" imgH="279279" progId="Equation.3">
                  <p:embed/>
                </p:oleObj>
              </mc:Choice>
              <mc:Fallback>
                <p:oleObj name="Equation" r:id="rId39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9" name="Object 49">
            <a:extLst>
              <a:ext uri="{FF2B5EF4-FFF2-40B4-BE49-F238E27FC236}">
                <a16:creationId xmlns:a16="http://schemas.microsoft.com/office/drawing/2014/main" id="{88E97498-EE94-486D-8A88-EDB12D1CE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91973" imgH="368140" progId="Equation.3">
                  <p:embed/>
                </p:oleObj>
              </mc:Choice>
              <mc:Fallback>
                <p:oleObj name="Equation" r:id="rId40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0" name="Object 65">
            <a:extLst>
              <a:ext uri="{FF2B5EF4-FFF2-40B4-BE49-F238E27FC236}">
                <a16:creationId xmlns:a16="http://schemas.microsoft.com/office/drawing/2014/main" id="{5ADAE9B9-5C0E-418D-9C46-2C705DD13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44307" imgH="520474" progId="Equation.3">
                  <p:embed/>
                </p:oleObj>
              </mc:Choice>
              <mc:Fallback>
                <p:oleObj name="Equation" r:id="rId41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1" name="Object 69">
            <a:extLst>
              <a:ext uri="{FF2B5EF4-FFF2-40B4-BE49-F238E27FC236}">
                <a16:creationId xmlns:a16="http://schemas.microsoft.com/office/drawing/2014/main" id="{C5F1AF8D-7A00-4883-BACF-E6A401441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2" name="Text Box 71">
            <a:extLst>
              <a:ext uri="{FF2B5EF4-FFF2-40B4-BE49-F238E27FC236}">
                <a16:creationId xmlns:a16="http://schemas.microsoft.com/office/drawing/2014/main" id="{E7ED7C6B-731A-4012-9E11-16D659721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8</a:t>
            </a:r>
          </a:p>
        </p:txBody>
      </p:sp>
      <p:sp>
        <p:nvSpPr>
          <p:cNvPr id="53303" name="Oval 73">
            <a:extLst>
              <a:ext uri="{FF2B5EF4-FFF2-40B4-BE49-F238E27FC236}">
                <a16:creationId xmlns:a16="http://schemas.microsoft.com/office/drawing/2014/main" id="{24A2D650-42A4-4EEB-993D-4A42473C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>
            <a:extLst>
              <a:ext uri="{FF2B5EF4-FFF2-40B4-BE49-F238E27FC236}">
                <a16:creationId xmlns:a16="http://schemas.microsoft.com/office/drawing/2014/main" id="{A2F9D6C9-435E-45B1-A97D-89A9C13F8F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195" name="Footer Placeholder 3">
            <a:extLst>
              <a:ext uri="{FF2B5EF4-FFF2-40B4-BE49-F238E27FC236}">
                <a16:creationId xmlns:a16="http://schemas.microsoft.com/office/drawing/2014/main" id="{475D6F6F-10B6-40DD-B872-29CFCFFD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EC255363-FE58-4522-8D10-ABC6F5FF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0F7B3BC-B240-4FF0-8EC0-6DB4C6C3AD3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E8EA6E94-3B9F-4045-86E5-48A68DDAB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Tape</a:t>
            </a:r>
          </a:p>
        </p:txBody>
      </p:sp>
      <p:sp>
        <p:nvSpPr>
          <p:cNvPr id="8198" name="Line 3">
            <a:extLst>
              <a:ext uri="{FF2B5EF4-FFF2-40B4-BE49-F238E27FC236}">
                <a16:creationId xmlns:a16="http://schemas.microsoft.com/office/drawing/2014/main" id="{C3AE5A7B-668D-4EC4-98D4-59697840D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Line 4">
            <a:extLst>
              <a:ext uri="{FF2B5EF4-FFF2-40B4-BE49-F238E27FC236}">
                <a16:creationId xmlns:a16="http://schemas.microsoft.com/office/drawing/2014/main" id="{AD503ED6-2723-489D-91E2-737F6A829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Line 5">
            <a:extLst>
              <a:ext uri="{FF2B5EF4-FFF2-40B4-BE49-F238E27FC236}">
                <a16:creationId xmlns:a16="http://schemas.microsoft.com/office/drawing/2014/main" id="{C078CDCF-20E6-4432-B818-6C7FB1A1E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1" name="Line 6">
            <a:extLst>
              <a:ext uri="{FF2B5EF4-FFF2-40B4-BE49-F238E27FC236}">
                <a16:creationId xmlns:a16="http://schemas.microsoft.com/office/drawing/2014/main" id="{1B05BA79-4F54-4F73-9035-9CCE9B1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2" name="Line 7">
            <a:extLst>
              <a:ext uri="{FF2B5EF4-FFF2-40B4-BE49-F238E27FC236}">
                <a16:creationId xmlns:a16="http://schemas.microsoft.com/office/drawing/2014/main" id="{EF3349A5-D6E4-4985-9AAC-C281FD106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3" name="Line 8">
            <a:extLst>
              <a:ext uri="{FF2B5EF4-FFF2-40B4-BE49-F238E27FC236}">
                <a16:creationId xmlns:a16="http://schemas.microsoft.com/office/drawing/2014/main" id="{361F760B-6CCA-47A4-B29D-8FC13543F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4" name="Line 9">
            <a:extLst>
              <a:ext uri="{FF2B5EF4-FFF2-40B4-BE49-F238E27FC236}">
                <a16:creationId xmlns:a16="http://schemas.microsoft.com/office/drawing/2014/main" id="{726EFE43-E4E4-4BBC-8FA2-32D7EDDD9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5" name="Line 10">
            <a:extLst>
              <a:ext uri="{FF2B5EF4-FFF2-40B4-BE49-F238E27FC236}">
                <a16:creationId xmlns:a16="http://schemas.microsoft.com/office/drawing/2014/main" id="{7E6DDA20-3CA4-4D0A-8FB6-31B942F50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" name="Line 11">
            <a:extLst>
              <a:ext uri="{FF2B5EF4-FFF2-40B4-BE49-F238E27FC236}">
                <a16:creationId xmlns:a16="http://schemas.microsoft.com/office/drawing/2014/main" id="{8CB843F8-D986-4569-9BDA-F79EB9689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7" name="Line 12">
            <a:extLst>
              <a:ext uri="{FF2B5EF4-FFF2-40B4-BE49-F238E27FC236}">
                <a16:creationId xmlns:a16="http://schemas.microsoft.com/office/drawing/2014/main" id="{63A0BFCC-4666-46FD-AEE7-8B50290DC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8" name="Line 13">
            <a:extLst>
              <a:ext uri="{FF2B5EF4-FFF2-40B4-BE49-F238E27FC236}">
                <a16:creationId xmlns:a16="http://schemas.microsoft.com/office/drawing/2014/main" id="{C49BB1F3-A140-4D78-975D-FDEB9DCE7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9" name="Line 14">
            <a:extLst>
              <a:ext uri="{FF2B5EF4-FFF2-40B4-BE49-F238E27FC236}">
                <a16:creationId xmlns:a16="http://schemas.microsoft.com/office/drawing/2014/main" id="{A9802D89-F86A-4174-B418-53037C93E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0" name="Text Box 15">
            <a:extLst>
              <a:ext uri="{FF2B5EF4-FFF2-40B4-BE49-F238E27FC236}">
                <a16:creationId xmlns:a16="http://schemas.microsoft.com/office/drawing/2014/main" id="{B8C7734A-D69B-4407-981A-B55B4542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11" name="Text Box 16">
            <a:extLst>
              <a:ext uri="{FF2B5EF4-FFF2-40B4-BE49-F238E27FC236}">
                <a16:creationId xmlns:a16="http://schemas.microsoft.com/office/drawing/2014/main" id="{7A91253B-3DC0-4332-9A61-217A6854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12" name="Line 18">
            <a:extLst>
              <a:ext uri="{FF2B5EF4-FFF2-40B4-BE49-F238E27FC236}">
                <a16:creationId xmlns:a16="http://schemas.microsoft.com/office/drawing/2014/main" id="{DE318464-FFDF-4F82-B228-F7AB910056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3" name="Text Box 19">
            <a:extLst>
              <a:ext uri="{FF2B5EF4-FFF2-40B4-BE49-F238E27FC236}">
                <a16:creationId xmlns:a16="http://schemas.microsoft.com/office/drawing/2014/main" id="{4E6F506F-CA5A-4A16-946C-1AE47D73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8214" name="Text Box 21">
            <a:extLst>
              <a:ext uri="{FF2B5EF4-FFF2-40B4-BE49-F238E27FC236}">
                <a16:creationId xmlns:a16="http://schemas.microsoft.com/office/drawing/2014/main" id="{67B6D2E9-D3D8-4C01-BBAC-DB56365A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618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boundaries -- infinite length</a:t>
            </a:r>
          </a:p>
        </p:txBody>
      </p:sp>
      <p:sp>
        <p:nvSpPr>
          <p:cNvPr id="8215" name="Text Box 26">
            <a:extLst>
              <a:ext uri="{FF2B5EF4-FFF2-40B4-BE49-F238E27FC236}">
                <a16:creationId xmlns:a16="http://schemas.microsoft.com/office/drawing/2014/main" id="{75AF920B-53AA-401B-A378-6F02A7573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597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The head moves Left or Right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>
            <a:extLst>
              <a:ext uri="{FF2B5EF4-FFF2-40B4-BE49-F238E27FC236}">
                <a16:creationId xmlns:a16="http://schemas.microsoft.com/office/drawing/2014/main" id="{3B474953-4A8C-47F9-8809-F85748BF9E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4275" name="Footer Placeholder 2">
            <a:extLst>
              <a:ext uri="{FF2B5EF4-FFF2-40B4-BE49-F238E27FC236}">
                <a16:creationId xmlns:a16="http://schemas.microsoft.com/office/drawing/2014/main" id="{8A3F234D-74B5-486B-AB0B-494A2885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736C3D71-9C36-44E2-8F98-A5252523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622CCB7-DA5F-4959-83F9-E6415F4297E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Oval 72">
            <a:extLst>
              <a:ext uri="{FF2B5EF4-FFF2-40B4-BE49-F238E27FC236}">
                <a16:creationId xmlns:a16="http://schemas.microsoft.com/office/drawing/2014/main" id="{700EC11E-CFE6-4DE3-9A5B-0CE490AA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4278" name="Oval 2">
            <a:extLst>
              <a:ext uri="{FF2B5EF4-FFF2-40B4-BE49-F238E27FC236}">
                <a16:creationId xmlns:a16="http://schemas.microsoft.com/office/drawing/2014/main" id="{09627313-9A56-47AE-B700-C3F9C286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79" name="Object 3">
            <a:extLst>
              <a:ext uri="{FF2B5EF4-FFF2-40B4-BE49-F238E27FC236}">
                <a16:creationId xmlns:a16="http://schemas.microsoft.com/office/drawing/2014/main" id="{CE827673-8CC4-4D65-9CB7-611EF54D4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Line 4">
            <a:extLst>
              <a:ext uri="{FF2B5EF4-FFF2-40B4-BE49-F238E27FC236}">
                <a16:creationId xmlns:a16="http://schemas.microsoft.com/office/drawing/2014/main" id="{C6350632-9941-4A01-B5B1-5DF119D3E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1" name="Oval 5">
            <a:extLst>
              <a:ext uri="{FF2B5EF4-FFF2-40B4-BE49-F238E27FC236}">
                <a16:creationId xmlns:a16="http://schemas.microsoft.com/office/drawing/2014/main" id="{B4CADA1B-1341-4642-B12B-539A4767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82" name="Object 6">
            <a:extLst>
              <a:ext uri="{FF2B5EF4-FFF2-40B4-BE49-F238E27FC236}">
                <a16:creationId xmlns:a16="http://schemas.microsoft.com/office/drawing/2014/main" id="{54E8B860-0BC0-499A-AA8D-8873F193A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8">
            <a:extLst>
              <a:ext uri="{FF2B5EF4-FFF2-40B4-BE49-F238E27FC236}">
                <a16:creationId xmlns:a16="http://schemas.microsoft.com/office/drawing/2014/main" id="{92A13B15-7FFC-4322-9AF5-A7BE9F4C0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Oval 9">
            <a:extLst>
              <a:ext uri="{FF2B5EF4-FFF2-40B4-BE49-F238E27FC236}">
                <a16:creationId xmlns:a16="http://schemas.microsoft.com/office/drawing/2014/main" id="{A67B6347-EE5D-4D94-8452-F66F106D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85" name="Object 10">
            <a:extLst>
              <a:ext uri="{FF2B5EF4-FFF2-40B4-BE49-F238E27FC236}">
                <a16:creationId xmlns:a16="http://schemas.microsoft.com/office/drawing/2014/main" id="{FD1B01E6-9F2B-48F2-9383-C24F46642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Line 11">
            <a:extLst>
              <a:ext uri="{FF2B5EF4-FFF2-40B4-BE49-F238E27FC236}">
                <a16:creationId xmlns:a16="http://schemas.microsoft.com/office/drawing/2014/main" id="{614B7E95-AD43-4BF5-881B-76554FCE7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7" name="Freeform 12">
            <a:extLst>
              <a:ext uri="{FF2B5EF4-FFF2-40B4-BE49-F238E27FC236}">
                <a16:creationId xmlns:a16="http://schemas.microsoft.com/office/drawing/2014/main" id="{FF97F658-A5D5-4C42-93F5-78BC322E5136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8" name="Freeform 13">
            <a:extLst>
              <a:ext uri="{FF2B5EF4-FFF2-40B4-BE49-F238E27FC236}">
                <a16:creationId xmlns:a16="http://schemas.microsoft.com/office/drawing/2014/main" id="{E3B336BA-2D13-4BC7-A783-D922FCC01447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89" name="Object 14">
            <a:extLst>
              <a:ext uri="{FF2B5EF4-FFF2-40B4-BE49-F238E27FC236}">
                <a16:creationId xmlns:a16="http://schemas.microsoft.com/office/drawing/2014/main" id="{A733B505-ED2D-4938-857E-D891E6928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5">
            <a:extLst>
              <a:ext uri="{FF2B5EF4-FFF2-40B4-BE49-F238E27FC236}">
                <a16:creationId xmlns:a16="http://schemas.microsoft.com/office/drawing/2014/main" id="{10566210-2E2F-4067-A434-E6C9B8A3E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6">
            <a:extLst>
              <a:ext uri="{FF2B5EF4-FFF2-40B4-BE49-F238E27FC236}">
                <a16:creationId xmlns:a16="http://schemas.microsoft.com/office/drawing/2014/main" id="{FAFFC1B0-0B78-4755-9506-429E76DA0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17">
            <a:extLst>
              <a:ext uri="{FF2B5EF4-FFF2-40B4-BE49-F238E27FC236}">
                <a16:creationId xmlns:a16="http://schemas.microsoft.com/office/drawing/2014/main" id="{1CF5B7DA-88DC-4205-86B4-A2D379474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Freeform 18">
            <a:extLst>
              <a:ext uri="{FF2B5EF4-FFF2-40B4-BE49-F238E27FC236}">
                <a16:creationId xmlns:a16="http://schemas.microsoft.com/office/drawing/2014/main" id="{AEECF8A5-CAB3-4B37-B682-2E397A9A9A19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94" name="Object 19">
            <a:extLst>
              <a:ext uri="{FF2B5EF4-FFF2-40B4-BE49-F238E27FC236}">
                <a16:creationId xmlns:a16="http://schemas.microsoft.com/office/drawing/2014/main" id="{103E378B-2070-49E5-BD44-51615A46C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0">
            <a:extLst>
              <a:ext uri="{FF2B5EF4-FFF2-40B4-BE49-F238E27FC236}">
                <a16:creationId xmlns:a16="http://schemas.microsoft.com/office/drawing/2014/main" id="{C25147D0-70EE-4F9C-B701-8B5B67192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1">
            <a:extLst>
              <a:ext uri="{FF2B5EF4-FFF2-40B4-BE49-F238E27FC236}">
                <a16:creationId xmlns:a16="http://schemas.microsoft.com/office/drawing/2014/main" id="{7D0DB5A2-CEF8-4AE3-9E78-17E1C9E4A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2">
            <a:extLst>
              <a:ext uri="{FF2B5EF4-FFF2-40B4-BE49-F238E27FC236}">
                <a16:creationId xmlns:a16="http://schemas.microsoft.com/office/drawing/2014/main" id="{9C9FC111-9B1A-4342-97B1-0D6B8464F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Line 23">
            <a:extLst>
              <a:ext uri="{FF2B5EF4-FFF2-40B4-BE49-F238E27FC236}">
                <a16:creationId xmlns:a16="http://schemas.microsoft.com/office/drawing/2014/main" id="{B621826D-4AD0-4125-B876-F5A5AEF871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99" name="Line 24">
            <a:extLst>
              <a:ext uri="{FF2B5EF4-FFF2-40B4-BE49-F238E27FC236}">
                <a16:creationId xmlns:a16="http://schemas.microsoft.com/office/drawing/2014/main" id="{9A5A6C52-2140-4A00-BBCE-58682DAE4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300" name="Object 25">
            <a:extLst>
              <a:ext uri="{FF2B5EF4-FFF2-40B4-BE49-F238E27FC236}">
                <a16:creationId xmlns:a16="http://schemas.microsoft.com/office/drawing/2014/main" id="{81363865-1E16-49AB-9403-895E8E3DA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1" name="Freeform 26">
            <a:extLst>
              <a:ext uri="{FF2B5EF4-FFF2-40B4-BE49-F238E27FC236}">
                <a16:creationId xmlns:a16="http://schemas.microsoft.com/office/drawing/2014/main" id="{BA790F25-065F-47F6-AC5F-C4E48B1AAAA2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302" name="Object 27">
            <a:extLst>
              <a:ext uri="{FF2B5EF4-FFF2-40B4-BE49-F238E27FC236}">
                <a16:creationId xmlns:a16="http://schemas.microsoft.com/office/drawing/2014/main" id="{4A35686F-2C25-41B3-9859-6FD9DD5D5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28">
            <a:extLst>
              <a:ext uri="{FF2B5EF4-FFF2-40B4-BE49-F238E27FC236}">
                <a16:creationId xmlns:a16="http://schemas.microsoft.com/office/drawing/2014/main" id="{B04DA66E-7FBC-4C35-8F17-8528E81D6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4" name="Oval 29">
            <a:extLst>
              <a:ext uri="{FF2B5EF4-FFF2-40B4-BE49-F238E27FC236}">
                <a16:creationId xmlns:a16="http://schemas.microsoft.com/office/drawing/2014/main" id="{E9024026-FACD-4801-B058-707BB9DC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4305" name="Line 30">
            <a:extLst>
              <a:ext uri="{FF2B5EF4-FFF2-40B4-BE49-F238E27FC236}">
                <a16:creationId xmlns:a16="http://schemas.microsoft.com/office/drawing/2014/main" id="{29A47581-44D7-4D6F-8217-0F923A03D9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06" name="Oval 31">
            <a:extLst>
              <a:ext uri="{FF2B5EF4-FFF2-40B4-BE49-F238E27FC236}">
                <a16:creationId xmlns:a16="http://schemas.microsoft.com/office/drawing/2014/main" id="{ED638F30-42A3-4533-8E81-BC7E3C1F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307" name="Object 32">
            <a:extLst>
              <a:ext uri="{FF2B5EF4-FFF2-40B4-BE49-F238E27FC236}">
                <a16:creationId xmlns:a16="http://schemas.microsoft.com/office/drawing/2014/main" id="{51FABB96-B5B5-49E8-ABCC-7F2658C63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Line 33">
            <a:extLst>
              <a:ext uri="{FF2B5EF4-FFF2-40B4-BE49-F238E27FC236}">
                <a16:creationId xmlns:a16="http://schemas.microsoft.com/office/drawing/2014/main" id="{FE6A8978-964A-4711-8A7C-E595013AB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09" name="Line 34">
            <a:extLst>
              <a:ext uri="{FF2B5EF4-FFF2-40B4-BE49-F238E27FC236}">
                <a16:creationId xmlns:a16="http://schemas.microsoft.com/office/drawing/2014/main" id="{87E41589-8E44-4D89-BB16-6FACA4836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0" name="Line 35">
            <a:extLst>
              <a:ext uri="{FF2B5EF4-FFF2-40B4-BE49-F238E27FC236}">
                <a16:creationId xmlns:a16="http://schemas.microsoft.com/office/drawing/2014/main" id="{C22ADFFF-32BC-4251-802E-EB9C60F1C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1" name="Line 36">
            <a:extLst>
              <a:ext uri="{FF2B5EF4-FFF2-40B4-BE49-F238E27FC236}">
                <a16:creationId xmlns:a16="http://schemas.microsoft.com/office/drawing/2014/main" id="{DABABE25-EE98-458E-B82B-1D752B508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2" name="Line 37">
            <a:extLst>
              <a:ext uri="{FF2B5EF4-FFF2-40B4-BE49-F238E27FC236}">
                <a16:creationId xmlns:a16="http://schemas.microsoft.com/office/drawing/2014/main" id="{75AEDA5D-7DF8-4FFA-8BBD-22E343019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3" name="Line 38">
            <a:extLst>
              <a:ext uri="{FF2B5EF4-FFF2-40B4-BE49-F238E27FC236}">
                <a16:creationId xmlns:a16="http://schemas.microsoft.com/office/drawing/2014/main" id="{C7B78B9F-BBCD-48AA-A20F-5714B17B6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4" name="Line 39">
            <a:extLst>
              <a:ext uri="{FF2B5EF4-FFF2-40B4-BE49-F238E27FC236}">
                <a16:creationId xmlns:a16="http://schemas.microsoft.com/office/drawing/2014/main" id="{A2945428-183C-47B3-A9F7-8C75717E8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id="{0B3E6321-979A-4A8C-8DD4-A79373EED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6" name="Line 41">
            <a:extLst>
              <a:ext uri="{FF2B5EF4-FFF2-40B4-BE49-F238E27FC236}">
                <a16:creationId xmlns:a16="http://schemas.microsoft.com/office/drawing/2014/main" id="{C4C3EB2C-1070-4F07-B418-BCD761B68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7" name="Line 42">
            <a:extLst>
              <a:ext uri="{FF2B5EF4-FFF2-40B4-BE49-F238E27FC236}">
                <a16:creationId xmlns:a16="http://schemas.microsoft.com/office/drawing/2014/main" id="{2D963866-8708-4386-AC36-281A3E676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318" name="Object 43">
            <a:extLst>
              <a:ext uri="{FF2B5EF4-FFF2-40B4-BE49-F238E27FC236}">
                <a16:creationId xmlns:a16="http://schemas.microsoft.com/office/drawing/2014/main" id="{462BB1BC-9F2F-46D5-97C8-5DFAE5897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9" name="Object 44">
            <a:extLst>
              <a:ext uri="{FF2B5EF4-FFF2-40B4-BE49-F238E27FC236}">
                <a16:creationId xmlns:a16="http://schemas.microsoft.com/office/drawing/2014/main" id="{C37B320A-C06A-46C1-85DB-F586AEFA8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0" name="Object 45">
            <a:extLst>
              <a:ext uri="{FF2B5EF4-FFF2-40B4-BE49-F238E27FC236}">
                <a16:creationId xmlns:a16="http://schemas.microsoft.com/office/drawing/2014/main" id="{B51F4818-7E65-410B-AA17-676AE21D5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1" name="Object 46">
            <a:extLst>
              <a:ext uri="{FF2B5EF4-FFF2-40B4-BE49-F238E27FC236}">
                <a16:creationId xmlns:a16="http://schemas.microsoft.com/office/drawing/2014/main" id="{0B41F1F3-B0D4-4BF8-A3AB-88462ECF7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Object 48">
            <a:extLst>
              <a:ext uri="{FF2B5EF4-FFF2-40B4-BE49-F238E27FC236}">
                <a16:creationId xmlns:a16="http://schemas.microsoft.com/office/drawing/2014/main" id="{2046016F-7F72-4610-A7AE-21248C0C1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66584" imgH="279279" progId="Equation.3">
                  <p:embed/>
                </p:oleObj>
              </mc:Choice>
              <mc:Fallback>
                <p:oleObj name="Equation" r:id="rId39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3" name="Object 49">
            <a:extLst>
              <a:ext uri="{FF2B5EF4-FFF2-40B4-BE49-F238E27FC236}">
                <a16:creationId xmlns:a16="http://schemas.microsoft.com/office/drawing/2014/main" id="{D0280C09-2494-43CE-BFC7-8CF1222A4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91973" imgH="368140" progId="Equation.3">
                  <p:embed/>
                </p:oleObj>
              </mc:Choice>
              <mc:Fallback>
                <p:oleObj name="Equation" r:id="rId40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4" name="Object 65">
            <a:extLst>
              <a:ext uri="{FF2B5EF4-FFF2-40B4-BE49-F238E27FC236}">
                <a16:creationId xmlns:a16="http://schemas.microsoft.com/office/drawing/2014/main" id="{56EB1562-BC8E-483D-937E-5395A907C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44307" imgH="520474" progId="Equation.3">
                  <p:embed/>
                </p:oleObj>
              </mc:Choice>
              <mc:Fallback>
                <p:oleObj name="Equation" r:id="rId41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5" name="Object 69">
            <a:extLst>
              <a:ext uri="{FF2B5EF4-FFF2-40B4-BE49-F238E27FC236}">
                <a16:creationId xmlns:a16="http://schemas.microsoft.com/office/drawing/2014/main" id="{3504A1DF-6340-41B2-81F6-40E0C9728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6" name="Text Box 71">
            <a:extLst>
              <a:ext uri="{FF2B5EF4-FFF2-40B4-BE49-F238E27FC236}">
                <a16:creationId xmlns:a16="http://schemas.microsoft.com/office/drawing/2014/main" id="{71FFDAAF-4195-4434-A480-4DD034C7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9</a:t>
            </a:r>
          </a:p>
        </p:txBody>
      </p:sp>
      <p:sp>
        <p:nvSpPr>
          <p:cNvPr id="54327" name="Oval 73">
            <a:extLst>
              <a:ext uri="{FF2B5EF4-FFF2-40B4-BE49-F238E27FC236}">
                <a16:creationId xmlns:a16="http://schemas.microsoft.com/office/drawing/2014/main" id="{AE735D81-EF24-4A52-B420-F8528330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1">
            <a:extLst>
              <a:ext uri="{FF2B5EF4-FFF2-40B4-BE49-F238E27FC236}">
                <a16:creationId xmlns:a16="http://schemas.microsoft.com/office/drawing/2014/main" id="{7ADF6DE0-DBB5-4B89-AAFA-6FFEA6B875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5299" name="Footer Placeholder 2">
            <a:extLst>
              <a:ext uri="{FF2B5EF4-FFF2-40B4-BE49-F238E27FC236}">
                <a16:creationId xmlns:a16="http://schemas.microsoft.com/office/drawing/2014/main" id="{199B3FB4-594E-4A31-909A-2BD82DBA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E17BDE93-2D7A-416E-94F4-8F96A580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6F91A81-D47E-4A7C-961C-B01EF805CB5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Oval 72">
            <a:extLst>
              <a:ext uri="{FF2B5EF4-FFF2-40B4-BE49-F238E27FC236}">
                <a16:creationId xmlns:a16="http://schemas.microsoft.com/office/drawing/2014/main" id="{C91C7CEE-E21B-46BA-8F9D-50D64E97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5302" name="Object 3">
            <a:extLst>
              <a:ext uri="{FF2B5EF4-FFF2-40B4-BE49-F238E27FC236}">
                <a16:creationId xmlns:a16="http://schemas.microsoft.com/office/drawing/2014/main" id="{9D9A651A-E3D8-4E69-A3DA-9C8E660A0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Line 4">
            <a:extLst>
              <a:ext uri="{FF2B5EF4-FFF2-40B4-BE49-F238E27FC236}">
                <a16:creationId xmlns:a16="http://schemas.microsoft.com/office/drawing/2014/main" id="{32930752-C16E-4D0B-9A07-793C9C617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04" name="Oval 5">
            <a:extLst>
              <a:ext uri="{FF2B5EF4-FFF2-40B4-BE49-F238E27FC236}">
                <a16:creationId xmlns:a16="http://schemas.microsoft.com/office/drawing/2014/main" id="{B18CAA90-3E1E-4935-891D-E65538E5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5305" name="Object 6">
            <a:extLst>
              <a:ext uri="{FF2B5EF4-FFF2-40B4-BE49-F238E27FC236}">
                <a16:creationId xmlns:a16="http://schemas.microsoft.com/office/drawing/2014/main" id="{1DC0FFF2-D516-47C9-8C03-5F8778EEA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Oval 7">
            <a:extLst>
              <a:ext uri="{FF2B5EF4-FFF2-40B4-BE49-F238E27FC236}">
                <a16:creationId xmlns:a16="http://schemas.microsoft.com/office/drawing/2014/main" id="{B6AA3E9B-44B9-4E28-96F7-12D0C70D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5307" name="Object 8">
            <a:extLst>
              <a:ext uri="{FF2B5EF4-FFF2-40B4-BE49-F238E27FC236}">
                <a16:creationId xmlns:a16="http://schemas.microsoft.com/office/drawing/2014/main" id="{3082B9DA-5E55-43F4-BE91-0FB7476A9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Oval 9">
            <a:extLst>
              <a:ext uri="{FF2B5EF4-FFF2-40B4-BE49-F238E27FC236}">
                <a16:creationId xmlns:a16="http://schemas.microsoft.com/office/drawing/2014/main" id="{CBE6AA1A-807A-446B-92E2-32F5E633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5309" name="Object 10">
            <a:extLst>
              <a:ext uri="{FF2B5EF4-FFF2-40B4-BE49-F238E27FC236}">
                <a16:creationId xmlns:a16="http://schemas.microsoft.com/office/drawing/2014/main" id="{C5C5DAE5-1266-4BDA-BF97-5AA4FE221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Line 11">
            <a:extLst>
              <a:ext uri="{FF2B5EF4-FFF2-40B4-BE49-F238E27FC236}">
                <a16:creationId xmlns:a16="http://schemas.microsoft.com/office/drawing/2014/main" id="{BDD38465-C9A0-434C-88CB-CA06BA04A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1" name="Freeform 12">
            <a:extLst>
              <a:ext uri="{FF2B5EF4-FFF2-40B4-BE49-F238E27FC236}">
                <a16:creationId xmlns:a16="http://schemas.microsoft.com/office/drawing/2014/main" id="{5330F0A5-7CF1-491D-8772-DF3C03E73CAC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2" name="Freeform 13">
            <a:extLst>
              <a:ext uri="{FF2B5EF4-FFF2-40B4-BE49-F238E27FC236}">
                <a16:creationId xmlns:a16="http://schemas.microsoft.com/office/drawing/2014/main" id="{8764F28A-527A-442D-84D8-9AF4276B59FE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13" name="Object 14">
            <a:extLst>
              <a:ext uri="{FF2B5EF4-FFF2-40B4-BE49-F238E27FC236}">
                <a16:creationId xmlns:a16="http://schemas.microsoft.com/office/drawing/2014/main" id="{4C4E46AC-DD49-4CB4-8486-25EEAEA5D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5">
            <a:extLst>
              <a:ext uri="{FF2B5EF4-FFF2-40B4-BE49-F238E27FC236}">
                <a16:creationId xmlns:a16="http://schemas.microsoft.com/office/drawing/2014/main" id="{320D23A6-0814-4895-A5D9-A1453C2BC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6">
            <a:extLst>
              <a:ext uri="{FF2B5EF4-FFF2-40B4-BE49-F238E27FC236}">
                <a16:creationId xmlns:a16="http://schemas.microsoft.com/office/drawing/2014/main" id="{5A89FE5A-5626-46B5-9DCF-FA145EBD6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17">
            <a:extLst>
              <a:ext uri="{FF2B5EF4-FFF2-40B4-BE49-F238E27FC236}">
                <a16:creationId xmlns:a16="http://schemas.microsoft.com/office/drawing/2014/main" id="{60366444-9408-4E87-9360-452261AE1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Freeform 18">
            <a:extLst>
              <a:ext uri="{FF2B5EF4-FFF2-40B4-BE49-F238E27FC236}">
                <a16:creationId xmlns:a16="http://schemas.microsoft.com/office/drawing/2014/main" id="{603DF69F-F56E-4FE6-9F30-E1DB1FE1E4FB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18" name="Object 19">
            <a:extLst>
              <a:ext uri="{FF2B5EF4-FFF2-40B4-BE49-F238E27FC236}">
                <a16:creationId xmlns:a16="http://schemas.microsoft.com/office/drawing/2014/main" id="{9DEC25DD-C9A8-40B3-ABA4-CB9A054F4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20">
            <a:extLst>
              <a:ext uri="{FF2B5EF4-FFF2-40B4-BE49-F238E27FC236}">
                <a16:creationId xmlns:a16="http://schemas.microsoft.com/office/drawing/2014/main" id="{F5ABDD04-4021-4B59-888A-217ED644A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1">
            <a:extLst>
              <a:ext uri="{FF2B5EF4-FFF2-40B4-BE49-F238E27FC236}">
                <a16:creationId xmlns:a16="http://schemas.microsoft.com/office/drawing/2014/main" id="{10881117-C980-4CA1-854B-81C03C717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2">
            <a:extLst>
              <a:ext uri="{FF2B5EF4-FFF2-40B4-BE49-F238E27FC236}">
                <a16:creationId xmlns:a16="http://schemas.microsoft.com/office/drawing/2014/main" id="{43EF326B-51DE-4CF4-838D-99ED96688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2" name="Line 23">
            <a:extLst>
              <a:ext uri="{FF2B5EF4-FFF2-40B4-BE49-F238E27FC236}">
                <a16:creationId xmlns:a16="http://schemas.microsoft.com/office/drawing/2014/main" id="{F45C3D50-A57F-48C6-AA47-C973C60EE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23" name="Line 24">
            <a:extLst>
              <a:ext uri="{FF2B5EF4-FFF2-40B4-BE49-F238E27FC236}">
                <a16:creationId xmlns:a16="http://schemas.microsoft.com/office/drawing/2014/main" id="{BFC90069-0EBB-4D76-A372-377B3F0E8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324" name="Object 25">
            <a:extLst>
              <a:ext uri="{FF2B5EF4-FFF2-40B4-BE49-F238E27FC236}">
                <a16:creationId xmlns:a16="http://schemas.microsoft.com/office/drawing/2014/main" id="{D8343EFD-3D04-45C5-B120-BD8A405A7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5" name="Freeform 26">
            <a:extLst>
              <a:ext uri="{FF2B5EF4-FFF2-40B4-BE49-F238E27FC236}">
                <a16:creationId xmlns:a16="http://schemas.microsoft.com/office/drawing/2014/main" id="{58777966-DEBE-461B-A7B1-B4F7EC16F68F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26" name="Object 27">
            <a:extLst>
              <a:ext uri="{FF2B5EF4-FFF2-40B4-BE49-F238E27FC236}">
                <a16:creationId xmlns:a16="http://schemas.microsoft.com/office/drawing/2014/main" id="{C4C82DE6-3864-4388-93FD-2CA13EE7C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28">
            <a:extLst>
              <a:ext uri="{FF2B5EF4-FFF2-40B4-BE49-F238E27FC236}">
                <a16:creationId xmlns:a16="http://schemas.microsoft.com/office/drawing/2014/main" id="{F0C6225F-FB54-4F87-B363-86CDE90B7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8" name="Oval 29">
            <a:extLst>
              <a:ext uri="{FF2B5EF4-FFF2-40B4-BE49-F238E27FC236}">
                <a16:creationId xmlns:a16="http://schemas.microsoft.com/office/drawing/2014/main" id="{34E80789-B370-4081-9918-9EDBFB39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5329" name="Line 30">
            <a:extLst>
              <a:ext uri="{FF2B5EF4-FFF2-40B4-BE49-F238E27FC236}">
                <a16:creationId xmlns:a16="http://schemas.microsoft.com/office/drawing/2014/main" id="{043B40E8-E124-4AB4-A00D-B2C2499D1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0" name="Oval 31">
            <a:extLst>
              <a:ext uri="{FF2B5EF4-FFF2-40B4-BE49-F238E27FC236}">
                <a16:creationId xmlns:a16="http://schemas.microsoft.com/office/drawing/2014/main" id="{21395A95-9F8F-4A2E-BFBA-2B4C81AC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5331" name="Object 32">
            <a:extLst>
              <a:ext uri="{FF2B5EF4-FFF2-40B4-BE49-F238E27FC236}">
                <a16:creationId xmlns:a16="http://schemas.microsoft.com/office/drawing/2014/main" id="{8EDDB0C5-F9BC-421C-B7E0-9FCF4F965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2" name="Line 33">
            <a:extLst>
              <a:ext uri="{FF2B5EF4-FFF2-40B4-BE49-F238E27FC236}">
                <a16:creationId xmlns:a16="http://schemas.microsoft.com/office/drawing/2014/main" id="{C66F1C02-744B-4946-85C8-916C9C5D5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3" name="Line 34">
            <a:extLst>
              <a:ext uri="{FF2B5EF4-FFF2-40B4-BE49-F238E27FC236}">
                <a16:creationId xmlns:a16="http://schemas.microsoft.com/office/drawing/2014/main" id="{6D0A6781-2CBA-4B7E-A131-6C5C69AF3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4" name="Line 35">
            <a:extLst>
              <a:ext uri="{FF2B5EF4-FFF2-40B4-BE49-F238E27FC236}">
                <a16:creationId xmlns:a16="http://schemas.microsoft.com/office/drawing/2014/main" id="{5593ABFA-C142-4F74-9BFE-BBB55788C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5" name="Line 36">
            <a:extLst>
              <a:ext uri="{FF2B5EF4-FFF2-40B4-BE49-F238E27FC236}">
                <a16:creationId xmlns:a16="http://schemas.microsoft.com/office/drawing/2014/main" id="{77EB5B03-D436-49BF-BA7A-E443BAC4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6" name="Line 37">
            <a:extLst>
              <a:ext uri="{FF2B5EF4-FFF2-40B4-BE49-F238E27FC236}">
                <a16:creationId xmlns:a16="http://schemas.microsoft.com/office/drawing/2014/main" id="{82979EC7-50BA-41B3-83F3-62DA646B3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7" name="Line 38">
            <a:extLst>
              <a:ext uri="{FF2B5EF4-FFF2-40B4-BE49-F238E27FC236}">
                <a16:creationId xmlns:a16="http://schemas.microsoft.com/office/drawing/2014/main" id="{941CE90B-7B17-4667-8DE9-2400F5320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8" name="Line 39">
            <a:extLst>
              <a:ext uri="{FF2B5EF4-FFF2-40B4-BE49-F238E27FC236}">
                <a16:creationId xmlns:a16="http://schemas.microsoft.com/office/drawing/2014/main" id="{4E7C419E-F79E-4DF2-A2FA-3C3A40111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39" name="Line 40">
            <a:extLst>
              <a:ext uri="{FF2B5EF4-FFF2-40B4-BE49-F238E27FC236}">
                <a16:creationId xmlns:a16="http://schemas.microsoft.com/office/drawing/2014/main" id="{56A6132D-F016-4A42-A0BB-86AE110F6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40" name="Line 41">
            <a:extLst>
              <a:ext uri="{FF2B5EF4-FFF2-40B4-BE49-F238E27FC236}">
                <a16:creationId xmlns:a16="http://schemas.microsoft.com/office/drawing/2014/main" id="{E0E99B21-D85F-4D1C-8D8D-7036F6774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41" name="Line 42">
            <a:extLst>
              <a:ext uri="{FF2B5EF4-FFF2-40B4-BE49-F238E27FC236}">
                <a16:creationId xmlns:a16="http://schemas.microsoft.com/office/drawing/2014/main" id="{8E15812E-4640-48A1-88E6-A3EA208F9C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342" name="Object 43">
            <a:extLst>
              <a:ext uri="{FF2B5EF4-FFF2-40B4-BE49-F238E27FC236}">
                <a16:creationId xmlns:a16="http://schemas.microsoft.com/office/drawing/2014/main" id="{4022161B-DBB8-421E-A3E9-39DB9576E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3" name="Object 44">
            <a:extLst>
              <a:ext uri="{FF2B5EF4-FFF2-40B4-BE49-F238E27FC236}">
                <a16:creationId xmlns:a16="http://schemas.microsoft.com/office/drawing/2014/main" id="{ACE4E546-82ED-4182-A6AF-89C94B78B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4" name="Object 45">
            <a:extLst>
              <a:ext uri="{FF2B5EF4-FFF2-40B4-BE49-F238E27FC236}">
                <a16:creationId xmlns:a16="http://schemas.microsoft.com/office/drawing/2014/main" id="{F0DA30F2-36DF-4118-BE36-51DE8B4A6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5" name="Object 46">
            <a:extLst>
              <a:ext uri="{FF2B5EF4-FFF2-40B4-BE49-F238E27FC236}">
                <a16:creationId xmlns:a16="http://schemas.microsoft.com/office/drawing/2014/main" id="{5FB2D283-C33A-4AB0-A0ED-0FA0D328F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6" name="Object 47">
            <a:extLst>
              <a:ext uri="{FF2B5EF4-FFF2-40B4-BE49-F238E27FC236}">
                <a16:creationId xmlns:a16="http://schemas.microsoft.com/office/drawing/2014/main" id="{83049949-66A4-4004-9046-9471E0D19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307" imgH="533169" progId="Equation.3">
                  <p:embed/>
                </p:oleObj>
              </mc:Choice>
              <mc:Fallback>
                <p:oleObj name="Equation" r:id="rId39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7" name="Object 48">
            <a:extLst>
              <a:ext uri="{FF2B5EF4-FFF2-40B4-BE49-F238E27FC236}">
                <a16:creationId xmlns:a16="http://schemas.microsoft.com/office/drawing/2014/main" id="{7FD242E6-DE3E-4CAD-8B06-855624D45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49">
            <a:extLst>
              <a:ext uri="{FF2B5EF4-FFF2-40B4-BE49-F238E27FC236}">
                <a16:creationId xmlns:a16="http://schemas.microsoft.com/office/drawing/2014/main" id="{7FBF1BF5-2B21-4218-B45E-305C5F9E9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9" name="Object 69">
            <a:extLst>
              <a:ext uri="{FF2B5EF4-FFF2-40B4-BE49-F238E27FC236}">
                <a16:creationId xmlns:a16="http://schemas.microsoft.com/office/drawing/2014/main" id="{88A8E020-6399-43A3-A6AB-6991430D5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0" name="Text Box 71">
            <a:extLst>
              <a:ext uri="{FF2B5EF4-FFF2-40B4-BE49-F238E27FC236}">
                <a16:creationId xmlns:a16="http://schemas.microsoft.com/office/drawing/2014/main" id="{CBB1AA7E-B64A-446D-8E0C-8148DCFE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10</a:t>
            </a:r>
          </a:p>
        </p:txBody>
      </p:sp>
      <p:sp>
        <p:nvSpPr>
          <p:cNvPr id="55351" name="Oval 73">
            <a:extLst>
              <a:ext uri="{FF2B5EF4-FFF2-40B4-BE49-F238E27FC236}">
                <a16:creationId xmlns:a16="http://schemas.microsoft.com/office/drawing/2014/main" id="{A4D2431E-C17E-44E8-B936-6AF79500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1">
            <a:extLst>
              <a:ext uri="{FF2B5EF4-FFF2-40B4-BE49-F238E27FC236}">
                <a16:creationId xmlns:a16="http://schemas.microsoft.com/office/drawing/2014/main" id="{791E9819-097F-48E7-86E2-A4520CBA3E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6323" name="Footer Placeholder 2">
            <a:extLst>
              <a:ext uri="{FF2B5EF4-FFF2-40B4-BE49-F238E27FC236}">
                <a16:creationId xmlns:a16="http://schemas.microsoft.com/office/drawing/2014/main" id="{CF8FCA68-3302-4CE0-BE3B-D42FB4DB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67CCF705-173D-41D4-994B-BB3F1EB0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9416D10-75D5-4E5C-AE86-B046807C61B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Oval 72">
            <a:extLst>
              <a:ext uri="{FF2B5EF4-FFF2-40B4-BE49-F238E27FC236}">
                <a16:creationId xmlns:a16="http://schemas.microsoft.com/office/drawing/2014/main" id="{126C518F-3FDF-44C5-94B9-D2A9ACDA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6326" name="Oval 2">
            <a:extLst>
              <a:ext uri="{FF2B5EF4-FFF2-40B4-BE49-F238E27FC236}">
                <a16:creationId xmlns:a16="http://schemas.microsoft.com/office/drawing/2014/main" id="{C30938F9-6336-4662-8DBC-C05E20CE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6327" name="Object 3">
            <a:extLst>
              <a:ext uri="{FF2B5EF4-FFF2-40B4-BE49-F238E27FC236}">
                <a16:creationId xmlns:a16="http://schemas.microsoft.com/office/drawing/2014/main" id="{6E61C07F-D154-4779-95F8-17C082EFE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Line 4">
            <a:extLst>
              <a:ext uri="{FF2B5EF4-FFF2-40B4-BE49-F238E27FC236}">
                <a16:creationId xmlns:a16="http://schemas.microsoft.com/office/drawing/2014/main" id="{4830411D-D0CA-40E6-9BB4-8D0532617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9" name="Oval 5">
            <a:extLst>
              <a:ext uri="{FF2B5EF4-FFF2-40B4-BE49-F238E27FC236}">
                <a16:creationId xmlns:a16="http://schemas.microsoft.com/office/drawing/2014/main" id="{55B9C8FE-F5C3-41B5-AFA4-3AD2E2B88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6330" name="Object 6">
            <a:extLst>
              <a:ext uri="{FF2B5EF4-FFF2-40B4-BE49-F238E27FC236}">
                <a16:creationId xmlns:a16="http://schemas.microsoft.com/office/drawing/2014/main" id="{D7AC3BC0-2FE9-4789-B496-394EF9830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Oval 7">
            <a:extLst>
              <a:ext uri="{FF2B5EF4-FFF2-40B4-BE49-F238E27FC236}">
                <a16:creationId xmlns:a16="http://schemas.microsoft.com/office/drawing/2014/main" id="{1E54E5DA-8F67-44D6-A967-FADE3FD4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6332" name="Object 8">
            <a:extLst>
              <a:ext uri="{FF2B5EF4-FFF2-40B4-BE49-F238E27FC236}">
                <a16:creationId xmlns:a16="http://schemas.microsoft.com/office/drawing/2014/main" id="{EC7FF566-265D-406F-921B-CA9CACA45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0">
            <a:extLst>
              <a:ext uri="{FF2B5EF4-FFF2-40B4-BE49-F238E27FC236}">
                <a16:creationId xmlns:a16="http://schemas.microsoft.com/office/drawing/2014/main" id="{FD02F71A-4338-4431-B357-1E930ECDD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Line 11">
            <a:extLst>
              <a:ext uri="{FF2B5EF4-FFF2-40B4-BE49-F238E27FC236}">
                <a16:creationId xmlns:a16="http://schemas.microsoft.com/office/drawing/2014/main" id="{70BF9668-55C0-442B-8E8B-107CCB1DB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35" name="Freeform 12">
            <a:extLst>
              <a:ext uri="{FF2B5EF4-FFF2-40B4-BE49-F238E27FC236}">
                <a16:creationId xmlns:a16="http://schemas.microsoft.com/office/drawing/2014/main" id="{269B97C3-BEC5-4185-8AD9-B907B3E3F298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36" name="Freeform 13">
            <a:extLst>
              <a:ext uri="{FF2B5EF4-FFF2-40B4-BE49-F238E27FC236}">
                <a16:creationId xmlns:a16="http://schemas.microsoft.com/office/drawing/2014/main" id="{9D0DF5B0-3B13-4671-B07A-ED1829B412E8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37" name="Object 14">
            <a:extLst>
              <a:ext uri="{FF2B5EF4-FFF2-40B4-BE49-F238E27FC236}">
                <a16:creationId xmlns:a16="http://schemas.microsoft.com/office/drawing/2014/main" id="{264B9AC4-80C5-4A9E-814B-839852F8F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5">
            <a:extLst>
              <a:ext uri="{FF2B5EF4-FFF2-40B4-BE49-F238E27FC236}">
                <a16:creationId xmlns:a16="http://schemas.microsoft.com/office/drawing/2014/main" id="{2347EF06-20B2-4DB3-A4E3-8C2067464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6">
            <a:extLst>
              <a:ext uri="{FF2B5EF4-FFF2-40B4-BE49-F238E27FC236}">
                <a16:creationId xmlns:a16="http://schemas.microsoft.com/office/drawing/2014/main" id="{9EC260E4-D5B0-47EF-B354-21453EC2D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17">
            <a:extLst>
              <a:ext uri="{FF2B5EF4-FFF2-40B4-BE49-F238E27FC236}">
                <a16:creationId xmlns:a16="http://schemas.microsoft.com/office/drawing/2014/main" id="{B7432664-8A18-4B36-9FD8-936B888B2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Freeform 18">
            <a:extLst>
              <a:ext uri="{FF2B5EF4-FFF2-40B4-BE49-F238E27FC236}">
                <a16:creationId xmlns:a16="http://schemas.microsoft.com/office/drawing/2014/main" id="{02D83305-ABDD-4A6D-BB3B-E31AFD21261C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42" name="Object 19">
            <a:extLst>
              <a:ext uri="{FF2B5EF4-FFF2-40B4-BE49-F238E27FC236}">
                <a16:creationId xmlns:a16="http://schemas.microsoft.com/office/drawing/2014/main" id="{AE7E89B9-97F9-44BA-84EA-91EC0E3A3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0">
            <a:extLst>
              <a:ext uri="{FF2B5EF4-FFF2-40B4-BE49-F238E27FC236}">
                <a16:creationId xmlns:a16="http://schemas.microsoft.com/office/drawing/2014/main" id="{E93E9AA7-3D38-46CF-860F-F3056B117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1">
            <a:extLst>
              <a:ext uri="{FF2B5EF4-FFF2-40B4-BE49-F238E27FC236}">
                <a16:creationId xmlns:a16="http://schemas.microsoft.com/office/drawing/2014/main" id="{E961A16D-B0A0-4AFE-99BF-2FC141E43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2">
            <a:extLst>
              <a:ext uri="{FF2B5EF4-FFF2-40B4-BE49-F238E27FC236}">
                <a16:creationId xmlns:a16="http://schemas.microsoft.com/office/drawing/2014/main" id="{F95F76C5-8BE4-40CF-98CE-9A73DB37D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Line 23">
            <a:extLst>
              <a:ext uri="{FF2B5EF4-FFF2-40B4-BE49-F238E27FC236}">
                <a16:creationId xmlns:a16="http://schemas.microsoft.com/office/drawing/2014/main" id="{24B3BA03-DA0F-4FF9-BFB5-B72CBC3AD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7" name="Line 24">
            <a:extLst>
              <a:ext uri="{FF2B5EF4-FFF2-40B4-BE49-F238E27FC236}">
                <a16:creationId xmlns:a16="http://schemas.microsoft.com/office/drawing/2014/main" id="{A555EE39-F7E9-4B41-B66E-CEB624CE3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348" name="Object 25">
            <a:extLst>
              <a:ext uri="{FF2B5EF4-FFF2-40B4-BE49-F238E27FC236}">
                <a16:creationId xmlns:a16="http://schemas.microsoft.com/office/drawing/2014/main" id="{7F2F9E4C-12D8-47B3-9BB0-A3543AE89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Freeform 26">
            <a:extLst>
              <a:ext uri="{FF2B5EF4-FFF2-40B4-BE49-F238E27FC236}">
                <a16:creationId xmlns:a16="http://schemas.microsoft.com/office/drawing/2014/main" id="{86C12F09-D49B-4EC1-BB3E-C387CB5959C2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50" name="Object 27">
            <a:extLst>
              <a:ext uri="{FF2B5EF4-FFF2-40B4-BE49-F238E27FC236}">
                <a16:creationId xmlns:a16="http://schemas.microsoft.com/office/drawing/2014/main" id="{AF2FF5FB-3CEA-4481-B5E9-5AE09906E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28">
            <a:extLst>
              <a:ext uri="{FF2B5EF4-FFF2-40B4-BE49-F238E27FC236}">
                <a16:creationId xmlns:a16="http://schemas.microsoft.com/office/drawing/2014/main" id="{A3A31C52-9B6D-49D1-9E82-D49B8560F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2" name="Oval 29">
            <a:extLst>
              <a:ext uri="{FF2B5EF4-FFF2-40B4-BE49-F238E27FC236}">
                <a16:creationId xmlns:a16="http://schemas.microsoft.com/office/drawing/2014/main" id="{2C9E198B-D511-4F77-8333-9B8F4EF8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6353" name="Line 30">
            <a:extLst>
              <a:ext uri="{FF2B5EF4-FFF2-40B4-BE49-F238E27FC236}">
                <a16:creationId xmlns:a16="http://schemas.microsoft.com/office/drawing/2014/main" id="{B8026251-C821-460E-B0FD-7898CC771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4" name="Oval 31">
            <a:extLst>
              <a:ext uri="{FF2B5EF4-FFF2-40B4-BE49-F238E27FC236}">
                <a16:creationId xmlns:a16="http://schemas.microsoft.com/office/drawing/2014/main" id="{33E0FF0B-6F67-41A0-AB37-AA9F7EA5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6355" name="Object 32">
            <a:extLst>
              <a:ext uri="{FF2B5EF4-FFF2-40B4-BE49-F238E27FC236}">
                <a16:creationId xmlns:a16="http://schemas.microsoft.com/office/drawing/2014/main" id="{C8C3C83F-2DFE-44AF-9F0E-8FFD215DF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6" name="Line 33">
            <a:extLst>
              <a:ext uri="{FF2B5EF4-FFF2-40B4-BE49-F238E27FC236}">
                <a16:creationId xmlns:a16="http://schemas.microsoft.com/office/drawing/2014/main" id="{E106D68D-2A89-4FC8-B96D-C938BE4C6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7" name="Line 34">
            <a:extLst>
              <a:ext uri="{FF2B5EF4-FFF2-40B4-BE49-F238E27FC236}">
                <a16:creationId xmlns:a16="http://schemas.microsoft.com/office/drawing/2014/main" id="{41B58B0C-40BF-44AF-AAAD-3B56CA6C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8" name="Line 35">
            <a:extLst>
              <a:ext uri="{FF2B5EF4-FFF2-40B4-BE49-F238E27FC236}">
                <a16:creationId xmlns:a16="http://schemas.microsoft.com/office/drawing/2014/main" id="{CAEE693B-7E55-41B7-BA96-E9D8F48AC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9" name="Line 36">
            <a:extLst>
              <a:ext uri="{FF2B5EF4-FFF2-40B4-BE49-F238E27FC236}">
                <a16:creationId xmlns:a16="http://schemas.microsoft.com/office/drawing/2014/main" id="{D6CC1455-E28D-47D0-8B04-B21B2D140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60" name="Line 37">
            <a:extLst>
              <a:ext uri="{FF2B5EF4-FFF2-40B4-BE49-F238E27FC236}">
                <a16:creationId xmlns:a16="http://schemas.microsoft.com/office/drawing/2014/main" id="{7DF773E2-F91D-4831-9ABE-CC11DBAFE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61" name="Line 38">
            <a:extLst>
              <a:ext uri="{FF2B5EF4-FFF2-40B4-BE49-F238E27FC236}">
                <a16:creationId xmlns:a16="http://schemas.microsoft.com/office/drawing/2014/main" id="{01B29CB0-92DA-4A70-AF3A-ED26E5532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62" name="Line 39">
            <a:extLst>
              <a:ext uri="{FF2B5EF4-FFF2-40B4-BE49-F238E27FC236}">
                <a16:creationId xmlns:a16="http://schemas.microsoft.com/office/drawing/2014/main" id="{8F1D6A56-5ADE-4B72-B6C5-3C14BFB14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63" name="Line 40">
            <a:extLst>
              <a:ext uri="{FF2B5EF4-FFF2-40B4-BE49-F238E27FC236}">
                <a16:creationId xmlns:a16="http://schemas.microsoft.com/office/drawing/2014/main" id="{A0DA388D-9557-4E02-85C3-99AAC94D2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64" name="Line 41">
            <a:extLst>
              <a:ext uri="{FF2B5EF4-FFF2-40B4-BE49-F238E27FC236}">
                <a16:creationId xmlns:a16="http://schemas.microsoft.com/office/drawing/2014/main" id="{D18AA977-2127-46A6-B254-E1286D918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65" name="Line 42">
            <a:extLst>
              <a:ext uri="{FF2B5EF4-FFF2-40B4-BE49-F238E27FC236}">
                <a16:creationId xmlns:a16="http://schemas.microsoft.com/office/drawing/2014/main" id="{335E7BEE-77F9-44CC-9D50-B54254B8E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366" name="Object 43">
            <a:extLst>
              <a:ext uri="{FF2B5EF4-FFF2-40B4-BE49-F238E27FC236}">
                <a16:creationId xmlns:a16="http://schemas.microsoft.com/office/drawing/2014/main" id="{33DA6230-352D-4916-B942-EAE7B1D69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7" name="Object 44">
            <a:extLst>
              <a:ext uri="{FF2B5EF4-FFF2-40B4-BE49-F238E27FC236}">
                <a16:creationId xmlns:a16="http://schemas.microsoft.com/office/drawing/2014/main" id="{B9E0DA79-8155-41E7-94C0-471D70379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45">
            <a:extLst>
              <a:ext uri="{FF2B5EF4-FFF2-40B4-BE49-F238E27FC236}">
                <a16:creationId xmlns:a16="http://schemas.microsoft.com/office/drawing/2014/main" id="{F00B4F65-0358-44D8-B5C1-CF2B14542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9" name="Object 46">
            <a:extLst>
              <a:ext uri="{FF2B5EF4-FFF2-40B4-BE49-F238E27FC236}">
                <a16:creationId xmlns:a16="http://schemas.microsoft.com/office/drawing/2014/main" id="{3C70453B-C4D9-47DE-9782-527A17D48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0" name="Object 47">
            <a:extLst>
              <a:ext uri="{FF2B5EF4-FFF2-40B4-BE49-F238E27FC236}">
                <a16:creationId xmlns:a16="http://schemas.microsoft.com/office/drawing/2014/main" id="{D8C8C833-5031-404F-BA59-8F55321E1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31613" imgH="533169" progId="Equation.3">
                  <p:embed/>
                </p:oleObj>
              </mc:Choice>
              <mc:Fallback>
                <p:oleObj name="Equation" r:id="rId39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48">
            <a:extLst>
              <a:ext uri="{FF2B5EF4-FFF2-40B4-BE49-F238E27FC236}">
                <a16:creationId xmlns:a16="http://schemas.microsoft.com/office/drawing/2014/main" id="{06210AC0-79C1-4C03-A360-C17D779F3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2" name="Object 49">
            <a:extLst>
              <a:ext uri="{FF2B5EF4-FFF2-40B4-BE49-F238E27FC236}">
                <a16:creationId xmlns:a16="http://schemas.microsoft.com/office/drawing/2014/main" id="{C44D763A-2E72-4ACE-A123-BC152DA63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3" name="Object 69">
            <a:extLst>
              <a:ext uri="{FF2B5EF4-FFF2-40B4-BE49-F238E27FC236}">
                <a16:creationId xmlns:a16="http://schemas.microsoft.com/office/drawing/2014/main" id="{A05790E5-3CC2-4538-A856-9F74AA17F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4" name="Text Box 71">
            <a:extLst>
              <a:ext uri="{FF2B5EF4-FFF2-40B4-BE49-F238E27FC236}">
                <a16:creationId xmlns:a16="http://schemas.microsoft.com/office/drawing/2014/main" id="{5E635C9E-45F6-4EAF-B0B1-FF01A491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11</a:t>
            </a:r>
          </a:p>
        </p:txBody>
      </p:sp>
      <p:sp>
        <p:nvSpPr>
          <p:cNvPr id="56375" name="Oval 73">
            <a:extLst>
              <a:ext uri="{FF2B5EF4-FFF2-40B4-BE49-F238E27FC236}">
                <a16:creationId xmlns:a16="http://schemas.microsoft.com/office/drawing/2014/main" id="{BDDA278F-A6C6-4433-9B89-E8697FB5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1">
            <a:extLst>
              <a:ext uri="{FF2B5EF4-FFF2-40B4-BE49-F238E27FC236}">
                <a16:creationId xmlns:a16="http://schemas.microsoft.com/office/drawing/2014/main" id="{E905AA62-9064-4ECE-B032-9AD4F2C698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7347" name="Footer Placeholder 2">
            <a:extLst>
              <a:ext uri="{FF2B5EF4-FFF2-40B4-BE49-F238E27FC236}">
                <a16:creationId xmlns:a16="http://schemas.microsoft.com/office/drawing/2014/main" id="{05D35318-864F-423F-991C-CD6E6F6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80840669-B900-495B-8AC7-A978F03D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9D09C6F-AA38-4B14-80EE-DDB4F38B50C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Oval 73">
            <a:extLst>
              <a:ext uri="{FF2B5EF4-FFF2-40B4-BE49-F238E27FC236}">
                <a16:creationId xmlns:a16="http://schemas.microsoft.com/office/drawing/2014/main" id="{1153C386-66C4-490F-8791-3241665E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Oval 2">
            <a:extLst>
              <a:ext uri="{FF2B5EF4-FFF2-40B4-BE49-F238E27FC236}">
                <a16:creationId xmlns:a16="http://schemas.microsoft.com/office/drawing/2014/main" id="{5EDEE466-6A45-4D91-B6D6-B8F75C59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51" name="Object 3">
            <a:extLst>
              <a:ext uri="{FF2B5EF4-FFF2-40B4-BE49-F238E27FC236}">
                <a16:creationId xmlns:a16="http://schemas.microsoft.com/office/drawing/2014/main" id="{E5061CC0-BC90-4354-9D1E-DC9BBD88B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Line 4">
            <a:extLst>
              <a:ext uri="{FF2B5EF4-FFF2-40B4-BE49-F238E27FC236}">
                <a16:creationId xmlns:a16="http://schemas.microsoft.com/office/drawing/2014/main" id="{3FCC694D-3C0A-47B1-896E-A2460AD33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3" name="Oval 5">
            <a:extLst>
              <a:ext uri="{FF2B5EF4-FFF2-40B4-BE49-F238E27FC236}">
                <a16:creationId xmlns:a16="http://schemas.microsoft.com/office/drawing/2014/main" id="{2005AFC3-1EB4-4ADB-A576-AADCEF93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54" name="Object 6">
            <a:extLst>
              <a:ext uri="{FF2B5EF4-FFF2-40B4-BE49-F238E27FC236}">
                <a16:creationId xmlns:a16="http://schemas.microsoft.com/office/drawing/2014/main" id="{DF92DAEC-90B4-429A-B9F1-C4D09CB44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Oval 7">
            <a:extLst>
              <a:ext uri="{FF2B5EF4-FFF2-40B4-BE49-F238E27FC236}">
                <a16:creationId xmlns:a16="http://schemas.microsoft.com/office/drawing/2014/main" id="{65E52FB0-512E-4E91-9A58-51ED3098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56" name="Object 8">
            <a:extLst>
              <a:ext uri="{FF2B5EF4-FFF2-40B4-BE49-F238E27FC236}">
                <a16:creationId xmlns:a16="http://schemas.microsoft.com/office/drawing/2014/main" id="{F5282B83-42D4-45C5-8EFC-449A3382B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0">
            <a:extLst>
              <a:ext uri="{FF2B5EF4-FFF2-40B4-BE49-F238E27FC236}">
                <a16:creationId xmlns:a16="http://schemas.microsoft.com/office/drawing/2014/main" id="{F14D4C53-53DC-4273-A355-FFEC3D499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Line 11">
            <a:extLst>
              <a:ext uri="{FF2B5EF4-FFF2-40B4-BE49-F238E27FC236}">
                <a16:creationId xmlns:a16="http://schemas.microsoft.com/office/drawing/2014/main" id="{861BE5E0-5C54-4B9B-883B-40BD70F93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9" name="Freeform 12">
            <a:extLst>
              <a:ext uri="{FF2B5EF4-FFF2-40B4-BE49-F238E27FC236}">
                <a16:creationId xmlns:a16="http://schemas.microsoft.com/office/drawing/2014/main" id="{0B288DAE-72B2-46B3-8B3B-CC42196C61BB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60" name="Freeform 13">
            <a:extLst>
              <a:ext uri="{FF2B5EF4-FFF2-40B4-BE49-F238E27FC236}">
                <a16:creationId xmlns:a16="http://schemas.microsoft.com/office/drawing/2014/main" id="{BBB13D46-093F-4766-BCD4-4AA9C3D74255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61" name="Object 14">
            <a:extLst>
              <a:ext uri="{FF2B5EF4-FFF2-40B4-BE49-F238E27FC236}">
                <a16:creationId xmlns:a16="http://schemas.microsoft.com/office/drawing/2014/main" id="{E40DA741-2BDC-4C71-89E2-CF550C7D5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5">
            <a:extLst>
              <a:ext uri="{FF2B5EF4-FFF2-40B4-BE49-F238E27FC236}">
                <a16:creationId xmlns:a16="http://schemas.microsoft.com/office/drawing/2014/main" id="{B6DAD361-5955-4480-858E-0EEFA47CD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6">
            <a:extLst>
              <a:ext uri="{FF2B5EF4-FFF2-40B4-BE49-F238E27FC236}">
                <a16:creationId xmlns:a16="http://schemas.microsoft.com/office/drawing/2014/main" id="{03BB3A32-2F71-4668-B93A-F8196DA3E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17">
            <a:extLst>
              <a:ext uri="{FF2B5EF4-FFF2-40B4-BE49-F238E27FC236}">
                <a16:creationId xmlns:a16="http://schemas.microsoft.com/office/drawing/2014/main" id="{EA3DE839-9C90-460B-BB47-B9D392013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Freeform 18">
            <a:extLst>
              <a:ext uri="{FF2B5EF4-FFF2-40B4-BE49-F238E27FC236}">
                <a16:creationId xmlns:a16="http://schemas.microsoft.com/office/drawing/2014/main" id="{C587D876-6518-4A33-9A2F-4F35B75FA1B1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66" name="Object 19">
            <a:extLst>
              <a:ext uri="{FF2B5EF4-FFF2-40B4-BE49-F238E27FC236}">
                <a16:creationId xmlns:a16="http://schemas.microsoft.com/office/drawing/2014/main" id="{C308D085-B4DC-4ADC-B39F-D57E12668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0">
            <a:extLst>
              <a:ext uri="{FF2B5EF4-FFF2-40B4-BE49-F238E27FC236}">
                <a16:creationId xmlns:a16="http://schemas.microsoft.com/office/drawing/2014/main" id="{9F9FDA5E-0EA3-4D25-99E0-77D604F96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1">
            <a:extLst>
              <a:ext uri="{FF2B5EF4-FFF2-40B4-BE49-F238E27FC236}">
                <a16:creationId xmlns:a16="http://schemas.microsoft.com/office/drawing/2014/main" id="{E7D49D8C-2E7E-4685-809E-2E6DD38EA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22">
            <a:extLst>
              <a:ext uri="{FF2B5EF4-FFF2-40B4-BE49-F238E27FC236}">
                <a16:creationId xmlns:a16="http://schemas.microsoft.com/office/drawing/2014/main" id="{DF23BB90-2217-4BDA-98D7-F7CB6A6A6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0" name="Line 23">
            <a:extLst>
              <a:ext uri="{FF2B5EF4-FFF2-40B4-BE49-F238E27FC236}">
                <a16:creationId xmlns:a16="http://schemas.microsoft.com/office/drawing/2014/main" id="{35F5BDB0-0568-4801-A362-C7A149818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71" name="Line 24">
            <a:extLst>
              <a:ext uri="{FF2B5EF4-FFF2-40B4-BE49-F238E27FC236}">
                <a16:creationId xmlns:a16="http://schemas.microsoft.com/office/drawing/2014/main" id="{3D557B73-2B78-4224-BE4A-9C8B63FC1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7372" name="Object 25">
            <a:extLst>
              <a:ext uri="{FF2B5EF4-FFF2-40B4-BE49-F238E27FC236}">
                <a16:creationId xmlns:a16="http://schemas.microsoft.com/office/drawing/2014/main" id="{1124F43D-FA0B-472C-A090-925DC5897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3" name="Freeform 26">
            <a:extLst>
              <a:ext uri="{FF2B5EF4-FFF2-40B4-BE49-F238E27FC236}">
                <a16:creationId xmlns:a16="http://schemas.microsoft.com/office/drawing/2014/main" id="{89BB2547-1FB5-44B1-B88B-62D1D6B28CCA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74" name="Object 27">
            <a:extLst>
              <a:ext uri="{FF2B5EF4-FFF2-40B4-BE49-F238E27FC236}">
                <a16:creationId xmlns:a16="http://schemas.microsoft.com/office/drawing/2014/main" id="{3763E970-88EC-4148-A798-FA07BEB5D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28">
            <a:extLst>
              <a:ext uri="{FF2B5EF4-FFF2-40B4-BE49-F238E27FC236}">
                <a16:creationId xmlns:a16="http://schemas.microsoft.com/office/drawing/2014/main" id="{C56F2C28-324D-41F0-A54D-194672610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6" name="Oval 29">
            <a:extLst>
              <a:ext uri="{FF2B5EF4-FFF2-40B4-BE49-F238E27FC236}">
                <a16:creationId xmlns:a16="http://schemas.microsoft.com/office/drawing/2014/main" id="{6786C979-21B8-4A2A-B128-C7067D2E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7377" name="Line 30">
            <a:extLst>
              <a:ext uri="{FF2B5EF4-FFF2-40B4-BE49-F238E27FC236}">
                <a16:creationId xmlns:a16="http://schemas.microsoft.com/office/drawing/2014/main" id="{44E52F08-5E08-40E5-AB24-1F4E50F0C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78" name="Oval 31">
            <a:extLst>
              <a:ext uri="{FF2B5EF4-FFF2-40B4-BE49-F238E27FC236}">
                <a16:creationId xmlns:a16="http://schemas.microsoft.com/office/drawing/2014/main" id="{0725C897-159B-4416-91D1-6C19A5B4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79" name="Object 32">
            <a:extLst>
              <a:ext uri="{FF2B5EF4-FFF2-40B4-BE49-F238E27FC236}">
                <a16:creationId xmlns:a16="http://schemas.microsoft.com/office/drawing/2014/main" id="{376AACB3-0E68-4BE9-AE2D-B211151DD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0" name="Line 33">
            <a:extLst>
              <a:ext uri="{FF2B5EF4-FFF2-40B4-BE49-F238E27FC236}">
                <a16:creationId xmlns:a16="http://schemas.microsoft.com/office/drawing/2014/main" id="{1A77B77E-52E8-481D-84A3-D23D6499D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1" name="Line 34">
            <a:extLst>
              <a:ext uri="{FF2B5EF4-FFF2-40B4-BE49-F238E27FC236}">
                <a16:creationId xmlns:a16="http://schemas.microsoft.com/office/drawing/2014/main" id="{E4121330-D7AC-4934-9631-2B05B5B2E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2" name="Line 35">
            <a:extLst>
              <a:ext uri="{FF2B5EF4-FFF2-40B4-BE49-F238E27FC236}">
                <a16:creationId xmlns:a16="http://schemas.microsoft.com/office/drawing/2014/main" id="{1E53470B-C17A-4C73-85D4-BDC00106A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3" name="Line 36">
            <a:extLst>
              <a:ext uri="{FF2B5EF4-FFF2-40B4-BE49-F238E27FC236}">
                <a16:creationId xmlns:a16="http://schemas.microsoft.com/office/drawing/2014/main" id="{3C6C458A-772F-4D1D-B4C2-5A5F1C444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4" name="Line 37">
            <a:extLst>
              <a:ext uri="{FF2B5EF4-FFF2-40B4-BE49-F238E27FC236}">
                <a16:creationId xmlns:a16="http://schemas.microsoft.com/office/drawing/2014/main" id="{617A8776-7F8C-4802-83A0-4DABCEF2E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5" name="Line 38">
            <a:extLst>
              <a:ext uri="{FF2B5EF4-FFF2-40B4-BE49-F238E27FC236}">
                <a16:creationId xmlns:a16="http://schemas.microsoft.com/office/drawing/2014/main" id="{0FE732D3-F46A-4E0A-A014-49B41061B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6" name="Line 39">
            <a:extLst>
              <a:ext uri="{FF2B5EF4-FFF2-40B4-BE49-F238E27FC236}">
                <a16:creationId xmlns:a16="http://schemas.microsoft.com/office/drawing/2014/main" id="{A5378131-2919-4C6E-B396-4960405E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7" name="Line 40">
            <a:extLst>
              <a:ext uri="{FF2B5EF4-FFF2-40B4-BE49-F238E27FC236}">
                <a16:creationId xmlns:a16="http://schemas.microsoft.com/office/drawing/2014/main" id="{011A4DAF-10DC-4C5E-B10D-960DE0F34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8" name="Line 41">
            <a:extLst>
              <a:ext uri="{FF2B5EF4-FFF2-40B4-BE49-F238E27FC236}">
                <a16:creationId xmlns:a16="http://schemas.microsoft.com/office/drawing/2014/main" id="{BC2056CF-F2F8-44AE-816D-0EFA8A788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89" name="Line 42">
            <a:extLst>
              <a:ext uri="{FF2B5EF4-FFF2-40B4-BE49-F238E27FC236}">
                <a16:creationId xmlns:a16="http://schemas.microsoft.com/office/drawing/2014/main" id="{F317730F-43E8-4020-AEF0-BCE5EC798D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7390" name="Object 43">
            <a:extLst>
              <a:ext uri="{FF2B5EF4-FFF2-40B4-BE49-F238E27FC236}">
                <a16:creationId xmlns:a16="http://schemas.microsoft.com/office/drawing/2014/main" id="{E72C8B3C-FA8F-4BDD-931A-43D627258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1" name="Object 44">
            <a:extLst>
              <a:ext uri="{FF2B5EF4-FFF2-40B4-BE49-F238E27FC236}">
                <a16:creationId xmlns:a16="http://schemas.microsoft.com/office/drawing/2014/main" id="{C6E33C68-B4D4-4442-8D12-0E12273AE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2" name="Object 45">
            <a:extLst>
              <a:ext uri="{FF2B5EF4-FFF2-40B4-BE49-F238E27FC236}">
                <a16:creationId xmlns:a16="http://schemas.microsoft.com/office/drawing/2014/main" id="{76D80EB1-D16E-4248-839D-2C6C94715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3" name="Object 46">
            <a:extLst>
              <a:ext uri="{FF2B5EF4-FFF2-40B4-BE49-F238E27FC236}">
                <a16:creationId xmlns:a16="http://schemas.microsoft.com/office/drawing/2014/main" id="{D90AAB94-BA33-4FF4-AA52-98CFA28CD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4" name="Object 47">
            <a:extLst>
              <a:ext uri="{FF2B5EF4-FFF2-40B4-BE49-F238E27FC236}">
                <a16:creationId xmlns:a16="http://schemas.microsoft.com/office/drawing/2014/main" id="{E7BD6DC0-38C4-4C05-8E6B-FBAA211A2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31613" imgH="533169" progId="Equation.3">
                  <p:embed/>
                </p:oleObj>
              </mc:Choice>
              <mc:Fallback>
                <p:oleObj name="Equation" r:id="rId39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5" name="Object 48">
            <a:extLst>
              <a:ext uri="{FF2B5EF4-FFF2-40B4-BE49-F238E27FC236}">
                <a16:creationId xmlns:a16="http://schemas.microsoft.com/office/drawing/2014/main" id="{4D779D65-921F-4D1B-BE06-27EF6F435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6" name="Object 49">
            <a:extLst>
              <a:ext uri="{FF2B5EF4-FFF2-40B4-BE49-F238E27FC236}">
                <a16:creationId xmlns:a16="http://schemas.microsoft.com/office/drawing/2014/main" id="{640809A1-5C79-4AAF-A037-3B3F73D5D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7" name="Object 69">
            <a:extLst>
              <a:ext uri="{FF2B5EF4-FFF2-40B4-BE49-F238E27FC236}">
                <a16:creationId xmlns:a16="http://schemas.microsoft.com/office/drawing/2014/main" id="{0400E8C6-6161-4A51-B4B7-BC7B8DC23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8" name="Text Box 72">
            <a:extLst>
              <a:ext uri="{FF2B5EF4-FFF2-40B4-BE49-F238E27FC236}">
                <a16:creationId xmlns:a16="http://schemas.microsoft.com/office/drawing/2014/main" id="{1B40D4D8-F409-4DB9-99A4-0BED4C74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12</a:t>
            </a:r>
          </a:p>
        </p:txBody>
      </p:sp>
      <p:sp>
        <p:nvSpPr>
          <p:cNvPr id="57399" name="Oval 74">
            <a:extLst>
              <a:ext uri="{FF2B5EF4-FFF2-40B4-BE49-F238E27FC236}">
                <a16:creationId xmlns:a16="http://schemas.microsoft.com/office/drawing/2014/main" id="{66C915F6-61E4-485A-9195-307A5B2D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>
            <a:extLst>
              <a:ext uri="{FF2B5EF4-FFF2-40B4-BE49-F238E27FC236}">
                <a16:creationId xmlns:a16="http://schemas.microsoft.com/office/drawing/2014/main" id="{1931301C-E356-4738-903D-87DF5AB31D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8371" name="Footer Placeholder 2">
            <a:extLst>
              <a:ext uri="{FF2B5EF4-FFF2-40B4-BE49-F238E27FC236}">
                <a16:creationId xmlns:a16="http://schemas.microsoft.com/office/drawing/2014/main" id="{1D7F773A-E60E-4813-895F-15A0FBAC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2499BD54-7FD9-4940-821C-0165B116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E84A06D-88B0-4DAA-A428-236FB997827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Oval 29">
            <a:extLst>
              <a:ext uri="{FF2B5EF4-FFF2-40B4-BE49-F238E27FC236}">
                <a16:creationId xmlns:a16="http://schemas.microsoft.com/office/drawing/2014/main" id="{74E7A5A1-F6E1-4822-84B4-2924C578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374" name="Oval 2">
            <a:extLst>
              <a:ext uri="{FF2B5EF4-FFF2-40B4-BE49-F238E27FC236}">
                <a16:creationId xmlns:a16="http://schemas.microsoft.com/office/drawing/2014/main" id="{FEEF38D7-0D42-487D-A9EF-310ABE49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8375" name="Object 3">
            <a:extLst>
              <a:ext uri="{FF2B5EF4-FFF2-40B4-BE49-F238E27FC236}">
                <a16:creationId xmlns:a16="http://schemas.microsoft.com/office/drawing/2014/main" id="{5FCA8EFD-B2FC-4014-9B7A-251E221B8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Line 4">
            <a:extLst>
              <a:ext uri="{FF2B5EF4-FFF2-40B4-BE49-F238E27FC236}">
                <a16:creationId xmlns:a16="http://schemas.microsoft.com/office/drawing/2014/main" id="{0674BA49-E788-4122-B0B2-F245EA968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7" name="Oval 5">
            <a:extLst>
              <a:ext uri="{FF2B5EF4-FFF2-40B4-BE49-F238E27FC236}">
                <a16:creationId xmlns:a16="http://schemas.microsoft.com/office/drawing/2014/main" id="{6664F847-4F0D-4A6F-B120-924DC52D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8378" name="Object 6">
            <a:extLst>
              <a:ext uri="{FF2B5EF4-FFF2-40B4-BE49-F238E27FC236}">
                <a16:creationId xmlns:a16="http://schemas.microsoft.com/office/drawing/2014/main" id="{5E71062D-DDE9-4232-BCAB-F4FBAE1CB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Oval 7">
            <a:extLst>
              <a:ext uri="{FF2B5EF4-FFF2-40B4-BE49-F238E27FC236}">
                <a16:creationId xmlns:a16="http://schemas.microsoft.com/office/drawing/2014/main" id="{ED0BBACA-4548-4960-B91F-3C48215E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8380" name="Object 8">
            <a:extLst>
              <a:ext uri="{FF2B5EF4-FFF2-40B4-BE49-F238E27FC236}">
                <a16:creationId xmlns:a16="http://schemas.microsoft.com/office/drawing/2014/main" id="{9E12BA7A-AFC4-49FE-9FE9-825B89891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Oval 9">
            <a:extLst>
              <a:ext uri="{FF2B5EF4-FFF2-40B4-BE49-F238E27FC236}">
                <a16:creationId xmlns:a16="http://schemas.microsoft.com/office/drawing/2014/main" id="{260573BE-DF1E-40EC-967F-A35DA930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8382" name="Object 10">
            <a:extLst>
              <a:ext uri="{FF2B5EF4-FFF2-40B4-BE49-F238E27FC236}">
                <a16:creationId xmlns:a16="http://schemas.microsoft.com/office/drawing/2014/main" id="{3F2A7244-C0F4-46EA-B749-9FA3E8654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Line 11">
            <a:extLst>
              <a:ext uri="{FF2B5EF4-FFF2-40B4-BE49-F238E27FC236}">
                <a16:creationId xmlns:a16="http://schemas.microsoft.com/office/drawing/2014/main" id="{2C291E14-0A52-471E-9145-0C2C07A7B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4" name="Freeform 12">
            <a:extLst>
              <a:ext uri="{FF2B5EF4-FFF2-40B4-BE49-F238E27FC236}">
                <a16:creationId xmlns:a16="http://schemas.microsoft.com/office/drawing/2014/main" id="{473A5A87-E943-4C6A-9F62-F1D45E2BF376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4724400 w 2832"/>
              <a:gd name="T1" fmla="*/ 0 h 432"/>
              <a:gd name="T2" fmla="*/ 2562386 w 2832"/>
              <a:gd name="T3" fmla="*/ 685800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5" name="Freeform 13">
            <a:extLst>
              <a:ext uri="{FF2B5EF4-FFF2-40B4-BE49-F238E27FC236}">
                <a16:creationId xmlns:a16="http://schemas.microsoft.com/office/drawing/2014/main" id="{A3391AA7-62AB-412E-8B2D-18C8893E7367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86" name="Object 14">
            <a:extLst>
              <a:ext uri="{FF2B5EF4-FFF2-40B4-BE49-F238E27FC236}">
                <a16:creationId xmlns:a16="http://schemas.microsoft.com/office/drawing/2014/main" id="{A8F56D65-9E13-4B28-8C11-BDB2AF9F2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5">
            <a:extLst>
              <a:ext uri="{FF2B5EF4-FFF2-40B4-BE49-F238E27FC236}">
                <a16:creationId xmlns:a16="http://schemas.microsoft.com/office/drawing/2014/main" id="{63405434-5D54-43EF-9AF1-1E9D109A5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57200" progId="Equation.3">
                  <p:embed/>
                </p:oleObj>
              </mc:Choice>
              <mc:Fallback>
                <p:oleObj name="Equation" r:id="rId12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16">
            <a:extLst>
              <a:ext uri="{FF2B5EF4-FFF2-40B4-BE49-F238E27FC236}">
                <a16:creationId xmlns:a16="http://schemas.microsoft.com/office/drawing/2014/main" id="{F9FE160D-2FCD-4B7F-8FD1-EFCC13156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469900" progId="Equation.3">
                  <p:embed/>
                </p:oleObj>
              </mc:Choice>
              <mc:Fallback>
                <p:oleObj name="Equation" r:id="rId14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17">
            <a:extLst>
              <a:ext uri="{FF2B5EF4-FFF2-40B4-BE49-F238E27FC236}">
                <a16:creationId xmlns:a16="http://schemas.microsoft.com/office/drawing/2014/main" id="{B0308CD0-9A6E-4D5C-BBE1-9F0E1A827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6811" imgH="482391" progId="Equation.3">
                  <p:embed/>
                </p:oleObj>
              </mc:Choice>
              <mc:Fallback>
                <p:oleObj name="Equation" r:id="rId16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0" name="Freeform 18">
            <a:extLst>
              <a:ext uri="{FF2B5EF4-FFF2-40B4-BE49-F238E27FC236}">
                <a16:creationId xmlns:a16="http://schemas.microsoft.com/office/drawing/2014/main" id="{2B42E9B7-4FD5-441A-99B0-85A86DC60614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91" name="Object 19">
            <a:extLst>
              <a:ext uri="{FF2B5EF4-FFF2-40B4-BE49-F238E27FC236}">
                <a16:creationId xmlns:a16="http://schemas.microsoft.com/office/drawing/2014/main" id="{D30B620A-8866-4C16-BDBE-89C591110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500" imgH="457200" progId="Equation.3">
                  <p:embed/>
                </p:oleObj>
              </mc:Choice>
              <mc:Fallback>
                <p:oleObj name="Equation" r:id="rId18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0">
            <a:extLst>
              <a:ext uri="{FF2B5EF4-FFF2-40B4-BE49-F238E27FC236}">
                <a16:creationId xmlns:a16="http://schemas.microsoft.com/office/drawing/2014/main" id="{8F090DE8-89BE-436E-99C5-A3B490381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600" imgH="469900" progId="Equation.3">
                  <p:embed/>
                </p:oleObj>
              </mc:Choice>
              <mc:Fallback>
                <p:oleObj name="Equation" r:id="rId20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1">
            <a:extLst>
              <a:ext uri="{FF2B5EF4-FFF2-40B4-BE49-F238E27FC236}">
                <a16:creationId xmlns:a16="http://schemas.microsoft.com/office/drawing/2014/main" id="{4D9109CF-8178-4A5E-B868-4767AFB03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2">
            <a:extLst>
              <a:ext uri="{FF2B5EF4-FFF2-40B4-BE49-F238E27FC236}">
                <a16:creationId xmlns:a16="http://schemas.microsoft.com/office/drawing/2014/main" id="{4041D29E-DE52-49A3-B476-783C5D648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5" name="Line 23">
            <a:extLst>
              <a:ext uri="{FF2B5EF4-FFF2-40B4-BE49-F238E27FC236}">
                <a16:creationId xmlns:a16="http://schemas.microsoft.com/office/drawing/2014/main" id="{E295DD55-52F6-4772-9F66-732F0A153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6" name="Line 24">
            <a:extLst>
              <a:ext uri="{FF2B5EF4-FFF2-40B4-BE49-F238E27FC236}">
                <a16:creationId xmlns:a16="http://schemas.microsoft.com/office/drawing/2014/main" id="{3DA85027-832F-453D-A9F4-CF550A853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8397" name="Object 25">
            <a:extLst>
              <a:ext uri="{FF2B5EF4-FFF2-40B4-BE49-F238E27FC236}">
                <a16:creationId xmlns:a16="http://schemas.microsoft.com/office/drawing/2014/main" id="{35D08D89-0A52-467A-BCF2-72F7CD77F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1000" imgH="469900" progId="Equation.3">
                  <p:embed/>
                </p:oleObj>
              </mc:Choice>
              <mc:Fallback>
                <p:oleObj name="Equation" r:id="rId26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8" name="Freeform 26">
            <a:extLst>
              <a:ext uri="{FF2B5EF4-FFF2-40B4-BE49-F238E27FC236}">
                <a16:creationId xmlns:a16="http://schemas.microsoft.com/office/drawing/2014/main" id="{96E35F50-A06D-40DB-853E-003072B0CDB8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99" name="Object 27">
            <a:extLst>
              <a:ext uri="{FF2B5EF4-FFF2-40B4-BE49-F238E27FC236}">
                <a16:creationId xmlns:a16="http://schemas.microsoft.com/office/drawing/2014/main" id="{9E945F6B-6EA7-41B8-829E-3D431E7F5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28">
            <a:extLst>
              <a:ext uri="{FF2B5EF4-FFF2-40B4-BE49-F238E27FC236}">
                <a16:creationId xmlns:a16="http://schemas.microsoft.com/office/drawing/2014/main" id="{6E868DB5-2DF7-439A-8DD5-C8348ABC1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1" name="Line 30">
            <a:extLst>
              <a:ext uri="{FF2B5EF4-FFF2-40B4-BE49-F238E27FC236}">
                <a16:creationId xmlns:a16="http://schemas.microsoft.com/office/drawing/2014/main" id="{DAABC999-5507-4948-93FD-B477C491A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2" name="Oval 31">
            <a:extLst>
              <a:ext uri="{FF2B5EF4-FFF2-40B4-BE49-F238E27FC236}">
                <a16:creationId xmlns:a16="http://schemas.microsoft.com/office/drawing/2014/main" id="{9199620A-93A4-4E0B-90C8-5ED007644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8403" name="Object 32">
            <a:extLst>
              <a:ext uri="{FF2B5EF4-FFF2-40B4-BE49-F238E27FC236}">
                <a16:creationId xmlns:a16="http://schemas.microsoft.com/office/drawing/2014/main" id="{262C298C-AB6C-49C7-9C71-74CF01E15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400" imgH="457200" progId="Equation.3">
                  <p:embed/>
                </p:oleObj>
              </mc:Choice>
              <mc:Fallback>
                <p:oleObj name="Equation" r:id="rId30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4" name="Line 51">
            <a:extLst>
              <a:ext uri="{FF2B5EF4-FFF2-40B4-BE49-F238E27FC236}">
                <a16:creationId xmlns:a16="http://schemas.microsoft.com/office/drawing/2014/main" id="{E77B9317-40B4-4233-8E05-69B12BAE8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5" name="Line 52">
            <a:extLst>
              <a:ext uri="{FF2B5EF4-FFF2-40B4-BE49-F238E27FC236}">
                <a16:creationId xmlns:a16="http://schemas.microsoft.com/office/drawing/2014/main" id="{B48A105F-B6E9-4161-97C3-0C7831EA9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6" name="Line 53">
            <a:extLst>
              <a:ext uri="{FF2B5EF4-FFF2-40B4-BE49-F238E27FC236}">
                <a16:creationId xmlns:a16="http://schemas.microsoft.com/office/drawing/2014/main" id="{5343C5BA-0ED3-4AA7-8BE1-A1CE66084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7" name="Line 54">
            <a:extLst>
              <a:ext uri="{FF2B5EF4-FFF2-40B4-BE49-F238E27FC236}">
                <a16:creationId xmlns:a16="http://schemas.microsoft.com/office/drawing/2014/main" id="{D4F80638-CFF2-43C4-8A28-D6F8E8788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8" name="Line 55">
            <a:extLst>
              <a:ext uri="{FF2B5EF4-FFF2-40B4-BE49-F238E27FC236}">
                <a16:creationId xmlns:a16="http://schemas.microsoft.com/office/drawing/2014/main" id="{D055637F-CE0D-4456-A766-89AA1B3F5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9" name="Line 56">
            <a:extLst>
              <a:ext uri="{FF2B5EF4-FFF2-40B4-BE49-F238E27FC236}">
                <a16:creationId xmlns:a16="http://schemas.microsoft.com/office/drawing/2014/main" id="{D7E74F0D-0CC0-457A-9B26-E04AA5B1B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10" name="Line 57">
            <a:extLst>
              <a:ext uri="{FF2B5EF4-FFF2-40B4-BE49-F238E27FC236}">
                <a16:creationId xmlns:a16="http://schemas.microsoft.com/office/drawing/2014/main" id="{2358826B-70FC-4B46-B50B-0D0ED29E3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11" name="Line 58">
            <a:extLst>
              <a:ext uri="{FF2B5EF4-FFF2-40B4-BE49-F238E27FC236}">
                <a16:creationId xmlns:a16="http://schemas.microsoft.com/office/drawing/2014/main" id="{C27DB16F-6563-4F4F-B054-ABC4B8316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12" name="Line 59">
            <a:extLst>
              <a:ext uri="{FF2B5EF4-FFF2-40B4-BE49-F238E27FC236}">
                <a16:creationId xmlns:a16="http://schemas.microsoft.com/office/drawing/2014/main" id="{E5373444-5D71-4C18-8605-1F02F0874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13" name="Line 60">
            <a:extLst>
              <a:ext uri="{FF2B5EF4-FFF2-40B4-BE49-F238E27FC236}">
                <a16:creationId xmlns:a16="http://schemas.microsoft.com/office/drawing/2014/main" id="{23EAD084-C605-4048-BCB8-3604197A7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8414" name="Object 61">
            <a:extLst>
              <a:ext uri="{FF2B5EF4-FFF2-40B4-BE49-F238E27FC236}">
                <a16:creationId xmlns:a16="http://schemas.microsoft.com/office/drawing/2014/main" id="{9C50A40D-E09A-4B3B-9CBA-755851572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5" name="Object 62">
            <a:extLst>
              <a:ext uri="{FF2B5EF4-FFF2-40B4-BE49-F238E27FC236}">
                <a16:creationId xmlns:a16="http://schemas.microsoft.com/office/drawing/2014/main" id="{F84E5741-7B10-448F-8BC4-6446E544A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6" name="Object 63">
            <a:extLst>
              <a:ext uri="{FF2B5EF4-FFF2-40B4-BE49-F238E27FC236}">
                <a16:creationId xmlns:a16="http://schemas.microsoft.com/office/drawing/2014/main" id="{2EDA52D0-477F-46D7-94B4-B0CA50B3B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73" imgH="368140" progId="Equation.3">
                  <p:embed/>
                </p:oleObj>
              </mc:Choice>
              <mc:Fallback>
                <p:oleObj name="Equation" r:id="rId35" imgW="291973" imgH="3681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7" name="Object 64">
            <a:extLst>
              <a:ext uri="{FF2B5EF4-FFF2-40B4-BE49-F238E27FC236}">
                <a16:creationId xmlns:a16="http://schemas.microsoft.com/office/drawing/2014/main" id="{7909D32C-B063-4805-B9CB-D20A38D18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8" name="Object 65">
            <a:extLst>
              <a:ext uri="{FF2B5EF4-FFF2-40B4-BE49-F238E27FC236}">
                <a16:creationId xmlns:a16="http://schemas.microsoft.com/office/drawing/2014/main" id="{7B509800-908E-4DBD-AFFE-97B886E14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307" imgH="520474" progId="Equation.3">
                  <p:embed/>
                </p:oleObj>
              </mc:Choice>
              <mc:Fallback>
                <p:oleObj name="Equation" r:id="rId39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66">
            <a:extLst>
              <a:ext uri="{FF2B5EF4-FFF2-40B4-BE49-F238E27FC236}">
                <a16:creationId xmlns:a16="http://schemas.microsoft.com/office/drawing/2014/main" id="{3BD77509-3140-4A9D-BAE0-7E36F7103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0" name="Object 67">
            <a:extLst>
              <a:ext uri="{FF2B5EF4-FFF2-40B4-BE49-F238E27FC236}">
                <a16:creationId xmlns:a16="http://schemas.microsoft.com/office/drawing/2014/main" id="{6AC7A772-BB2B-4EAE-B4E7-79FF6A6B4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1" name="Object 70">
            <a:extLst>
              <a:ext uri="{FF2B5EF4-FFF2-40B4-BE49-F238E27FC236}">
                <a16:creationId xmlns:a16="http://schemas.microsoft.com/office/drawing/2014/main" id="{2E344A4E-BFC4-4B02-9E42-D731852EE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2" name="Text Box 71">
            <a:extLst>
              <a:ext uri="{FF2B5EF4-FFF2-40B4-BE49-F238E27FC236}">
                <a16:creationId xmlns:a16="http://schemas.microsoft.com/office/drawing/2014/main" id="{493ABAFF-03B7-4CAB-8D20-7D7299B8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46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58423" name="Text Box 72">
            <a:extLst>
              <a:ext uri="{FF2B5EF4-FFF2-40B4-BE49-F238E27FC236}">
                <a16:creationId xmlns:a16="http://schemas.microsoft.com/office/drawing/2014/main" id="{96644952-3597-4C99-850A-CB7A8F83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">
            <a:extLst>
              <a:ext uri="{FF2B5EF4-FFF2-40B4-BE49-F238E27FC236}">
                <a16:creationId xmlns:a16="http://schemas.microsoft.com/office/drawing/2014/main" id="{C6710886-3640-4B79-BFD8-D9B93367FD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9395" name="Footer Placeholder 2">
            <a:extLst>
              <a:ext uri="{FF2B5EF4-FFF2-40B4-BE49-F238E27FC236}">
                <a16:creationId xmlns:a16="http://schemas.microsoft.com/office/drawing/2014/main" id="{DA79E5E5-383A-404F-AFC4-82607B42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3A71F109-B015-4330-89A8-83E9C91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B14D5FF-77A1-43F0-AED8-B86A00D4FBA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Text Box 2">
            <a:extLst>
              <a:ext uri="{FF2B5EF4-FFF2-40B4-BE49-F238E27FC236}">
                <a16:creationId xmlns:a16="http://schemas.microsoft.com/office/drawing/2014/main" id="{DE412A9A-B501-4BDC-BD4B-3433C6764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879600"/>
            <a:ext cx="506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 we modify the </a:t>
            </a:r>
          </a:p>
          <a:p>
            <a:r>
              <a:rPr lang="en-US" altLang="en-US"/>
              <a:t>machine for the language </a:t>
            </a:r>
          </a:p>
        </p:txBody>
      </p:sp>
      <p:graphicFrame>
        <p:nvGraphicFramePr>
          <p:cNvPr id="59398" name="Object 3">
            <a:extLst>
              <a:ext uri="{FF2B5EF4-FFF2-40B4-BE49-F238E27FC236}">
                <a16:creationId xmlns:a16="http://schemas.microsoft.com/office/drawing/2014/main" id="{14867CA8-A87A-42BC-A2E9-705339972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0300" y="23622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711200" progId="Equation.3">
                  <p:embed/>
                </p:oleObj>
              </mc:Choice>
              <mc:Fallback>
                <p:oleObj name="Equation" r:id="rId2" imgW="1435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3622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4">
            <a:extLst>
              <a:ext uri="{FF2B5EF4-FFF2-40B4-BE49-F238E27FC236}">
                <a16:creationId xmlns:a16="http://schemas.microsoft.com/office/drawing/2014/main" id="{7227D19C-DA4F-46CC-9F2A-3B418C80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521200"/>
            <a:ext cx="5268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we can easily construct </a:t>
            </a:r>
          </a:p>
          <a:p>
            <a:r>
              <a:rPr lang="en-US" altLang="en-US"/>
              <a:t>a machine for the language</a:t>
            </a:r>
          </a:p>
        </p:txBody>
      </p:sp>
      <p:graphicFrame>
        <p:nvGraphicFramePr>
          <p:cNvPr id="59400" name="Object 5">
            <a:extLst>
              <a:ext uri="{FF2B5EF4-FFF2-40B4-BE49-F238E27FC236}">
                <a16:creationId xmlns:a16="http://schemas.microsoft.com/office/drawing/2014/main" id="{1CA0EA2F-3DEA-4542-BC37-ABE35CCF3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49022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700" imgH="711200" progId="Equation.3">
                  <p:embed/>
                </p:oleObj>
              </mc:Choice>
              <mc:Fallback>
                <p:oleObj name="Equation" r:id="rId4" imgW="19177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4902200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6">
            <a:extLst>
              <a:ext uri="{FF2B5EF4-FFF2-40B4-BE49-F238E27FC236}">
                <a16:creationId xmlns:a16="http://schemas.microsoft.com/office/drawing/2014/main" id="{2F78850E-B7BD-433E-855E-8F13907B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70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339933"/>
                </a:solidFill>
              </a:rPr>
              <a:t>Observation: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08A225D7-9C25-4A8D-AE6A-D8EA688BD8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A2E89F4A-FE9E-4A8A-87F6-377363E9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56CC464B-7FD9-45F9-B440-2E59CF66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E9B52A8-F86A-4845-B5A4-B00B630E44E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A3BFE070-EBFB-4277-834B-A54D554E3F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Formal Definitions</a:t>
            </a:r>
            <a:br>
              <a:rPr lang="en-US" altLang="en-US" sz="4400"/>
            </a:br>
            <a:r>
              <a:rPr lang="en-US" altLang="en-US" sz="4400"/>
              <a:t>for </a:t>
            </a:r>
            <a:br>
              <a:rPr lang="en-US" altLang="en-US" sz="4400"/>
            </a:br>
            <a:r>
              <a:rPr lang="en-US" altLang="en-US" sz="4400"/>
              <a:t>Turing Machines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97F10360-378E-4071-AB95-8E916497E2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">
            <a:extLst>
              <a:ext uri="{FF2B5EF4-FFF2-40B4-BE49-F238E27FC236}">
                <a16:creationId xmlns:a16="http://schemas.microsoft.com/office/drawing/2014/main" id="{46E702E8-3452-4AEF-B05B-384CBA8A86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1443" name="Footer Placeholder 2">
            <a:extLst>
              <a:ext uri="{FF2B5EF4-FFF2-40B4-BE49-F238E27FC236}">
                <a16:creationId xmlns:a16="http://schemas.microsoft.com/office/drawing/2014/main" id="{2EAE5653-45EA-4F0D-A481-F96496A3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CCB5A555-D985-4042-AAAB-65FC391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F08F29C-450A-4E32-969B-BB61254658E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5" name="Text Box 3">
            <a:extLst>
              <a:ext uri="{FF2B5EF4-FFF2-40B4-BE49-F238E27FC236}">
                <a16:creationId xmlns:a16="http://schemas.microsoft.com/office/drawing/2014/main" id="{66D295FA-5E8F-45EB-B71D-13BE5A7A0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61446" name="Oval 14">
            <a:extLst>
              <a:ext uri="{FF2B5EF4-FFF2-40B4-BE49-F238E27FC236}">
                <a16:creationId xmlns:a16="http://schemas.microsoft.com/office/drawing/2014/main" id="{0C416FF8-416C-4730-BC61-2F514B5D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15">
            <a:extLst>
              <a:ext uri="{FF2B5EF4-FFF2-40B4-BE49-F238E27FC236}">
                <a16:creationId xmlns:a16="http://schemas.microsoft.com/office/drawing/2014/main" id="{E5198AE3-0F2C-4219-925C-3A52E11C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Line 16">
            <a:extLst>
              <a:ext uri="{FF2B5EF4-FFF2-40B4-BE49-F238E27FC236}">
                <a16:creationId xmlns:a16="http://schemas.microsoft.com/office/drawing/2014/main" id="{D823ED9D-8572-4CAD-B78F-63E79DA06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9" name="Object 17">
            <a:extLst>
              <a:ext uri="{FF2B5EF4-FFF2-40B4-BE49-F238E27FC236}">
                <a16:creationId xmlns:a16="http://schemas.microsoft.com/office/drawing/2014/main" id="{73DACFE7-1DD9-4231-8491-CF8A7A51C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20474" progId="Equation.3">
                  <p:embed/>
                </p:oleObj>
              </mc:Choice>
              <mc:Fallback>
                <p:oleObj name="Equation" r:id="rId2" imgW="380835" imgH="5204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8">
            <a:extLst>
              <a:ext uri="{FF2B5EF4-FFF2-40B4-BE49-F238E27FC236}">
                <a16:creationId xmlns:a16="http://schemas.microsoft.com/office/drawing/2014/main" id="{F37F2E3B-8E16-4A22-AD14-A00DAAE72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9">
            <a:extLst>
              <a:ext uri="{FF2B5EF4-FFF2-40B4-BE49-F238E27FC236}">
                <a16:creationId xmlns:a16="http://schemas.microsoft.com/office/drawing/2014/main" id="{7505987A-65E2-4533-8F34-A54462C29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500" imgH="469900" progId="Equation.3">
                  <p:embed/>
                </p:oleObj>
              </mc:Choice>
              <mc:Fallback>
                <p:oleObj name="Equation" r:id="rId6" imgW="1587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20">
            <a:extLst>
              <a:ext uri="{FF2B5EF4-FFF2-40B4-BE49-F238E27FC236}">
                <a16:creationId xmlns:a16="http://schemas.microsoft.com/office/drawing/2014/main" id="{90354E23-5478-4689-8967-A9EBCBF94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86200" imgH="571500" progId="Equation.3">
                  <p:embed/>
                </p:oleObj>
              </mc:Choice>
              <mc:Fallback>
                <p:oleObj name="Equation" r:id="rId8" imgW="3886200" imgH="571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1">
            <a:extLst>
              <a:ext uri="{FF2B5EF4-FFF2-40B4-BE49-F238E27FC236}">
                <a16:creationId xmlns:a16="http://schemas.microsoft.com/office/drawing/2014/main" id="{5858F699-9F87-4A64-A607-CC9DE47E96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2467" name="Footer Placeholder 2">
            <a:extLst>
              <a:ext uri="{FF2B5EF4-FFF2-40B4-BE49-F238E27FC236}">
                <a16:creationId xmlns:a16="http://schemas.microsoft.com/office/drawing/2014/main" id="{8A50B63D-9640-43F3-B10B-41404777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4FC63C01-1CBE-4A36-B4DC-24FAD19C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9992B88-E446-4C6C-8331-5CCF600AEDD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Oval 10">
            <a:extLst>
              <a:ext uri="{FF2B5EF4-FFF2-40B4-BE49-F238E27FC236}">
                <a16:creationId xmlns:a16="http://schemas.microsoft.com/office/drawing/2014/main" id="{A08BB96F-D230-4461-86AF-3EA34371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70" name="Oval 11">
            <a:extLst>
              <a:ext uri="{FF2B5EF4-FFF2-40B4-BE49-F238E27FC236}">
                <a16:creationId xmlns:a16="http://schemas.microsoft.com/office/drawing/2014/main" id="{0B1E6DC6-2A08-4B18-87A2-A5116CE3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Line 12">
            <a:extLst>
              <a:ext uri="{FF2B5EF4-FFF2-40B4-BE49-F238E27FC236}">
                <a16:creationId xmlns:a16="http://schemas.microsoft.com/office/drawing/2014/main" id="{0BDEE2E4-DDA0-49F5-8327-E36C9E1F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72" name="Object 13">
            <a:extLst>
              <a:ext uri="{FF2B5EF4-FFF2-40B4-BE49-F238E27FC236}">
                <a16:creationId xmlns:a16="http://schemas.microsoft.com/office/drawing/2014/main" id="{56728A14-748C-4334-8FEA-BEC89042A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20474" progId="Equation.3">
                  <p:embed/>
                </p:oleObj>
              </mc:Choice>
              <mc:Fallback>
                <p:oleObj name="Equation" r:id="rId2" imgW="380835" imgH="5204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4">
            <a:extLst>
              <a:ext uri="{FF2B5EF4-FFF2-40B4-BE49-F238E27FC236}">
                <a16:creationId xmlns:a16="http://schemas.microsoft.com/office/drawing/2014/main" id="{62FA0816-A64E-4744-B1C6-33E625039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5">
            <a:extLst>
              <a:ext uri="{FF2B5EF4-FFF2-40B4-BE49-F238E27FC236}">
                <a16:creationId xmlns:a16="http://schemas.microsoft.com/office/drawing/2014/main" id="{058E538A-D264-41C4-B7F0-457BFC830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500" imgH="469900" progId="Equation.3">
                  <p:embed/>
                </p:oleObj>
              </mc:Choice>
              <mc:Fallback>
                <p:oleObj name="Equation" r:id="rId6" imgW="1587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6">
            <a:extLst>
              <a:ext uri="{FF2B5EF4-FFF2-40B4-BE49-F238E27FC236}">
                <a16:creationId xmlns:a16="http://schemas.microsoft.com/office/drawing/2014/main" id="{887CAF0E-1565-4647-A1FA-A0A89650B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73500" imgH="571500" progId="Equation.3">
                  <p:embed/>
                </p:oleObj>
              </mc:Choice>
              <mc:Fallback>
                <p:oleObj name="Equation" r:id="rId8" imgW="38735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Text Box 17">
            <a:extLst>
              <a:ext uri="{FF2B5EF4-FFF2-40B4-BE49-F238E27FC236}">
                <a16:creationId xmlns:a16="http://schemas.microsoft.com/office/drawing/2014/main" id="{427AFECE-AB54-4917-916C-F5CB9C6B0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Transition Function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>
            <a:extLst>
              <a:ext uri="{FF2B5EF4-FFF2-40B4-BE49-F238E27FC236}">
                <a16:creationId xmlns:a16="http://schemas.microsoft.com/office/drawing/2014/main" id="{F9741377-DA78-48B8-A575-1558CFD116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3491" name="Footer Placeholder 2">
            <a:extLst>
              <a:ext uri="{FF2B5EF4-FFF2-40B4-BE49-F238E27FC236}">
                <a16:creationId xmlns:a16="http://schemas.microsoft.com/office/drawing/2014/main" id="{CCAD5538-08BD-480E-B4FE-79FBC4B7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7564E597-9041-489B-93C4-3BADCFC7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DBB620D-AD89-4929-970F-BDE5F97E866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Text Box 3">
            <a:extLst>
              <a:ext uri="{FF2B5EF4-FFF2-40B4-BE49-F238E27FC236}">
                <a16:creationId xmlns:a16="http://schemas.microsoft.com/office/drawing/2014/main" id="{5DB741BE-C64D-4344-AD08-58909C94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494" name="Text Box 4">
            <a:extLst>
              <a:ext uri="{FF2B5EF4-FFF2-40B4-BE49-F238E27FC236}">
                <a16:creationId xmlns:a16="http://schemas.microsoft.com/office/drawing/2014/main" id="{24B9D1A5-1B7C-4454-87A5-4A5F8125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51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63495" name="Object 6">
            <a:extLst>
              <a:ext uri="{FF2B5EF4-FFF2-40B4-BE49-F238E27FC236}">
                <a16:creationId xmlns:a16="http://schemas.microsoft.com/office/drawing/2014/main" id="{ED234B01-661B-454A-A7B9-A3A23CDEE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19700" imgH="584200" progId="Equation.3">
                  <p:embed/>
                </p:oleObj>
              </mc:Choice>
              <mc:Fallback>
                <p:oleObj name="Equation" r:id="rId2" imgW="52197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>
            <a:extLst>
              <a:ext uri="{FF2B5EF4-FFF2-40B4-BE49-F238E27FC236}">
                <a16:creationId xmlns:a16="http://schemas.microsoft.com/office/drawing/2014/main" id="{F07A0B2D-5F38-4941-86A7-B11DDA28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States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CD88F60-DB43-44AF-9525-E0763BD1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9906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</a:t>
            </a:r>
          </a:p>
          <a:p>
            <a:r>
              <a:rPr lang="en-US" altLang="en-US"/>
              <a:t>alphabet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0E749674-8580-4FB7-8D82-2A165A73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0668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Tape</a:t>
            </a:r>
          </a:p>
          <a:p>
            <a:r>
              <a:rPr lang="en-US" altLang="en-US"/>
              <a:t>alphabet</a:t>
            </a:r>
          </a:p>
        </p:txBody>
      </p:sp>
      <p:graphicFrame>
        <p:nvGraphicFramePr>
          <p:cNvPr id="63499" name="Object 12">
            <a:extLst>
              <a:ext uri="{FF2B5EF4-FFF2-40B4-BE49-F238E27FC236}">
                <a16:creationId xmlns:a16="http://schemas.microsoft.com/office/drawing/2014/main" id="{4DAEEF6D-6928-4D7E-BDE3-47E82FB48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520700" progId="Equation.3">
                  <p:embed/>
                </p:oleObj>
              </mc:Choice>
              <mc:Fallback>
                <p:oleObj name="Equation" r:id="rId4" imgW="2286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3">
            <a:extLst>
              <a:ext uri="{FF2B5EF4-FFF2-40B4-BE49-F238E27FC236}">
                <a16:creationId xmlns:a16="http://schemas.microsoft.com/office/drawing/2014/main" id="{7425792B-BDE4-4433-94F2-917F8D21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2122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Transition</a:t>
            </a:r>
          </a:p>
          <a:p>
            <a:r>
              <a:rPr lang="en-US" altLang="en-US"/>
              <a:t>function</a:t>
            </a:r>
          </a:p>
        </p:txBody>
      </p:sp>
      <p:sp>
        <p:nvSpPr>
          <p:cNvPr id="63501" name="Text Box 14">
            <a:extLst>
              <a:ext uri="{FF2B5EF4-FFF2-40B4-BE49-F238E27FC236}">
                <a16:creationId xmlns:a16="http://schemas.microsoft.com/office/drawing/2014/main" id="{726F71B8-56D1-4640-80CE-131693D0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588000"/>
            <a:ext cx="13589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Initial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63502" name="Oval 15">
            <a:extLst>
              <a:ext uri="{FF2B5EF4-FFF2-40B4-BE49-F238E27FC236}">
                <a16:creationId xmlns:a16="http://schemas.microsoft.com/office/drawing/2014/main" id="{6091E21A-0E15-4F8B-A893-8BD5956A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16">
            <a:extLst>
              <a:ext uri="{FF2B5EF4-FFF2-40B4-BE49-F238E27FC236}">
                <a16:creationId xmlns:a16="http://schemas.microsoft.com/office/drawing/2014/main" id="{F60D999A-0237-4125-9441-D8F5FD81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Oval 17">
            <a:extLst>
              <a:ext uri="{FF2B5EF4-FFF2-40B4-BE49-F238E27FC236}">
                <a16:creationId xmlns:a16="http://schemas.microsoft.com/office/drawing/2014/main" id="{50672841-1AFF-464C-9F33-B094DF5B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05" name="Oval 18">
            <a:extLst>
              <a:ext uri="{FF2B5EF4-FFF2-40B4-BE49-F238E27FC236}">
                <a16:creationId xmlns:a16="http://schemas.microsoft.com/office/drawing/2014/main" id="{A4E5A2BC-BD83-4CD2-B8AF-EFF9A76E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06" name="Oval 19">
            <a:extLst>
              <a:ext uri="{FF2B5EF4-FFF2-40B4-BE49-F238E27FC236}">
                <a16:creationId xmlns:a16="http://schemas.microsoft.com/office/drawing/2014/main" id="{53AEB7DA-0528-4C92-90EB-5C5C96D2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07" name="Text Box 20">
            <a:extLst>
              <a:ext uri="{FF2B5EF4-FFF2-40B4-BE49-F238E27FC236}">
                <a16:creationId xmlns:a16="http://schemas.microsoft.com/office/drawing/2014/main" id="{B2D22206-391C-4989-A933-0FE8C1121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740400"/>
            <a:ext cx="117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blank</a:t>
            </a:r>
          </a:p>
        </p:txBody>
      </p:sp>
      <p:sp>
        <p:nvSpPr>
          <p:cNvPr id="63508" name="Oval 21">
            <a:extLst>
              <a:ext uri="{FF2B5EF4-FFF2-40B4-BE49-F238E27FC236}">
                <a16:creationId xmlns:a16="http://schemas.microsoft.com/office/drawing/2014/main" id="{27CE6B88-03CD-4119-BD5F-668B9450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09" name="Oval 22">
            <a:extLst>
              <a:ext uri="{FF2B5EF4-FFF2-40B4-BE49-F238E27FC236}">
                <a16:creationId xmlns:a16="http://schemas.microsoft.com/office/drawing/2014/main" id="{F8E16BD3-40CE-4CD6-AA01-176B6674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10" name="Text Box 23">
            <a:extLst>
              <a:ext uri="{FF2B5EF4-FFF2-40B4-BE49-F238E27FC236}">
                <a16:creationId xmlns:a16="http://schemas.microsoft.com/office/drawing/2014/main" id="{0326C8E6-B9F1-437F-8B8C-204E4570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958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  <a:p>
            <a:r>
              <a:rPr lang="en-US" altLang="en-US"/>
              <a:t>states</a:t>
            </a:r>
          </a:p>
        </p:txBody>
      </p:sp>
      <p:sp>
        <p:nvSpPr>
          <p:cNvPr id="63511" name="Line 24">
            <a:extLst>
              <a:ext uri="{FF2B5EF4-FFF2-40B4-BE49-F238E27FC236}">
                <a16:creationId xmlns:a16="http://schemas.microsoft.com/office/drawing/2014/main" id="{94916E3B-915D-40D8-A6A4-9EB382513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2" name="Line 25">
            <a:extLst>
              <a:ext uri="{FF2B5EF4-FFF2-40B4-BE49-F238E27FC236}">
                <a16:creationId xmlns:a16="http://schemas.microsoft.com/office/drawing/2014/main" id="{23E6CDC1-3C4E-4F14-A1D9-9688236B2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3" name="Line 26">
            <a:extLst>
              <a:ext uri="{FF2B5EF4-FFF2-40B4-BE49-F238E27FC236}">
                <a16:creationId xmlns:a16="http://schemas.microsoft.com/office/drawing/2014/main" id="{04539F06-843F-4178-8983-25F9A7EB9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4" name="Line 27">
            <a:extLst>
              <a:ext uri="{FF2B5EF4-FFF2-40B4-BE49-F238E27FC236}">
                <a16:creationId xmlns:a16="http://schemas.microsoft.com/office/drawing/2014/main" id="{76345A14-FA62-481B-9706-46050AF0E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5" name="Line 28">
            <a:extLst>
              <a:ext uri="{FF2B5EF4-FFF2-40B4-BE49-F238E27FC236}">
                <a16:creationId xmlns:a16="http://schemas.microsoft.com/office/drawing/2014/main" id="{530B04F8-C8E9-4D15-90D8-883C1D42B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6" name="Line 29">
            <a:extLst>
              <a:ext uri="{FF2B5EF4-FFF2-40B4-BE49-F238E27FC236}">
                <a16:creationId xmlns:a16="http://schemas.microsoft.com/office/drawing/2014/main" id="{0E5F606F-D792-47BE-9663-8704F434E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7" name="Line 30">
            <a:extLst>
              <a:ext uri="{FF2B5EF4-FFF2-40B4-BE49-F238E27FC236}">
                <a16:creationId xmlns:a16="http://schemas.microsoft.com/office/drawing/2014/main" id="{A6AF6924-0C89-47AF-990E-A0C7520E4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>
            <a:extLst>
              <a:ext uri="{FF2B5EF4-FFF2-40B4-BE49-F238E27FC236}">
                <a16:creationId xmlns:a16="http://schemas.microsoft.com/office/drawing/2014/main" id="{0F457D2C-2085-4BC1-BAB3-A2688CDDBE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219" name="Footer Placeholder 3">
            <a:extLst>
              <a:ext uri="{FF2B5EF4-FFF2-40B4-BE49-F238E27FC236}">
                <a16:creationId xmlns:a16="http://schemas.microsoft.com/office/drawing/2014/main" id="{E8245CAF-A56D-421E-81FC-AD482D8B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F04A8C43-0A04-4B19-A9F9-ADA7DFF9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D69BF8A-F715-4044-85BF-B637F67E8E2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Line 3">
            <a:extLst>
              <a:ext uri="{FF2B5EF4-FFF2-40B4-BE49-F238E27FC236}">
                <a16:creationId xmlns:a16="http://schemas.microsoft.com/office/drawing/2014/main" id="{7E9DCF18-B469-42C1-A876-DBF92F99E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Line 4">
            <a:extLst>
              <a:ext uri="{FF2B5EF4-FFF2-40B4-BE49-F238E27FC236}">
                <a16:creationId xmlns:a16="http://schemas.microsoft.com/office/drawing/2014/main" id="{3C8485EC-CEC2-4BDA-8D25-3C5C6F97E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Line 5">
            <a:extLst>
              <a:ext uri="{FF2B5EF4-FFF2-40B4-BE49-F238E27FC236}">
                <a16:creationId xmlns:a16="http://schemas.microsoft.com/office/drawing/2014/main" id="{90D0FB27-CA33-4F02-9DA6-8294FF125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4" name="Line 6">
            <a:extLst>
              <a:ext uri="{FF2B5EF4-FFF2-40B4-BE49-F238E27FC236}">
                <a16:creationId xmlns:a16="http://schemas.microsoft.com/office/drawing/2014/main" id="{D6E181FC-26F1-4FC1-AC89-C40D06832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Line 7">
            <a:extLst>
              <a:ext uri="{FF2B5EF4-FFF2-40B4-BE49-F238E27FC236}">
                <a16:creationId xmlns:a16="http://schemas.microsoft.com/office/drawing/2014/main" id="{124D8A43-9A3A-4BB5-8294-54061D38D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6" name="Line 8">
            <a:extLst>
              <a:ext uri="{FF2B5EF4-FFF2-40B4-BE49-F238E27FC236}">
                <a16:creationId xmlns:a16="http://schemas.microsoft.com/office/drawing/2014/main" id="{65CD9475-CC64-4273-BA01-8F240BDA5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7" name="Line 9">
            <a:extLst>
              <a:ext uri="{FF2B5EF4-FFF2-40B4-BE49-F238E27FC236}">
                <a16:creationId xmlns:a16="http://schemas.microsoft.com/office/drawing/2014/main" id="{3C041A47-E4E2-4D74-8366-8A1D591E0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8" name="Line 10">
            <a:extLst>
              <a:ext uri="{FF2B5EF4-FFF2-40B4-BE49-F238E27FC236}">
                <a16:creationId xmlns:a16="http://schemas.microsoft.com/office/drawing/2014/main" id="{4E7ED221-8885-4BAC-BBD6-A16488A2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9" name="Line 11">
            <a:extLst>
              <a:ext uri="{FF2B5EF4-FFF2-40B4-BE49-F238E27FC236}">
                <a16:creationId xmlns:a16="http://schemas.microsoft.com/office/drawing/2014/main" id="{C4354184-9AFD-477E-BE85-F21A68CFF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0" name="Line 12">
            <a:extLst>
              <a:ext uri="{FF2B5EF4-FFF2-40B4-BE49-F238E27FC236}">
                <a16:creationId xmlns:a16="http://schemas.microsoft.com/office/drawing/2014/main" id="{216403E8-8009-4A11-B54D-2A791668E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Line 13">
            <a:extLst>
              <a:ext uri="{FF2B5EF4-FFF2-40B4-BE49-F238E27FC236}">
                <a16:creationId xmlns:a16="http://schemas.microsoft.com/office/drawing/2014/main" id="{E29C54F0-B76C-49AD-88CF-54F96AAF2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2" name="Line 14">
            <a:extLst>
              <a:ext uri="{FF2B5EF4-FFF2-40B4-BE49-F238E27FC236}">
                <a16:creationId xmlns:a16="http://schemas.microsoft.com/office/drawing/2014/main" id="{919D805D-8A03-4909-9831-2578776A5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3" name="Text Box 15">
            <a:extLst>
              <a:ext uri="{FF2B5EF4-FFF2-40B4-BE49-F238E27FC236}">
                <a16:creationId xmlns:a16="http://schemas.microsoft.com/office/drawing/2014/main" id="{EA686834-E9B7-496C-ABA7-983EE1EB4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34" name="Text Box 16">
            <a:extLst>
              <a:ext uri="{FF2B5EF4-FFF2-40B4-BE49-F238E27FC236}">
                <a16:creationId xmlns:a16="http://schemas.microsoft.com/office/drawing/2014/main" id="{4F4824E1-48CD-48E6-A334-6BED2B3E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35" name="Line 17">
            <a:extLst>
              <a:ext uri="{FF2B5EF4-FFF2-40B4-BE49-F238E27FC236}">
                <a16:creationId xmlns:a16="http://schemas.microsoft.com/office/drawing/2014/main" id="{5B3DE279-468D-410D-B300-EACFF111C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6" name="Text Box 18">
            <a:extLst>
              <a:ext uri="{FF2B5EF4-FFF2-40B4-BE49-F238E27FC236}">
                <a16:creationId xmlns:a16="http://schemas.microsoft.com/office/drawing/2014/main" id="{251A92E2-0CE0-454C-9FBE-51ECB2BE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B2808F50-7D96-4F85-AFC8-537C86C6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25800"/>
            <a:ext cx="777875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head at each transition (time step):</a:t>
            </a:r>
          </a:p>
          <a:p>
            <a:endParaRPr lang="en-US" altLang="en-US"/>
          </a:p>
          <a:p>
            <a:r>
              <a:rPr lang="en-US" altLang="en-US"/>
              <a:t>                </a:t>
            </a:r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en-US" altLang="en-US"/>
              <a:t> Reads a symbol</a:t>
            </a:r>
          </a:p>
          <a:p>
            <a:r>
              <a:rPr lang="en-US" altLang="en-US"/>
              <a:t>                </a:t>
            </a:r>
            <a:r>
              <a:rPr lang="en-US" altLang="en-US">
                <a:solidFill>
                  <a:srgbClr val="FF0000"/>
                </a:solidFill>
              </a:rPr>
              <a:t>2.</a:t>
            </a:r>
            <a:r>
              <a:rPr lang="en-US" altLang="en-US"/>
              <a:t> Writes a symbol</a:t>
            </a:r>
          </a:p>
          <a:p>
            <a:r>
              <a:rPr lang="en-US" altLang="en-US"/>
              <a:t>                </a:t>
            </a:r>
            <a:r>
              <a:rPr lang="en-US" altLang="en-US">
                <a:solidFill>
                  <a:srgbClr val="FF0000"/>
                </a:solidFill>
              </a:rPr>
              <a:t>3.</a:t>
            </a:r>
            <a:r>
              <a:rPr lang="en-US" altLang="en-US"/>
              <a:t> Moves Left or Right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2">
            <a:extLst>
              <a:ext uri="{FF2B5EF4-FFF2-40B4-BE49-F238E27FC236}">
                <a16:creationId xmlns:a16="http://schemas.microsoft.com/office/drawing/2014/main" id="{EE52F773-D569-4E72-B10F-AB80632086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4515" name="Footer Placeholder 3">
            <a:extLst>
              <a:ext uri="{FF2B5EF4-FFF2-40B4-BE49-F238E27FC236}">
                <a16:creationId xmlns:a16="http://schemas.microsoft.com/office/drawing/2014/main" id="{5A481EDA-02D3-455A-B119-777D4E63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B2CC95B3-E8A0-4B72-ABEB-A537E8EE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AAA8B81-2F44-484C-8F43-9B22E65A26C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A330C531-E927-4A70-B873-6958D1F1C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</a:t>
            </a:r>
          </a:p>
        </p:txBody>
      </p:sp>
      <p:sp>
        <p:nvSpPr>
          <p:cNvPr id="64518" name="Line 13">
            <a:extLst>
              <a:ext uri="{FF2B5EF4-FFF2-40B4-BE49-F238E27FC236}">
                <a16:creationId xmlns:a16="http://schemas.microsoft.com/office/drawing/2014/main" id="{F49FB2AB-B1C7-4876-99C2-BF568C7F5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19" name="Line 14">
            <a:extLst>
              <a:ext uri="{FF2B5EF4-FFF2-40B4-BE49-F238E27FC236}">
                <a16:creationId xmlns:a16="http://schemas.microsoft.com/office/drawing/2014/main" id="{F858D85C-789B-4044-A6FA-B862A6E6F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133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0" name="Line 15">
            <a:extLst>
              <a:ext uri="{FF2B5EF4-FFF2-40B4-BE49-F238E27FC236}">
                <a16:creationId xmlns:a16="http://schemas.microsoft.com/office/drawing/2014/main" id="{6628869D-FF83-4753-8299-0D1EFFF41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1" name="Line 16">
            <a:extLst>
              <a:ext uri="{FF2B5EF4-FFF2-40B4-BE49-F238E27FC236}">
                <a16:creationId xmlns:a16="http://schemas.microsoft.com/office/drawing/2014/main" id="{D1C8305E-7F7F-4997-8679-339962096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2" name="Line 17">
            <a:extLst>
              <a:ext uri="{FF2B5EF4-FFF2-40B4-BE49-F238E27FC236}">
                <a16:creationId xmlns:a16="http://schemas.microsoft.com/office/drawing/2014/main" id="{B09B7464-F516-44D5-BFBA-C143A55B4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3" name="Line 18">
            <a:extLst>
              <a:ext uri="{FF2B5EF4-FFF2-40B4-BE49-F238E27FC236}">
                <a16:creationId xmlns:a16="http://schemas.microsoft.com/office/drawing/2014/main" id="{4F50DD95-F087-41CA-8730-405CFE835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4" name="Line 19">
            <a:extLst>
              <a:ext uri="{FF2B5EF4-FFF2-40B4-BE49-F238E27FC236}">
                <a16:creationId xmlns:a16="http://schemas.microsoft.com/office/drawing/2014/main" id="{B2F4D3EB-A7BC-4C0A-88C6-0815D761E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5" name="Line 20">
            <a:extLst>
              <a:ext uri="{FF2B5EF4-FFF2-40B4-BE49-F238E27FC236}">
                <a16:creationId xmlns:a16="http://schemas.microsoft.com/office/drawing/2014/main" id="{5A90F546-1C3F-4AB5-A803-D09207577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6" name="Line 21">
            <a:extLst>
              <a:ext uri="{FF2B5EF4-FFF2-40B4-BE49-F238E27FC236}">
                <a16:creationId xmlns:a16="http://schemas.microsoft.com/office/drawing/2014/main" id="{21D60E72-34CC-486F-9731-D3B475B2B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7" name="Line 22">
            <a:extLst>
              <a:ext uri="{FF2B5EF4-FFF2-40B4-BE49-F238E27FC236}">
                <a16:creationId xmlns:a16="http://schemas.microsoft.com/office/drawing/2014/main" id="{045443EA-6173-49B7-B1CF-0BB0CE995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8" name="Line 23">
            <a:extLst>
              <a:ext uri="{FF2B5EF4-FFF2-40B4-BE49-F238E27FC236}">
                <a16:creationId xmlns:a16="http://schemas.microsoft.com/office/drawing/2014/main" id="{6FDCB9CE-68CD-4B94-9DAD-ADFD78D8B0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9" name="Object 24">
            <a:extLst>
              <a:ext uri="{FF2B5EF4-FFF2-40B4-BE49-F238E27FC236}">
                <a16:creationId xmlns:a16="http://schemas.microsoft.com/office/drawing/2014/main" id="{3AE3E9E3-3270-4CD0-9B8F-2172B2EDA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26">
            <a:extLst>
              <a:ext uri="{FF2B5EF4-FFF2-40B4-BE49-F238E27FC236}">
                <a16:creationId xmlns:a16="http://schemas.microsoft.com/office/drawing/2014/main" id="{3230E88E-7B84-4A67-9DF1-6B941713F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27">
            <a:extLst>
              <a:ext uri="{FF2B5EF4-FFF2-40B4-BE49-F238E27FC236}">
                <a16:creationId xmlns:a16="http://schemas.microsoft.com/office/drawing/2014/main" id="{A8A877C3-8D49-4051-9E30-1884D5749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8">
            <a:extLst>
              <a:ext uri="{FF2B5EF4-FFF2-40B4-BE49-F238E27FC236}">
                <a16:creationId xmlns:a16="http://schemas.microsoft.com/office/drawing/2014/main" id="{FB774717-E932-4260-99B1-B61D6170A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93529" progId="Equation.3">
                  <p:embed/>
                </p:oleObj>
              </mc:Choice>
              <mc:Fallback>
                <p:oleObj name="Equation" r:id="rId6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9">
            <a:extLst>
              <a:ext uri="{FF2B5EF4-FFF2-40B4-BE49-F238E27FC236}">
                <a16:creationId xmlns:a16="http://schemas.microsoft.com/office/drawing/2014/main" id="{E9A0A1B3-583A-4BD5-8307-0CCCD57FA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30">
            <a:extLst>
              <a:ext uri="{FF2B5EF4-FFF2-40B4-BE49-F238E27FC236}">
                <a16:creationId xmlns:a16="http://schemas.microsoft.com/office/drawing/2014/main" id="{8A40217B-E5B0-4395-9EDC-F5715A724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21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35" imgH="520474" progId="Equation.3">
                  <p:embed/>
                </p:oleObj>
              </mc:Choice>
              <mc:Fallback>
                <p:oleObj name="Equation" r:id="rId10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31">
            <a:extLst>
              <a:ext uri="{FF2B5EF4-FFF2-40B4-BE49-F238E27FC236}">
                <a16:creationId xmlns:a16="http://schemas.microsoft.com/office/drawing/2014/main" id="{0562C582-CF87-4971-9009-163C2681A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Text Box 32">
            <a:extLst>
              <a:ext uri="{FF2B5EF4-FFF2-40B4-BE49-F238E27FC236}">
                <a16:creationId xmlns:a16="http://schemas.microsoft.com/office/drawing/2014/main" id="{AA035A20-D44A-4A0A-8AD7-81F1CE2D7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526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Instantaneous description:</a:t>
            </a:r>
          </a:p>
        </p:txBody>
      </p:sp>
      <p:graphicFrame>
        <p:nvGraphicFramePr>
          <p:cNvPr id="64537" name="Object 33">
            <a:extLst>
              <a:ext uri="{FF2B5EF4-FFF2-40B4-BE49-F238E27FC236}">
                <a16:creationId xmlns:a16="http://schemas.microsoft.com/office/drawing/2014/main" id="{5248B2B0-FFAF-4CDD-AD69-8F2DC96C6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34">
            <a:extLst>
              <a:ext uri="{FF2B5EF4-FFF2-40B4-BE49-F238E27FC236}">
                <a16:creationId xmlns:a16="http://schemas.microsoft.com/office/drawing/2014/main" id="{98E2529D-E7FB-48F5-B5E5-17FB4E36F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9" name="Line 35">
            <a:extLst>
              <a:ext uri="{FF2B5EF4-FFF2-40B4-BE49-F238E27FC236}">
                <a16:creationId xmlns:a16="http://schemas.microsoft.com/office/drawing/2014/main" id="{3F6FEE67-1B41-419D-BAA9-7716BDD0C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40" name="Object 36">
            <a:extLst>
              <a:ext uri="{FF2B5EF4-FFF2-40B4-BE49-F238E27FC236}">
                <a16:creationId xmlns:a16="http://schemas.microsoft.com/office/drawing/2014/main" id="{649F949A-B483-49E8-86BB-AC9EEE1AC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572000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76400" imgH="571500" progId="Equation.3">
                  <p:embed/>
                </p:oleObj>
              </mc:Choice>
              <mc:Fallback>
                <p:oleObj name="Equation" r:id="rId16" imgW="1676400" imgH="57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>
            <a:extLst>
              <a:ext uri="{FF2B5EF4-FFF2-40B4-BE49-F238E27FC236}">
                <a16:creationId xmlns:a16="http://schemas.microsoft.com/office/drawing/2014/main" id="{181864D2-70E3-40F8-AAE0-D29DFF9FBE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5539" name="Footer Placeholder 2">
            <a:extLst>
              <a:ext uri="{FF2B5EF4-FFF2-40B4-BE49-F238E27FC236}">
                <a16:creationId xmlns:a16="http://schemas.microsoft.com/office/drawing/2014/main" id="{491B824D-39C7-489F-A7FE-E94B9C6E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300E36D6-801C-4F85-B9D0-553982B2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9620167-644B-49CD-B90F-7E7CAEC1778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Line 2">
            <a:extLst>
              <a:ext uri="{FF2B5EF4-FFF2-40B4-BE49-F238E27FC236}">
                <a16:creationId xmlns:a16="http://schemas.microsoft.com/office/drawing/2014/main" id="{CEACEC5F-FE0C-48F5-9B3B-6CD7BE60B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2" name="Line 3">
            <a:extLst>
              <a:ext uri="{FF2B5EF4-FFF2-40B4-BE49-F238E27FC236}">
                <a16:creationId xmlns:a16="http://schemas.microsoft.com/office/drawing/2014/main" id="{151A1BD1-CC85-413E-8837-BADC59344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3" name="Line 4">
            <a:extLst>
              <a:ext uri="{FF2B5EF4-FFF2-40B4-BE49-F238E27FC236}">
                <a16:creationId xmlns:a16="http://schemas.microsoft.com/office/drawing/2014/main" id="{D4846122-41DF-476C-9578-FF52DDEDC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4" name="Line 5">
            <a:extLst>
              <a:ext uri="{FF2B5EF4-FFF2-40B4-BE49-F238E27FC236}">
                <a16:creationId xmlns:a16="http://schemas.microsoft.com/office/drawing/2014/main" id="{3AA47FAA-50D8-4B90-8799-AC6EBD08C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5" name="Line 6">
            <a:extLst>
              <a:ext uri="{FF2B5EF4-FFF2-40B4-BE49-F238E27FC236}">
                <a16:creationId xmlns:a16="http://schemas.microsoft.com/office/drawing/2014/main" id="{6A1D5980-B5C0-4FCF-8DC5-B9BEF8AE0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6" name="Line 7">
            <a:extLst>
              <a:ext uri="{FF2B5EF4-FFF2-40B4-BE49-F238E27FC236}">
                <a16:creationId xmlns:a16="http://schemas.microsoft.com/office/drawing/2014/main" id="{9839B097-CEF9-418F-AC2B-1FF64E3B8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7" name="Line 8">
            <a:extLst>
              <a:ext uri="{FF2B5EF4-FFF2-40B4-BE49-F238E27FC236}">
                <a16:creationId xmlns:a16="http://schemas.microsoft.com/office/drawing/2014/main" id="{651A9D2A-C2CF-48A2-BEC1-6BA1B6476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8" name="Line 9">
            <a:extLst>
              <a:ext uri="{FF2B5EF4-FFF2-40B4-BE49-F238E27FC236}">
                <a16:creationId xmlns:a16="http://schemas.microsoft.com/office/drawing/2014/main" id="{28085B1D-B764-438D-824D-B927D1805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9" name="Line 10">
            <a:extLst>
              <a:ext uri="{FF2B5EF4-FFF2-40B4-BE49-F238E27FC236}">
                <a16:creationId xmlns:a16="http://schemas.microsoft.com/office/drawing/2014/main" id="{EC74617E-4E4C-485B-8A72-4F621F0C5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0" name="Line 11">
            <a:extLst>
              <a:ext uri="{FF2B5EF4-FFF2-40B4-BE49-F238E27FC236}">
                <a16:creationId xmlns:a16="http://schemas.microsoft.com/office/drawing/2014/main" id="{307EEFB1-E377-4396-BECA-B609735C0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551" name="Object 12">
            <a:extLst>
              <a:ext uri="{FF2B5EF4-FFF2-40B4-BE49-F238E27FC236}">
                <a16:creationId xmlns:a16="http://schemas.microsoft.com/office/drawing/2014/main" id="{BE2F9CBB-D1D8-4360-AFF8-B95305B02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3">
            <a:extLst>
              <a:ext uri="{FF2B5EF4-FFF2-40B4-BE49-F238E27FC236}">
                <a16:creationId xmlns:a16="http://schemas.microsoft.com/office/drawing/2014/main" id="{CF01BE58-DDB4-4811-8C7F-67FE4E746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4">
            <a:extLst>
              <a:ext uri="{FF2B5EF4-FFF2-40B4-BE49-F238E27FC236}">
                <a16:creationId xmlns:a16="http://schemas.microsoft.com/office/drawing/2014/main" id="{38CC9CD4-3695-4269-9B38-839334DA0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73" imgH="368140" progId="Equation.3">
                  <p:embed/>
                </p:oleObj>
              </mc:Choice>
              <mc:Fallback>
                <p:oleObj name="Equation" r:id="rId5" imgW="291973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5">
            <a:extLst>
              <a:ext uri="{FF2B5EF4-FFF2-40B4-BE49-F238E27FC236}">
                <a16:creationId xmlns:a16="http://schemas.microsoft.com/office/drawing/2014/main" id="{BAB3B428-06F7-4917-8519-FBC635E05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6">
            <a:extLst>
              <a:ext uri="{FF2B5EF4-FFF2-40B4-BE49-F238E27FC236}">
                <a16:creationId xmlns:a16="http://schemas.microsoft.com/office/drawing/2014/main" id="{30B080F5-525B-41F6-8E1E-DE879871C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17">
            <a:extLst>
              <a:ext uri="{FF2B5EF4-FFF2-40B4-BE49-F238E27FC236}">
                <a16:creationId xmlns:a16="http://schemas.microsoft.com/office/drawing/2014/main" id="{2ADDA6D1-DA6B-42AB-B16C-C56EF81E3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18">
            <a:extLst>
              <a:ext uri="{FF2B5EF4-FFF2-40B4-BE49-F238E27FC236}">
                <a16:creationId xmlns:a16="http://schemas.microsoft.com/office/drawing/2014/main" id="{82F0E8B7-D473-4295-9224-E9F321BA6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90" imgH="393529" progId="Equation.3">
                  <p:embed/>
                </p:oleObj>
              </mc:Choice>
              <mc:Fallback>
                <p:oleObj name="Equation" r:id="rId13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8" name="Text Box 19">
            <a:extLst>
              <a:ext uri="{FF2B5EF4-FFF2-40B4-BE49-F238E27FC236}">
                <a16:creationId xmlns:a16="http://schemas.microsoft.com/office/drawing/2014/main" id="{09A4D018-F232-4669-9631-3914AE41C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65559" name="Line 20">
            <a:extLst>
              <a:ext uri="{FF2B5EF4-FFF2-40B4-BE49-F238E27FC236}">
                <a16:creationId xmlns:a16="http://schemas.microsoft.com/office/drawing/2014/main" id="{B80A9C75-05CF-446E-9273-EB47A9C6B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0" name="Line 21">
            <a:extLst>
              <a:ext uri="{FF2B5EF4-FFF2-40B4-BE49-F238E27FC236}">
                <a16:creationId xmlns:a16="http://schemas.microsoft.com/office/drawing/2014/main" id="{BBA362C1-E1FA-4B1F-8F21-7DFEB607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1" name="Line 22">
            <a:extLst>
              <a:ext uri="{FF2B5EF4-FFF2-40B4-BE49-F238E27FC236}">
                <a16:creationId xmlns:a16="http://schemas.microsoft.com/office/drawing/2014/main" id="{CAF95800-E6EA-4FCE-BE8A-F3F382A28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2" name="Line 23">
            <a:extLst>
              <a:ext uri="{FF2B5EF4-FFF2-40B4-BE49-F238E27FC236}">
                <a16:creationId xmlns:a16="http://schemas.microsoft.com/office/drawing/2014/main" id="{4983F3C8-50C8-402F-99FF-A8314C109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3" name="Line 24">
            <a:extLst>
              <a:ext uri="{FF2B5EF4-FFF2-40B4-BE49-F238E27FC236}">
                <a16:creationId xmlns:a16="http://schemas.microsoft.com/office/drawing/2014/main" id="{CD33A809-A063-47FD-A0F8-DA417FE3F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4" name="Line 25">
            <a:extLst>
              <a:ext uri="{FF2B5EF4-FFF2-40B4-BE49-F238E27FC236}">
                <a16:creationId xmlns:a16="http://schemas.microsoft.com/office/drawing/2014/main" id="{18B9EB10-BA30-47EF-AD07-9E1985FFE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5" name="Line 26">
            <a:extLst>
              <a:ext uri="{FF2B5EF4-FFF2-40B4-BE49-F238E27FC236}">
                <a16:creationId xmlns:a16="http://schemas.microsoft.com/office/drawing/2014/main" id="{E9315F63-A5F3-4620-88FF-F99C2B4BA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6" name="Line 27">
            <a:extLst>
              <a:ext uri="{FF2B5EF4-FFF2-40B4-BE49-F238E27FC236}">
                <a16:creationId xmlns:a16="http://schemas.microsoft.com/office/drawing/2014/main" id="{018A1064-E610-4A84-804D-746C79CA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7" name="Line 28">
            <a:extLst>
              <a:ext uri="{FF2B5EF4-FFF2-40B4-BE49-F238E27FC236}">
                <a16:creationId xmlns:a16="http://schemas.microsoft.com/office/drawing/2014/main" id="{C9A42FD5-39F5-4119-87EA-23FE28CA9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8" name="Line 29">
            <a:extLst>
              <a:ext uri="{FF2B5EF4-FFF2-40B4-BE49-F238E27FC236}">
                <a16:creationId xmlns:a16="http://schemas.microsoft.com/office/drawing/2014/main" id="{2CA2A47B-1996-42E0-90F3-DE5A62ACE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569" name="Object 30">
            <a:extLst>
              <a:ext uri="{FF2B5EF4-FFF2-40B4-BE49-F238E27FC236}">
                <a16:creationId xmlns:a16="http://schemas.microsoft.com/office/drawing/2014/main" id="{1A034411-FBCB-4994-8C6D-C2D54E185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0" name="Object 31">
            <a:extLst>
              <a:ext uri="{FF2B5EF4-FFF2-40B4-BE49-F238E27FC236}">
                <a16:creationId xmlns:a16="http://schemas.microsoft.com/office/drawing/2014/main" id="{89DCDE23-20CE-4893-9E94-6103F7E85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2">
            <a:extLst>
              <a:ext uri="{FF2B5EF4-FFF2-40B4-BE49-F238E27FC236}">
                <a16:creationId xmlns:a16="http://schemas.microsoft.com/office/drawing/2014/main" id="{30660737-95B3-41FD-B650-1E721DECA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73" imgH="368140" progId="Equation.3">
                  <p:embed/>
                </p:oleObj>
              </mc:Choice>
              <mc:Fallback>
                <p:oleObj name="Equation" r:id="rId17" imgW="291973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2" name="Object 33">
            <a:extLst>
              <a:ext uri="{FF2B5EF4-FFF2-40B4-BE49-F238E27FC236}">
                <a16:creationId xmlns:a16="http://schemas.microsoft.com/office/drawing/2014/main" id="{B7AB522E-5411-48D5-BE73-8FF9D8EAD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3" name="Object 34">
            <a:extLst>
              <a:ext uri="{FF2B5EF4-FFF2-40B4-BE49-F238E27FC236}">
                <a16:creationId xmlns:a16="http://schemas.microsoft.com/office/drawing/2014/main" id="{90E1A3A4-2591-449B-865F-0DBEBE0C8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307" imgH="533169" progId="Equation.3">
                  <p:embed/>
                </p:oleObj>
              </mc:Choice>
              <mc:Fallback>
                <p:oleObj name="Equation" r:id="rId19" imgW="444307" imgH="533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4" name="Object 35">
            <a:extLst>
              <a:ext uri="{FF2B5EF4-FFF2-40B4-BE49-F238E27FC236}">
                <a16:creationId xmlns:a16="http://schemas.microsoft.com/office/drawing/2014/main" id="{A50D4A60-BB5C-4787-AC14-5914E424B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5" name="Object 36">
            <a:extLst>
              <a:ext uri="{FF2B5EF4-FFF2-40B4-BE49-F238E27FC236}">
                <a16:creationId xmlns:a16="http://schemas.microsoft.com/office/drawing/2014/main" id="{2929BA84-5E75-4234-BA0E-E6918FEE8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6" name="Text Box 37">
            <a:extLst>
              <a:ext uri="{FF2B5EF4-FFF2-40B4-BE49-F238E27FC236}">
                <a16:creationId xmlns:a16="http://schemas.microsoft.com/office/drawing/2014/main" id="{89545C45-04AB-4740-94DA-9C83E547E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65577" name="Object 38">
            <a:extLst>
              <a:ext uri="{FF2B5EF4-FFF2-40B4-BE49-F238E27FC236}">
                <a16:creationId xmlns:a16="http://schemas.microsoft.com/office/drawing/2014/main" id="{269D0775-C774-492A-B04E-F51A656BD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8" name="Object 39">
            <a:extLst>
              <a:ext uri="{FF2B5EF4-FFF2-40B4-BE49-F238E27FC236}">
                <a16:creationId xmlns:a16="http://schemas.microsoft.com/office/drawing/2014/main" id="{F7155569-5A41-47D9-BAD2-3DBD4A6BB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9" name="Text Box 40">
            <a:extLst>
              <a:ext uri="{FF2B5EF4-FFF2-40B4-BE49-F238E27FC236}">
                <a16:creationId xmlns:a16="http://schemas.microsoft.com/office/drawing/2014/main" id="{F7FDD653-CCFB-4727-8B80-FB991E5DD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683000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A Move:</a:t>
            </a:r>
          </a:p>
        </p:txBody>
      </p:sp>
      <p:graphicFrame>
        <p:nvGraphicFramePr>
          <p:cNvPr id="65580" name="Object 41">
            <a:extLst>
              <a:ext uri="{FF2B5EF4-FFF2-40B4-BE49-F238E27FC236}">
                <a16:creationId xmlns:a16="http://schemas.microsoft.com/office/drawing/2014/main" id="{5469338A-03B3-4B11-9CB4-A72333D76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403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038600" imgH="584200" progId="Equation.3">
                  <p:embed/>
                </p:oleObj>
              </mc:Choice>
              <mc:Fallback>
                <p:oleObj name="Equation" r:id="rId25" imgW="4038600" imgH="584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038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81" name="Text Box 42">
            <a:extLst>
              <a:ext uri="{FF2B5EF4-FFF2-40B4-BE49-F238E27FC236}">
                <a16:creationId xmlns:a16="http://schemas.microsoft.com/office/drawing/2014/main" id="{6217308F-5720-4845-8785-D811E0208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95800"/>
            <a:ext cx="391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(yields in one mode)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1">
            <a:extLst>
              <a:ext uri="{FF2B5EF4-FFF2-40B4-BE49-F238E27FC236}">
                <a16:creationId xmlns:a16="http://schemas.microsoft.com/office/drawing/2014/main" id="{7C2D429C-CB11-4987-9544-48105DE720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6563" name="Footer Placeholder 2">
            <a:extLst>
              <a:ext uri="{FF2B5EF4-FFF2-40B4-BE49-F238E27FC236}">
                <a16:creationId xmlns:a16="http://schemas.microsoft.com/office/drawing/2014/main" id="{DD3A6270-C23A-4DF6-89F8-6C952088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82A6895B-DFB2-4678-A0A7-5821F7FE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8ABBE68-3992-4EBC-8C1A-80922EDA36E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Line 2">
            <a:extLst>
              <a:ext uri="{FF2B5EF4-FFF2-40B4-BE49-F238E27FC236}">
                <a16:creationId xmlns:a16="http://schemas.microsoft.com/office/drawing/2014/main" id="{519775F2-3FDC-4A31-9BAC-52F7A4391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6" name="Line 3">
            <a:extLst>
              <a:ext uri="{FF2B5EF4-FFF2-40B4-BE49-F238E27FC236}">
                <a16:creationId xmlns:a16="http://schemas.microsoft.com/office/drawing/2014/main" id="{D22A9A3E-8B27-4B43-AC79-B326CAF84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7" name="Line 4">
            <a:extLst>
              <a:ext uri="{FF2B5EF4-FFF2-40B4-BE49-F238E27FC236}">
                <a16:creationId xmlns:a16="http://schemas.microsoft.com/office/drawing/2014/main" id="{A316935E-F2AB-4EC2-9EF3-D5C885147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8" name="Line 5">
            <a:extLst>
              <a:ext uri="{FF2B5EF4-FFF2-40B4-BE49-F238E27FC236}">
                <a16:creationId xmlns:a16="http://schemas.microsoft.com/office/drawing/2014/main" id="{15145842-8F83-41CC-9BD1-E91C18DDA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9" name="Line 6">
            <a:extLst>
              <a:ext uri="{FF2B5EF4-FFF2-40B4-BE49-F238E27FC236}">
                <a16:creationId xmlns:a16="http://schemas.microsoft.com/office/drawing/2014/main" id="{E6269EF1-63CF-4DA2-AFC8-0139D4582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0" name="Line 7">
            <a:extLst>
              <a:ext uri="{FF2B5EF4-FFF2-40B4-BE49-F238E27FC236}">
                <a16:creationId xmlns:a16="http://schemas.microsoft.com/office/drawing/2014/main" id="{F40EACD2-FC67-4705-941F-B366E9E68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1" name="Line 8">
            <a:extLst>
              <a:ext uri="{FF2B5EF4-FFF2-40B4-BE49-F238E27FC236}">
                <a16:creationId xmlns:a16="http://schemas.microsoft.com/office/drawing/2014/main" id="{DFA2A474-2221-44DE-BA35-1490F216A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2" name="Line 9">
            <a:extLst>
              <a:ext uri="{FF2B5EF4-FFF2-40B4-BE49-F238E27FC236}">
                <a16:creationId xmlns:a16="http://schemas.microsoft.com/office/drawing/2014/main" id="{5E19BBFB-8560-4549-9271-83F36FF4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3" name="Line 10">
            <a:extLst>
              <a:ext uri="{FF2B5EF4-FFF2-40B4-BE49-F238E27FC236}">
                <a16:creationId xmlns:a16="http://schemas.microsoft.com/office/drawing/2014/main" id="{448247FD-7A58-4094-8E56-C5FD8F53F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4" name="Line 11">
            <a:extLst>
              <a:ext uri="{FF2B5EF4-FFF2-40B4-BE49-F238E27FC236}">
                <a16:creationId xmlns:a16="http://schemas.microsoft.com/office/drawing/2014/main" id="{51FA6215-BA26-4312-B279-999B631782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75" name="Object 12">
            <a:extLst>
              <a:ext uri="{FF2B5EF4-FFF2-40B4-BE49-F238E27FC236}">
                <a16:creationId xmlns:a16="http://schemas.microsoft.com/office/drawing/2014/main" id="{70557720-7C17-4C59-A026-98A9965B1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3">
            <a:extLst>
              <a:ext uri="{FF2B5EF4-FFF2-40B4-BE49-F238E27FC236}">
                <a16:creationId xmlns:a16="http://schemas.microsoft.com/office/drawing/2014/main" id="{34B0B102-DCC3-42F0-BDA2-128903863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4">
            <a:extLst>
              <a:ext uri="{FF2B5EF4-FFF2-40B4-BE49-F238E27FC236}">
                <a16:creationId xmlns:a16="http://schemas.microsoft.com/office/drawing/2014/main" id="{3268D0B6-5998-4AB1-8604-A8F51BA27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73" imgH="368140" progId="Equation.3">
                  <p:embed/>
                </p:oleObj>
              </mc:Choice>
              <mc:Fallback>
                <p:oleObj name="Equation" r:id="rId5" imgW="291973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5">
            <a:extLst>
              <a:ext uri="{FF2B5EF4-FFF2-40B4-BE49-F238E27FC236}">
                <a16:creationId xmlns:a16="http://schemas.microsoft.com/office/drawing/2014/main" id="{6CFDDE4D-D81C-449C-8CE8-1FEFCE193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6">
            <a:extLst>
              <a:ext uri="{FF2B5EF4-FFF2-40B4-BE49-F238E27FC236}">
                <a16:creationId xmlns:a16="http://schemas.microsoft.com/office/drawing/2014/main" id="{9E07CE30-D70D-4A57-9B5B-8EB556595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17">
            <a:extLst>
              <a:ext uri="{FF2B5EF4-FFF2-40B4-BE49-F238E27FC236}">
                <a16:creationId xmlns:a16="http://schemas.microsoft.com/office/drawing/2014/main" id="{47132D4B-62D9-48E3-80C8-3BECDC78F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18">
            <a:extLst>
              <a:ext uri="{FF2B5EF4-FFF2-40B4-BE49-F238E27FC236}">
                <a16:creationId xmlns:a16="http://schemas.microsoft.com/office/drawing/2014/main" id="{BE4B8BE6-5A6E-4A99-8BCE-236E4C7E0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90" imgH="393529" progId="Equation.3">
                  <p:embed/>
                </p:oleObj>
              </mc:Choice>
              <mc:Fallback>
                <p:oleObj name="Equation" r:id="rId13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Text Box 19">
            <a:extLst>
              <a:ext uri="{FF2B5EF4-FFF2-40B4-BE49-F238E27FC236}">
                <a16:creationId xmlns:a16="http://schemas.microsoft.com/office/drawing/2014/main" id="{CFF9C3DE-EB7C-4558-A2B7-FDEB9C0F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66583" name="Line 20">
            <a:extLst>
              <a:ext uri="{FF2B5EF4-FFF2-40B4-BE49-F238E27FC236}">
                <a16:creationId xmlns:a16="http://schemas.microsoft.com/office/drawing/2014/main" id="{D8343AB0-A634-464B-A260-306EC291B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4" name="Line 21">
            <a:extLst>
              <a:ext uri="{FF2B5EF4-FFF2-40B4-BE49-F238E27FC236}">
                <a16:creationId xmlns:a16="http://schemas.microsoft.com/office/drawing/2014/main" id="{8D7B7317-A57D-4F2B-8A99-28828BF4C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5" name="Line 22">
            <a:extLst>
              <a:ext uri="{FF2B5EF4-FFF2-40B4-BE49-F238E27FC236}">
                <a16:creationId xmlns:a16="http://schemas.microsoft.com/office/drawing/2014/main" id="{4AE6C6C0-EC28-4AE9-B1A1-635029A34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6" name="Line 23">
            <a:extLst>
              <a:ext uri="{FF2B5EF4-FFF2-40B4-BE49-F238E27FC236}">
                <a16:creationId xmlns:a16="http://schemas.microsoft.com/office/drawing/2014/main" id="{4F094262-F444-443A-AB2F-5A02FA8B0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7" name="Line 24">
            <a:extLst>
              <a:ext uri="{FF2B5EF4-FFF2-40B4-BE49-F238E27FC236}">
                <a16:creationId xmlns:a16="http://schemas.microsoft.com/office/drawing/2014/main" id="{461D60E1-8EB4-44C1-A57E-C922A11C9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8" name="Line 25">
            <a:extLst>
              <a:ext uri="{FF2B5EF4-FFF2-40B4-BE49-F238E27FC236}">
                <a16:creationId xmlns:a16="http://schemas.microsoft.com/office/drawing/2014/main" id="{2218D7F8-7B32-49E3-A46A-3BA95AB33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9" name="Line 26">
            <a:extLst>
              <a:ext uri="{FF2B5EF4-FFF2-40B4-BE49-F238E27FC236}">
                <a16:creationId xmlns:a16="http://schemas.microsoft.com/office/drawing/2014/main" id="{F847637A-AADE-4767-963C-5D1905C00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90" name="Line 27">
            <a:extLst>
              <a:ext uri="{FF2B5EF4-FFF2-40B4-BE49-F238E27FC236}">
                <a16:creationId xmlns:a16="http://schemas.microsoft.com/office/drawing/2014/main" id="{9EB9CDCE-6C4C-46D4-B53B-B826B2AD6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91" name="Line 28">
            <a:extLst>
              <a:ext uri="{FF2B5EF4-FFF2-40B4-BE49-F238E27FC236}">
                <a16:creationId xmlns:a16="http://schemas.microsoft.com/office/drawing/2014/main" id="{222C5915-0366-4EA3-AB74-3D16E988C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92" name="Line 29">
            <a:extLst>
              <a:ext uri="{FF2B5EF4-FFF2-40B4-BE49-F238E27FC236}">
                <a16:creationId xmlns:a16="http://schemas.microsoft.com/office/drawing/2014/main" id="{70A57B5C-FBC2-4337-9776-4AAED72E5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93" name="Object 30">
            <a:extLst>
              <a:ext uri="{FF2B5EF4-FFF2-40B4-BE49-F238E27FC236}">
                <a16:creationId xmlns:a16="http://schemas.microsoft.com/office/drawing/2014/main" id="{853B629F-3BC8-4757-A1FF-8A7561032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31">
            <a:extLst>
              <a:ext uri="{FF2B5EF4-FFF2-40B4-BE49-F238E27FC236}">
                <a16:creationId xmlns:a16="http://schemas.microsoft.com/office/drawing/2014/main" id="{BE48168E-423E-42D2-B3DE-BD7A5FDC9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32">
            <a:extLst>
              <a:ext uri="{FF2B5EF4-FFF2-40B4-BE49-F238E27FC236}">
                <a16:creationId xmlns:a16="http://schemas.microsoft.com/office/drawing/2014/main" id="{F25F2D35-7D99-465A-8F12-169D3DFEF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73" imgH="368140" progId="Equation.3">
                  <p:embed/>
                </p:oleObj>
              </mc:Choice>
              <mc:Fallback>
                <p:oleObj name="Equation" r:id="rId17" imgW="291973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6" name="Object 33">
            <a:extLst>
              <a:ext uri="{FF2B5EF4-FFF2-40B4-BE49-F238E27FC236}">
                <a16:creationId xmlns:a16="http://schemas.microsoft.com/office/drawing/2014/main" id="{9F332301-6418-4CC3-88B2-7613486B6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7" name="Object 34">
            <a:extLst>
              <a:ext uri="{FF2B5EF4-FFF2-40B4-BE49-F238E27FC236}">
                <a16:creationId xmlns:a16="http://schemas.microsoft.com/office/drawing/2014/main" id="{9F70498F-800F-4EE3-8A27-EFFB250D1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307" imgH="533169" progId="Equation.3">
                  <p:embed/>
                </p:oleObj>
              </mc:Choice>
              <mc:Fallback>
                <p:oleObj name="Equation" r:id="rId19" imgW="444307" imgH="533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8" name="Object 35">
            <a:extLst>
              <a:ext uri="{FF2B5EF4-FFF2-40B4-BE49-F238E27FC236}">
                <a16:creationId xmlns:a16="http://schemas.microsoft.com/office/drawing/2014/main" id="{A0B48B7E-6702-4DB3-A470-A853FBA3C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9" name="Object 36">
            <a:extLst>
              <a:ext uri="{FF2B5EF4-FFF2-40B4-BE49-F238E27FC236}">
                <a16:creationId xmlns:a16="http://schemas.microsoft.com/office/drawing/2014/main" id="{AAEB8CFC-73D1-42A0-BC46-8EC677307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0" name="Text Box 37">
            <a:extLst>
              <a:ext uri="{FF2B5EF4-FFF2-40B4-BE49-F238E27FC236}">
                <a16:creationId xmlns:a16="http://schemas.microsoft.com/office/drawing/2014/main" id="{0A7CFE6E-4D1A-42BF-8CF4-89E84623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66601" name="Object 38">
            <a:extLst>
              <a:ext uri="{FF2B5EF4-FFF2-40B4-BE49-F238E27FC236}">
                <a16:creationId xmlns:a16="http://schemas.microsoft.com/office/drawing/2014/main" id="{EFD49DA0-3D60-4510-851E-13F13BFB0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2" name="Object 39">
            <a:extLst>
              <a:ext uri="{FF2B5EF4-FFF2-40B4-BE49-F238E27FC236}">
                <a16:creationId xmlns:a16="http://schemas.microsoft.com/office/drawing/2014/main" id="{65EC9CCE-DD66-4A34-8B2C-117861BB4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3" name="Object 41">
            <a:extLst>
              <a:ext uri="{FF2B5EF4-FFF2-40B4-BE49-F238E27FC236}">
                <a16:creationId xmlns:a16="http://schemas.microsoft.com/office/drawing/2014/main" id="{B2D6CE9D-C874-474D-A0A1-E6366CE7E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62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105900" imgH="584200" progId="Equation.3">
                  <p:embed/>
                </p:oleObj>
              </mc:Choice>
              <mc:Fallback>
                <p:oleObj name="Equation" r:id="rId25" imgW="9105900" imgH="584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4" name="Line 80">
            <a:extLst>
              <a:ext uri="{FF2B5EF4-FFF2-40B4-BE49-F238E27FC236}">
                <a16:creationId xmlns:a16="http://schemas.microsoft.com/office/drawing/2014/main" id="{F35951D3-8568-4934-9AC9-C1C63BE86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05" name="Line 81">
            <a:extLst>
              <a:ext uri="{FF2B5EF4-FFF2-40B4-BE49-F238E27FC236}">
                <a16:creationId xmlns:a16="http://schemas.microsoft.com/office/drawing/2014/main" id="{BBBE9D00-C9DF-429C-BC4C-C8DB9D40D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06" name="Line 82">
            <a:extLst>
              <a:ext uri="{FF2B5EF4-FFF2-40B4-BE49-F238E27FC236}">
                <a16:creationId xmlns:a16="http://schemas.microsoft.com/office/drawing/2014/main" id="{D02277D6-1290-4909-80ED-2FD285582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07" name="Line 83">
            <a:extLst>
              <a:ext uri="{FF2B5EF4-FFF2-40B4-BE49-F238E27FC236}">
                <a16:creationId xmlns:a16="http://schemas.microsoft.com/office/drawing/2014/main" id="{EF56144D-C303-4C22-9077-31B9837EF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08" name="Line 84">
            <a:extLst>
              <a:ext uri="{FF2B5EF4-FFF2-40B4-BE49-F238E27FC236}">
                <a16:creationId xmlns:a16="http://schemas.microsoft.com/office/drawing/2014/main" id="{6DBE4135-75DC-4528-BF26-A0786CAF9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09" name="Line 85">
            <a:extLst>
              <a:ext uri="{FF2B5EF4-FFF2-40B4-BE49-F238E27FC236}">
                <a16:creationId xmlns:a16="http://schemas.microsoft.com/office/drawing/2014/main" id="{3E0DCEF8-6710-46BB-96C2-A7DA722F4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10" name="Line 86">
            <a:extLst>
              <a:ext uri="{FF2B5EF4-FFF2-40B4-BE49-F238E27FC236}">
                <a16:creationId xmlns:a16="http://schemas.microsoft.com/office/drawing/2014/main" id="{B4716B4A-9D3F-4EC7-A2C1-9BCEE6310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11" name="Line 87">
            <a:extLst>
              <a:ext uri="{FF2B5EF4-FFF2-40B4-BE49-F238E27FC236}">
                <a16:creationId xmlns:a16="http://schemas.microsoft.com/office/drawing/2014/main" id="{73FFB975-90D3-4BD3-A431-DB5E4777E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12" name="Line 88">
            <a:extLst>
              <a:ext uri="{FF2B5EF4-FFF2-40B4-BE49-F238E27FC236}">
                <a16:creationId xmlns:a16="http://schemas.microsoft.com/office/drawing/2014/main" id="{7645D778-2233-40AB-8B1C-421124840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13" name="Line 89">
            <a:extLst>
              <a:ext uri="{FF2B5EF4-FFF2-40B4-BE49-F238E27FC236}">
                <a16:creationId xmlns:a16="http://schemas.microsoft.com/office/drawing/2014/main" id="{E16ABA78-9ED9-453F-8466-EDC804062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614" name="Object 90">
            <a:extLst>
              <a:ext uri="{FF2B5EF4-FFF2-40B4-BE49-F238E27FC236}">
                <a16:creationId xmlns:a16="http://schemas.microsoft.com/office/drawing/2014/main" id="{D0E4F620-F0FA-40EB-9A35-20942441B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5" name="Object 91">
            <a:extLst>
              <a:ext uri="{FF2B5EF4-FFF2-40B4-BE49-F238E27FC236}">
                <a16:creationId xmlns:a16="http://schemas.microsoft.com/office/drawing/2014/main" id="{61A29AE7-E039-41B7-A71C-EA8B7D7DA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6" name="Object 92">
            <a:extLst>
              <a:ext uri="{FF2B5EF4-FFF2-40B4-BE49-F238E27FC236}">
                <a16:creationId xmlns:a16="http://schemas.microsoft.com/office/drawing/2014/main" id="{55B2EEBE-C9EB-4E6B-8717-C5E262F75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91973" imgH="368140" progId="Equation.3">
                  <p:embed/>
                </p:oleObj>
              </mc:Choice>
              <mc:Fallback>
                <p:oleObj name="Equation" r:id="rId29" imgW="291973" imgH="36814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7" name="Object 93">
            <a:extLst>
              <a:ext uri="{FF2B5EF4-FFF2-40B4-BE49-F238E27FC236}">
                <a16:creationId xmlns:a16="http://schemas.microsoft.com/office/drawing/2014/main" id="{B5D9B57F-7AB8-4469-AEC7-C996B137C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8" name="Object 94">
            <a:extLst>
              <a:ext uri="{FF2B5EF4-FFF2-40B4-BE49-F238E27FC236}">
                <a16:creationId xmlns:a16="http://schemas.microsoft.com/office/drawing/2014/main" id="{85BC4E72-1467-4949-9F70-2BFAEBE75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80835" imgH="520474" progId="Equation.3">
                  <p:embed/>
                </p:oleObj>
              </mc:Choice>
              <mc:Fallback>
                <p:oleObj name="Equation" r:id="rId31" imgW="380835" imgH="520474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9" name="Object 95">
            <a:extLst>
              <a:ext uri="{FF2B5EF4-FFF2-40B4-BE49-F238E27FC236}">
                <a16:creationId xmlns:a16="http://schemas.microsoft.com/office/drawing/2014/main" id="{89A181B4-AB1C-4828-9927-2DB5BD545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66584" imgH="279279" progId="Equation.3">
                  <p:embed/>
                </p:oleObj>
              </mc:Choice>
              <mc:Fallback>
                <p:oleObj name="Equation" r:id="rId33" imgW="266584" imgH="279279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0" name="Object 96">
            <a:extLst>
              <a:ext uri="{FF2B5EF4-FFF2-40B4-BE49-F238E27FC236}">
                <a16:creationId xmlns:a16="http://schemas.microsoft.com/office/drawing/2014/main" id="{972519D1-9000-41BB-A769-D2DC4FD2D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93529" progId="Equation.3">
                  <p:embed/>
                </p:oleObj>
              </mc:Choice>
              <mc:Fallback>
                <p:oleObj name="Equation" r:id="rId34" imgW="253890" imgH="393529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21" name="Text Box 97">
            <a:extLst>
              <a:ext uri="{FF2B5EF4-FFF2-40B4-BE49-F238E27FC236}">
                <a16:creationId xmlns:a16="http://schemas.microsoft.com/office/drawing/2014/main" id="{9878A3E4-D601-4DD6-BB59-4937389E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66622" name="Line 98">
            <a:extLst>
              <a:ext uri="{FF2B5EF4-FFF2-40B4-BE49-F238E27FC236}">
                <a16:creationId xmlns:a16="http://schemas.microsoft.com/office/drawing/2014/main" id="{6658B487-1376-40ED-A37B-AB0C1F9D2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23" name="Line 99">
            <a:extLst>
              <a:ext uri="{FF2B5EF4-FFF2-40B4-BE49-F238E27FC236}">
                <a16:creationId xmlns:a16="http://schemas.microsoft.com/office/drawing/2014/main" id="{9BB02B95-72FF-412E-8F7D-13481C91F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24" name="Line 100">
            <a:extLst>
              <a:ext uri="{FF2B5EF4-FFF2-40B4-BE49-F238E27FC236}">
                <a16:creationId xmlns:a16="http://schemas.microsoft.com/office/drawing/2014/main" id="{24499ED0-A223-44B5-8979-CD24536F5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25" name="Line 101">
            <a:extLst>
              <a:ext uri="{FF2B5EF4-FFF2-40B4-BE49-F238E27FC236}">
                <a16:creationId xmlns:a16="http://schemas.microsoft.com/office/drawing/2014/main" id="{85536A7E-9A2E-4FE5-A4A8-A639622AC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26" name="Line 102">
            <a:extLst>
              <a:ext uri="{FF2B5EF4-FFF2-40B4-BE49-F238E27FC236}">
                <a16:creationId xmlns:a16="http://schemas.microsoft.com/office/drawing/2014/main" id="{A5BE9877-0AFD-4C58-BCB1-51EE20378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27" name="Line 103">
            <a:extLst>
              <a:ext uri="{FF2B5EF4-FFF2-40B4-BE49-F238E27FC236}">
                <a16:creationId xmlns:a16="http://schemas.microsoft.com/office/drawing/2014/main" id="{EF3F4CF2-5876-49E2-8125-3E08B2B82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28" name="Line 104">
            <a:extLst>
              <a:ext uri="{FF2B5EF4-FFF2-40B4-BE49-F238E27FC236}">
                <a16:creationId xmlns:a16="http://schemas.microsoft.com/office/drawing/2014/main" id="{D1D58549-480A-4939-BF75-1A7627DC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29" name="Line 105">
            <a:extLst>
              <a:ext uri="{FF2B5EF4-FFF2-40B4-BE49-F238E27FC236}">
                <a16:creationId xmlns:a16="http://schemas.microsoft.com/office/drawing/2014/main" id="{B9614A05-C24A-488C-AEE7-C6ED64848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30" name="Line 106">
            <a:extLst>
              <a:ext uri="{FF2B5EF4-FFF2-40B4-BE49-F238E27FC236}">
                <a16:creationId xmlns:a16="http://schemas.microsoft.com/office/drawing/2014/main" id="{F6A74082-6637-4FDF-97A6-F7BBD309D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31" name="Line 107">
            <a:extLst>
              <a:ext uri="{FF2B5EF4-FFF2-40B4-BE49-F238E27FC236}">
                <a16:creationId xmlns:a16="http://schemas.microsoft.com/office/drawing/2014/main" id="{61847D42-1BF7-4FD0-86A2-4294FABE5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632" name="Object 108">
            <a:extLst>
              <a:ext uri="{FF2B5EF4-FFF2-40B4-BE49-F238E27FC236}">
                <a16:creationId xmlns:a16="http://schemas.microsoft.com/office/drawing/2014/main" id="{3B3B2479-01B2-4F3E-82E5-89D1DB4BC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3" name="Object 109">
            <a:extLst>
              <a:ext uri="{FF2B5EF4-FFF2-40B4-BE49-F238E27FC236}">
                <a16:creationId xmlns:a16="http://schemas.microsoft.com/office/drawing/2014/main" id="{C04DC265-CC53-4116-A521-A542368A5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53890" imgH="368140" progId="Equation.3">
                  <p:embed/>
                </p:oleObj>
              </mc:Choice>
              <mc:Fallback>
                <p:oleObj name="Equation" r:id="rId36" imgW="253890" imgH="36814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4" name="Object 110">
            <a:extLst>
              <a:ext uri="{FF2B5EF4-FFF2-40B4-BE49-F238E27FC236}">
                <a16:creationId xmlns:a16="http://schemas.microsoft.com/office/drawing/2014/main" id="{18FBEA9B-D316-4E9C-9BF7-94D0E6F9D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91973" imgH="368140" progId="Equation.3">
                  <p:embed/>
                </p:oleObj>
              </mc:Choice>
              <mc:Fallback>
                <p:oleObj name="Equation" r:id="rId37" imgW="291973" imgH="36814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5" name="Object 111">
            <a:extLst>
              <a:ext uri="{FF2B5EF4-FFF2-40B4-BE49-F238E27FC236}">
                <a16:creationId xmlns:a16="http://schemas.microsoft.com/office/drawing/2014/main" id="{CA0C8986-3C17-49F7-B5F9-72C16F8C0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6" name="Object 112">
            <a:extLst>
              <a:ext uri="{FF2B5EF4-FFF2-40B4-BE49-F238E27FC236}">
                <a16:creationId xmlns:a16="http://schemas.microsoft.com/office/drawing/2014/main" id="{5B6C2083-25C5-4D78-BA58-91BDEFC3D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35" imgH="520474" progId="Equation.3">
                  <p:embed/>
                </p:oleObj>
              </mc:Choice>
              <mc:Fallback>
                <p:oleObj name="Equation" r:id="rId39" imgW="380835" imgH="520474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7" name="Object 113">
            <a:extLst>
              <a:ext uri="{FF2B5EF4-FFF2-40B4-BE49-F238E27FC236}">
                <a16:creationId xmlns:a16="http://schemas.microsoft.com/office/drawing/2014/main" id="{014F9EFD-0ACF-4888-853F-30CF0159C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38" name="Object 114">
            <a:extLst>
              <a:ext uri="{FF2B5EF4-FFF2-40B4-BE49-F238E27FC236}">
                <a16:creationId xmlns:a16="http://schemas.microsoft.com/office/drawing/2014/main" id="{09DC0F35-BCE1-423E-8837-457775582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53890" imgH="393529" progId="Equation.3">
                  <p:embed/>
                </p:oleObj>
              </mc:Choice>
              <mc:Fallback>
                <p:oleObj name="Equation" r:id="rId41" imgW="253890" imgH="393529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39" name="Text Box 115">
            <a:extLst>
              <a:ext uri="{FF2B5EF4-FFF2-40B4-BE49-F238E27FC236}">
                <a16:creationId xmlns:a16="http://schemas.microsoft.com/office/drawing/2014/main" id="{192A53D1-FA1A-4967-BA9F-2042CC6E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7</a:t>
            </a:r>
          </a:p>
        </p:txBody>
      </p:sp>
      <p:graphicFrame>
        <p:nvGraphicFramePr>
          <p:cNvPr id="66640" name="Object 116">
            <a:extLst>
              <a:ext uri="{FF2B5EF4-FFF2-40B4-BE49-F238E27FC236}">
                <a16:creationId xmlns:a16="http://schemas.microsoft.com/office/drawing/2014/main" id="{041A6482-DC11-4849-B760-599DBE14F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41" name="Object 117">
            <a:extLst>
              <a:ext uri="{FF2B5EF4-FFF2-40B4-BE49-F238E27FC236}">
                <a16:creationId xmlns:a16="http://schemas.microsoft.com/office/drawing/2014/main" id="{6385F1E8-E3E6-452F-9BC5-AFC609B83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3429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429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42" name="Text Box 118">
            <a:extLst>
              <a:ext uri="{FF2B5EF4-FFF2-40B4-BE49-F238E27FC236}">
                <a16:creationId xmlns:a16="http://schemas.microsoft.com/office/drawing/2014/main" id="{B263412C-09A3-46A4-90F2-EB77E6889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9784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computation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1">
            <a:extLst>
              <a:ext uri="{FF2B5EF4-FFF2-40B4-BE49-F238E27FC236}">
                <a16:creationId xmlns:a16="http://schemas.microsoft.com/office/drawing/2014/main" id="{F6E310B4-0047-45C2-BA38-48D7CAEB24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7587" name="Footer Placeholder 2">
            <a:extLst>
              <a:ext uri="{FF2B5EF4-FFF2-40B4-BE49-F238E27FC236}">
                <a16:creationId xmlns:a16="http://schemas.microsoft.com/office/drawing/2014/main" id="{BA9FB9C9-AC2F-4CEE-A6F5-927A0747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5989CAB-650A-47BA-8037-BA1C217D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52F0754-10B3-4B77-BDF4-3A965E5E614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589" name="Object 2">
            <a:extLst>
              <a:ext uri="{FF2B5EF4-FFF2-40B4-BE49-F238E27FC236}">
                <a16:creationId xmlns:a16="http://schemas.microsoft.com/office/drawing/2014/main" id="{5F989214-C402-46DC-86CF-3D3028F98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" y="736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05900" imgH="584200" progId="Equation.3">
                  <p:embed/>
                </p:oleObj>
              </mc:Choice>
              <mc:Fallback>
                <p:oleObj name="Equation" r:id="rId2" imgW="91059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736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3">
            <a:extLst>
              <a:ext uri="{FF2B5EF4-FFF2-40B4-BE49-F238E27FC236}">
                <a16:creationId xmlns:a16="http://schemas.microsoft.com/office/drawing/2014/main" id="{C12C82B5-A834-4ACF-B07A-19F21C96A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819400"/>
          <a:ext cx="407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700" imgH="990600" progId="Equation.3">
                  <p:embed/>
                </p:oleObj>
              </mc:Choice>
              <mc:Fallback>
                <p:oleObj name="Equation" r:id="rId4" imgW="40767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07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4">
            <a:extLst>
              <a:ext uri="{FF2B5EF4-FFF2-40B4-BE49-F238E27FC236}">
                <a16:creationId xmlns:a16="http://schemas.microsoft.com/office/drawing/2014/main" id="{2745232B-80DD-458B-8227-0BCC23C4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3924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Equivalent notation: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1">
            <a:extLst>
              <a:ext uri="{FF2B5EF4-FFF2-40B4-BE49-F238E27FC236}">
                <a16:creationId xmlns:a16="http://schemas.microsoft.com/office/drawing/2014/main" id="{001AC3F6-A408-4D44-AD31-DCEAF0C764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8611" name="Footer Placeholder 2">
            <a:extLst>
              <a:ext uri="{FF2B5EF4-FFF2-40B4-BE49-F238E27FC236}">
                <a16:creationId xmlns:a16="http://schemas.microsoft.com/office/drawing/2014/main" id="{A23FC63E-CD90-4F73-8D7A-5140F39B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A926C4B2-71E4-4F98-9580-CFA9D931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A61CCEE-71B7-4264-B941-AC782FB16AB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Text Box 2">
            <a:extLst>
              <a:ext uri="{FF2B5EF4-FFF2-40B4-BE49-F238E27FC236}">
                <a16:creationId xmlns:a16="http://schemas.microsoft.com/office/drawing/2014/main" id="{45627A9F-F6A5-4EFF-957E-85ACDCD6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412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Initial configuration:</a:t>
            </a:r>
          </a:p>
        </p:txBody>
      </p:sp>
      <p:graphicFrame>
        <p:nvGraphicFramePr>
          <p:cNvPr id="68614" name="Object 3">
            <a:extLst>
              <a:ext uri="{FF2B5EF4-FFF2-40B4-BE49-F238E27FC236}">
                <a16:creationId xmlns:a16="http://schemas.microsoft.com/office/drawing/2014/main" id="{58CD3198-0CCE-437D-9948-344F0A800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431800"/>
          <a:ext cx="990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583947" progId="Equation.3">
                  <p:embed/>
                </p:oleObj>
              </mc:Choice>
              <mc:Fallback>
                <p:oleObj name="Equation" r:id="rId2" imgW="990170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31800"/>
                        <a:ext cx="990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Line 4">
            <a:extLst>
              <a:ext uri="{FF2B5EF4-FFF2-40B4-BE49-F238E27FC236}">
                <a16:creationId xmlns:a16="http://schemas.microsoft.com/office/drawing/2014/main" id="{8D36C752-D9D0-4847-9E6A-DCB2DBA48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6" name="Line 5">
            <a:extLst>
              <a:ext uri="{FF2B5EF4-FFF2-40B4-BE49-F238E27FC236}">
                <a16:creationId xmlns:a16="http://schemas.microsoft.com/office/drawing/2014/main" id="{5B527BE8-EC09-4219-A954-878560790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7" name="Line 6">
            <a:extLst>
              <a:ext uri="{FF2B5EF4-FFF2-40B4-BE49-F238E27FC236}">
                <a16:creationId xmlns:a16="http://schemas.microsoft.com/office/drawing/2014/main" id="{C223F491-7495-4563-96D0-9E11C9CE4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Line 7">
            <a:extLst>
              <a:ext uri="{FF2B5EF4-FFF2-40B4-BE49-F238E27FC236}">
                <a16:creationId xmlns:a16="http://schemas.microsoft.com/office/drawing/2014/main" id="{3BC74551-D628-422E-93CA-0EE237F8D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9" name="Line 8">
            <a:extLst>
              <a:ext uri="{FF2B5EF4-FFF2-40B4-BE49-F238E27FC236}">
                <a16:creationId xmlns:a16="http://schemas.microsoft.com/office/drawing/2014/main" id="{DD517697-A4A6-4BB1-8962-01859F8BC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0" name="Line 9">
            <a:extLst>
              <a:ext uri="{FF2B5EF4-FFF2-40B4-BE49-F238E27FC236}">
                <a16:creationId xmlns:a16="http://schemas.microsoft.com/office/drawing/2014/main" id="{9484D42D-3B87-42D6-A429-895D23940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1" name="Line 10">
            <a:extLst>
              <a:ext uri="{FF2B5EF4-FFF2-40B4-BE49-F238E27FC236}">
                <a16:creationId xmlns:a16="http://schemas.microsoft.com/office/drawing/2014/main" id="{1A8E14DE-32AD-47A0-B392-0159023B9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2" name="Line 11">
            <a:extLst>
              <a:ext uri="{FF2B5EF4-FFF2-40B4-BE49-F238E27FC236}">
                <a16:creationId xmlns:a16="http://schemas.microsoft.com/office/drawing/2014/main" id="{E789EF4D-3D01-4B69-9C35-858B8E7C5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3" name="Line 12">
            <a:extLst>
              <a:ext uri="{FF2B5EF4-FFF2-40B4-BE49-F238E27FC236}">
                <a16:creationId xmlns:a16="http://schemas.microsoft.com/office/drawing/2014/main" id="{4A70D9EA-6C29-4155-822C-61DDBA5AB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4" name="Line 13">
            <a:extLst>
              <a:ext uri="{FF2B5EF4-FFF2-40B4-BE49-F238E27FC236}">
                <a16:creationId xmlns:a16="http://schemas.microsoft.com/office/drawing/2014/main" id="{424756E2-F2D8-4B7C-85B4-43FB78933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5" name="Object 14">
            <a:extLst>
              <a:ext uri="{FF2B5EF4-FFF2-40B4-BE49-F238E27FC236}">
                <a16:creationId xmlns:a16="http://schemas.microsoft.com/office/drawing/2014/main" id="{DD965D52-F289-4E0E-8E44-B9E4F8CE6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5">
            <a:extLst>
              <a:ext uri="{FF2B5EF4-FFF2-40B4-BE49-F238E27FC236}">
                <a16:creationId xmlns:a16="http://schemas.microsoft.com/office/drawing/2014/main" id="{A0613617-558D-49C7-8610-E1C027B45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6">
            <a:extLst>
              <a:ext uri="{FF2B5EF4-FFF2-40B4-BE49-F238E27FC236}">
                <a16:creationId xmlns:a16="http://schemas.microsoft.com/office/drawing/2014/main" id="{1AB41E76-02BE-4F65-AD5F-B099A916D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17">
            <a:extLst>
              <a:ext uri="{FF2B5EF4-FFF2-40B4-BE49-F238E27FC236}">
                <a16:creationId xmlns:a16="http://schemas.microsoft.com/office/drawing/2014/main" id="{E3635A05-174C-4D2F-8576-606C84997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18">
            <a:extLst>
              <a:ext uri="{FF2B5EF4-FFF2-40B4-BE49-F238E27FC236}">
                <a16:creationId xmlns:a16="http://schemas.microsoft.com/office/drawing/2014/main" id="{4240457C-E45D-4CA5-BC2F-37121BFB6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0244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44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19">
            <a:extLst>
              <a:ext uri="{FF2B5EF4-FFF2-40B4-BE49-F238E27FC236}">
                <a16:creationId xmlns:a16="http://schemas.microsoft.com/office/drawing/2014/main" id="{7910AD8F-BF5E-45AC-B52A-8C243C18A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0">
            <a:extLst>
              <a:ext uri="{FF2B5EF4-FFF2-40B4-BE49-F238E27FC236}">
                <a16:creationId xmlns:a16="http://schemas.microsoft.com/office/drawing/2014/main" id="{3591B246-0AC2-458C-BF0E-B8E93C3C6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2">
            <a:extLst>
              <a:ext uri="{FF2B5EF4-FFF2-40B4-BE49-F238E27FC236}">
                <a16:creationId xmlns:a16="http://schemas.microsoft.com/office/drawing/2014/main" id="{471171AE-3ABD-4939-BB2A-8CBF722C0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3" name="AutoShape 23">
            <a:extLst>
              <a:ext uri="{FF2B5EF4-FFF2-40B4-BE49-F238E27FC236}">
                <a16:creationId xmlns:a16="http://schemas.microsoft.com/office/drawing/2014/main" id="{244EEE4D-75E8-4920-BF9B-17CF23AED8FF}"/>
              </a:ext>
            </a:extLst>
          </p:cNvPr>
          <p:cNvSpPr>
            <a:spLocks/>
          </p:cNvSpPr>
          <p:nvPr/>
        </p:nvSpPr>
        <p:spPr bwMode="auto">
          <a:xfrm rot="-5400000">
            <a:off x="4229100" y="27051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34" name="Object 24">
            <a:extLst>
              <a:ext uri="{FF2B5EF4-FFF2-40B4-BE49-F238E27FC236}">
                <a16:creationId xmlns:a16="http://schemas.microsoft.com/office/drawing/2014/main" id="{7A8BB2AA-E8A0-4025-919C-43BA1D04D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12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140" imgH="304668" progId="Equation.3">
                  <p:embed/>
                </p:oleObj>
              </mc:Choice>
              <mc:Fallback>
                <p:oleObj name="Equation" r:id="rId17" imgW="368140" imgH="3046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Text Box 26">
            <a:extLst>
              <a:ext uri="{FF2B5EF4-FFF2-40B4-BE49-F238E27FC236}">
                <a16:creationId xmlns:a16="http://schemas.microsoft.com/office/drawing/2014/main" id="{521B4A53-C3C2-4687-929F-DE9E72A1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Input string</a:t>
            </a:r>
          </a:p>
        </p:txBody>
      </p:sp>
      <p:sp>
        <p:nvSpPr>
          <p:cNvPr id="68636" name="Line 27">
            <a:extLst>
              <a:ext uri="{FF2B5EF4-FFF2-40B4-BE49-F238E27FC236}">
                <a16:creationId xmlns:a16="http://schemas.microsoft.com/office/drawing/2014/main" id="{934CB1DF-3A4F-4F6D-B64C-A10A86286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990600"/>
            <a:ext cx="6858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2">
            <a:extLst>
              <a:ext uri="{FF2B5EF4-FFF2-40B4-BE49-F238E27FC236}">
                <a16:creationId xmlns:a16="http://schemas.microsoft.com/office/drawing/2014/main" id="{71338A1D-959B-44C6-A29A-6E42E682EA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9635" name="Footer Placeholder 3">
            <a:extLst>
              <a:ext uri="{FF2B5EF4-FFF2-40B4-BE49-F238E27FC236}">
                <a16:creationId xmlns:a16="http://schemas.microsoft.com/office/drawing/2014/main" id="{59A83DF2-B0B3-4EEA-BA8A-508AA167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9636" name="Slide Number Placeholder 4">
            <a:extLst>
              <a:ext uri="{FF2B5EF4-FFF2-40B4-BE49-F238E27FC236}">
                <a16:creationId xmlns:a16="http://schemas.microsoft.com/office/drawing/2014/main" id="{C670F55A-8A21-468E-B4C1-EB849D90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8EED07E-FD82-4149-BE16-E1598542CC3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D4F3552F-2B0D-4951-9731-7933F0DE9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Accepted Language</a:t>
            </a:r>
          </a:p>
        </p:txBody>
      </p:sp>
      <p:sp>
        <p:nvSpPr>
          <p:cNvPr id="69638" name="Text Box 3">
            <a:extLst>
              <a:ext uri="{FF2B5EF4-FFF2-40B4-BE49-F238E27FC236}">
                <a16:creationId xmlns:a16="http://schemas.microsoft.com/office/drawing/2014/main" id="{1A32C15E-8E0D-4DC8-B53B-6BD0C4E9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44600"/>
            <a:ext cx="462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any Turing Machine</a:t>
            </a:r>
          </a:p>
        </p:txBody>
      </p:sp>
      <p:graphicFrame>
        <p:nvGraphicFramePr>
          <p:cNvPr id="69639" name="Object 4">
            <a:extLst>
              <a:ext uri="{FF2B5EF4-FFF2-40B4-BE49-F238E27FC236}">
                <a16:creationId xmlns:a16="http://schemas.microsoft.com/office/drawing/2014/main" id="{AF932773-9EDD-48F7-A7E1-C7708315A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368140" progId="Equation.3">
                  <p:embed/>
                </p:oleObj>
              </mc:Choice>
              <mc:Fallback>
                <p:oleObj name="Equation" r:id="rId2" imgW="495085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5">
            <a:extLst>
              <a:ext uri="{FF2B5EF4-FFF2-40B4-BE49-F238E27FC236}">
                <a16:creationId xmlns:a16="http://schemas.microsoft.com/office/drawing/2014/main" id="{FFF76B7A-A3A6-4292-ADDB-7705EF408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2400300"/>
          <a:ext cx="6961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59600" imgH="1079500" progId="Equation.3">
                  <p:embed/>
                </p:oleObj>
              </mc:Choice>
              <mc:Fallback>
                <p:oleObj name="Equation" r:id="rId4" imgW="6959600" imgH="1079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400300"/>
                        <a:ext cx="69611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Line 6">
            <a:extLst>
              <a:ext uri="{FF2B5EF4-FFF2-40B4-BE49-F238E27FC236}">
                <a16:creationId xmlns:a16="http://schemas.microsoft.com/office/drawing/2014/main" id="{298C32AE-1625-4522-B06E-EBAECB51C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505200"/>
            <a:ext cx="762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42" name="Text Box 7">
            <a:extLst>
              <a:ext uri="{FF2B5EF4-FFF2-40B4-BE49-F238E27FC236}">
                <a16:creationId xmlns:a16="http://schemas.microsoft.com/office/drawing/2014/main" id="{532E0536-8843-49CE-8C48-8216D13E4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244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Initial state</a:t>
            </a:r>
          </a:p>
        </p:txBody>
      </p:sp>
      <p:sp>
        <p:nvSpPr>
          <p:cNvPr id="69643" name="Text Box 8">
            <a:extLst>
              <a:ext uri="{FF2B5EF4-FFF2-40B4-BE49-F238E27FC236}">
                <a16:creationId xmlns:a16="http://schemas.microsoft.com/office/drawing/2014/main" id="{9CD48917-A300-4581-8460-F4AEDEE1C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2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Accept state</a:t>
            </a:r>
          </a:p>
        </p:txBody>
      </p:sp>
      <p:sp>
        <p:nvSpPr>
          <p:cNvPr id="69644" name="Line 9">
            <a:extLst>
              <a:ext uri="{FF2B5EF4-FFF2-40B4-BE49-F238E27FC236}">
                <a16:creationId xmlns:a16="http://schemas.microsoft.com/office/drawing/2014/main" id="{4C725CB3-8C37-4EF9-A5CE-357FF3F085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1">
            <a:extLst>
              <a:ext uri="{FF2B5EF4-FFF2-40B4-BE49-F238E27FC236}">
                <a16:creationId xmlns:a16="http://schemas.microsoft.com/office/drawing/2014/main" id="{3CCF13A6-9D80-44F5-A49A-E536E6F4B3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0659" name="Footer Placeholder 2">
            <a:extLst>
              <a:ext uri="{FF2B5EF4-FFF2-40B4-BE49-F238E27FC236}">
                <a16:creationId xmlns:a16="http://schemas.microsoft.com/office/drawing/2014/main" id="{F02F8BDB-5404-4C4A-A36E-9AE6FBA3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4B8EB50B-C158-4F98-A397-0C579A82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A68C66C-D138-4B77-8CF5-15EDC6A89E2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id="{55EE9D83-35EE-46A7-A6CF-3C9D40C0F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5924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 a language        is accepted </a:t>
            </a:r>
          </a:p>
          <a:p>
            <a:r>
              <a:rPr lang="en-US" altLang="en-US"/>
              <a:t>by a Turing machine</a:t>
            </a:r>
          </a:p>
          <a:p>
            <a:r>
              <a:rPr lang="en-US" altLang="en-US"/>
              <a:t>then we say that     is: 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0CCE2D9D-F051-4F95-BF46-915E492A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622800"/>
            <a:ext cx="53863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3600">
                <a:solidFill>
                  <a:srgbClr val="FF0000"/>
                </a:solidFill>
              </a:rPr>
              <a:t>Turing Acceptable</a:t>
            </a:r>
          </a:p>
          <a:p>
            <a:pPr>
              <a:buFontTx/>
              <a:buChar char="•"/>
            </a:pPr>
            <a:r>
              <a:rPr lang="en-US" altLang="en-US" sz="3600">
                <a:solidFill>
                  <a:srgbClr val="FF0000"/>
                </a:solidFill>
              </a:rPr>
              <a:t>Recursively Enumerable</a:t>
            </a:r>
          </a:p>
        </p:txBody>
      </p:sp>
      <p:graphicFrame>
        <p:nvGraphicFramePr>
          <p:cNvPr id="70663" name="Object 7">
            <a:extLst>
              <a:ext uri="{FF2B5EF4-FFF2-40B4-BE49-F238E27FC236}">
                <a16:creationId xmlns:a16="http://schemas.microsoft.com/office/drawing/2014/main" id="{8F380849-BF05-45C5-A515-8A2629274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9144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335" imgH="177646" progId="Equation.3">
                  <p:embed/>
                </p:oleObj>
              </mc:Choice>
              <mc:Fallback>
                <p:oleObj name="Equation" r:id="rId2" imgW="190335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>
            <a:extLst>
              <a:ext uri="{FF2B5EF4-FFF2-40B4-BE49-F238E27FC236}">
                <a16:creationId xmlns:a16="http://schemas.microsoft.com/office/drawing/2014/main" id="{672E5875-122F-4699-A6BC-3E7C04A69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381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5" imgH="177415" progId="Equation.3">
                  <p:embed/>
                </p:oleObj>
              </mc:Choice>
              <mc:Fallback>
                <p:oleObj name="Equation" r:id="rId4" imgW="126725" imgH="1774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1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>
            <a:extLst>
              <a:ext uri="{FF2B5EF4-FFF2-40B4-BE49-F238E27FC236}">
                <a16:creationId xmlns:a16="http://schemas.microsoft.com/office/drawing/2014/main" id="{1D3FB9CF-4B95-4D1B-ABE5-D48299111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524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5" imgH="177415" progId="Equation.3">
                  <p:embed/>
                </p:oleObj>
              </mc:Choice>
              <mc:Fallback>
                <p:oleObj name="Equation" r:id="rId6" imgW="126725" imgH="1774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>
            <a:extLst>
              <a:ext uri="{FF2B5EF4-FFF2-40B4-BE49-F238E27FC236}">
                <a16:creationId xmlns:a16="http://schemas.microsoft.com/office/drawing/2014/main" id="{BD4D53A3-FCB5-44E6-9304-FA5A1F82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38400"/>
            <a:ext cx="476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3600">
                <a:solidFill>
                  <a:srgbClr val="FF0000"/>
                </a:solidFill>
              </a:rPr>
              <a:t>Turing Recognizable</a:t>
            </a:r>
          </a:p>
        </p:txBody>
      </p:sp>
      <p:sp>
        <p:nvSpPr>
          <p:cNvPr id="70667" name="Text Box 12">
            <a:extLst>
              <a:ext uri="{FF2B5EF4-FFF2-40B4-BE49-F238E27FC236}">
                <a16:creationId xmlns:a16="http://schemas.microsoft.com/office/drawing/2014/main" id="{59892D8E-C726-40AA-8D8C-C7C0E9E95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74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Other names used: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6685E043-85D1-4C94-A2FE-0E0D42C20D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3370DD77-2BAD-4D02-A6D9-61929517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CF8C919D-05E4-4C3A-BF7A-9DD8A2EB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B576852-EF0B-4E73-9796-FC7DAB9DD0A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27226134-E97F-411F-9ADB-9CFD845558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Computing Functions</a:t>
            </a:r>
            <a:br>
              <a:rPr lang="en-US" altLang="en-US" sz="4400"/>
            </a:br>
            <a:r>
              <a:rPr lang="en-US" altLang="en-US" sz="4400"/>
              <a:t>with</a:t>
            </a:r>
            <a:br>
              <a:rPr lang="en-US" altLang="en-US" sz="4400"/>
            </a:br>
            <a:r>
              <a:rPr lang="en-US" altLang="en-US" sz="4400"/>
              <a:t>Turing Machines</a:t>
            </a:r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DFF59925-0A58-4E0D-A425-9A2821AE37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1">
            <a:extLst>
              <a:ext uri="{FF2B5EF4-FFF2-40B4-BE49-F238E27FC236}">
                <a16:creationId xmlns:a16="http://schemas.microsoft.com/office/drawing/2014/main" id="{B6716D23-6A17-4D6C-B258-C8B04DAEBA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2707" name="Footer Placeholder 2">
            <a:extLst>
              <a:ext uri="{FF2B5EF4-FFF2-40B4-BE49-F238E27FC236}">
                <a16:creationId xmlns:a16="http://schemas.microsoft.com/office/drawing/2014/main" id="{32078626-206E-4BD4-AD4A-434112D6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A7C22512-D850-4796-B005-8A9685FF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D112A55-9377-47DD-8DFF-78B011B6B9E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Text Box 2">
            <a:extLst>
              <a:ext uri="{FF2B5EF4-FFF2-40B4-BE49-F238E27FC236}">
                <a16:creationId xmlns:a16="http://schemas.microsoft.com/office/drawing/2014/main" id="{BA4519AE-3BB6-4E7D-AA54-27A47989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5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710" name="Text Box 3">
            <a:extLst>
              <a:ext uri="{FF2B5EF4-FFF2-40B4-BE49-F238E27FC236}">
                <a16:creationId xmlns:a16="http://schemas.microsoft.com/office/drawing/2014/main" id="{AB8CAFF5-BD33-4762-A58A-0BC685CE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217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</a:t>
            </a:r>
          </a:p>
        </p:txBody>
      </p:sp>
      <p:graphicFrame>
        <p:nvGraphicFramePr>
          <p:cNvPr id="72711" name="Object 4">
            <a:extLst>
              <a:ext uri="{FF2B5EF4-FFF2-40B4-BE49-F238E27FC236}">
                <a16:creationId xmlns:a16="http://schemas.microsoft.com/office/drawing/2014/main" id="{C32F57EB-9F7E-49A7-9367-73EF6E350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4826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533169" progId="Equation.3">
                  <p:embed/>
                </p:oleObj>
              </mc:Choice>
              <mc:Fallback>
                <p:oleObj name="Equation" r:id="rId2" imgW="1079032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826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5">
            <a:extLst>
              <a:ext uri="{FF2B5EF4-FFF2-40B4-BE49-F238E27FC236}">
                <a16:creationId xmlns:a16="http://schemas.microsoft.com/office/drawing/2014/main" id="{848C3BCF-8DA3-4516-992A-4CDF1AC9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Domain:</a:t>
            </a:r>
          </a:p>
        </p:txBody>
      </p:sp>
      <p:sp>
        <p:nvSpPr>
          <p:cNvPr id="72713" name="Text Box 6">
            <a:extLst>
              <a:ext uri="{FF2B5EF4-FFF2-40B4-BE49-F238E27FC236}">
                <a16:creationId xmlns:a16="http://schemas.microsoft.com/office/drawing/2014/main" id="{1C53FC34-099E-41BB-9710-28051BDF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00200"/>
            <a:ext cx="285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Result Region:</a:t>
            </a:r>
          </a:p>
        </p:txBody>
      </p:sp>
      <p:sp>
        <p:nvSpPr>
          <p:cNvPr id="72714" name="Text Box 7">
            <a:extLst>
              <a:ext uri="{FF2B5EF4-FFF2-40B4-BE49-F238E27FC236}">
                <a16:creationId xmlns:a16="http://schemas.microsoft.com/office/drawing/2014/main" id="{6DCA26A6-A3A6-4CD1-B10E-7967A8F2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57200"/>
            <a:ext cx="947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has:</a:t>
            </a:r>
          </a:p>
        </p:txBody>
      </p:sp>
      <p:graphicFrame>
        <p:nvGraphicFramePr>
          <p:cNvPr id="72715" name="Object 8">
            <a:extLst>
              <a:ext uri="{FF2B5EF4-FFF2-40B4-BE49-F238E27FC236}">
                <a16:creationId xmlns:a16="http://schemas.microsoft.com/office/drawing/2014/main" id="{EA08085B-F2C1-4867-977F-70A23741E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526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8918" imgH="393529" progId="Equation.3">
                  <p:embed/>
                </p:oleObj>
              </mc:Choice>
              <mc:Fallback>
                <p:oleObj name="Equation" r:id="rId4" imgW="41891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9">
            <a:extLst>
              <a:ext uri="{FF2B5EF4-FFF2-40B4-BE49-F238E27FC236}">
                <a16:creationId xmlns:a16="http://schemas.microsoft.com/office/drawing/2014/main" id="{01B0F0AE-C6D2-45CB-B555-916666055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576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060" imgH="406224" progId="Equation.3">
                  <p:embed/>
                </p:oleObj>
              </mc:Choice>
              <mc:Fallback>
                <p:oleObj name="Equation" r:id="rId6" imgW="1244060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0">
            <a:extLst>
              <a:ext uri="{FF2B5EF4-FFF2-40B4-BE49-F238E27FC236}">
                <a16:creationId xmlns:a16="http://schemas.microsoft.com/office/drawing/2014/main" id="{FA68883E-CD60-40F6-B018-1F5E132A5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6764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419100" progId="Equation.3">
                  <p:embed/>
                </p:oleObj>
              </mc:Choice>
              <mc:Fallback>
                <p:oleObj name="Equation" r:id="rId8" imgW="330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764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1">
            <a:extLst>
              <a:ext uri="{FF2B5EF4-FFF2-40B4-BE49-F238E27FC236}">
                <a16:creationId xmlns:a16="http://schemas.microsoft.com/office/drawing/2014/main" id="{EA54A279-64C3-437B-BBD9-8528561E8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052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600" imgH="533400" progId="Equation.3">
                  <p:embed/>
                </p:oleObj>
              </mc:Choice>
              <mc:Fallback>
                <p:oleObj name="Equation" r:id="rId10" imgW="18796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Oval 12">
            <a:extLst>
              <a:ext uri="{FF2B5EF4-FFF2-40B4-BE49-F238E27FC236}">
                <a16:creationId xmlns:a16="http://schemas.microsoft.com/office/drawing/2014/main" id="{714C2E55-BFC1-4421-8C05-7C9D9F1FC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720" name="Oval 13">
            <a:extLst>
              <a:ext uri="{FF2B5EF4-FFF2-40B4-BE49-F238E27FC236}">
                <a16:creationId xmlns:a16="http://schemas.microsoft.com/office/drawing/2014/main" id="{0DA863E1-AF15-497C-BBD9-7BDF1DE7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721" name="Line 14">
            <a:extLst>
              <a:ext uri="{FF2B5EF4-FFF2-40B4-BE49-F238E27FC236}">
                <a16:creationId xmlns:a16="http://schemas.microsoft.com/office/drawing/2014/main" id="{121A9BCD-7B01-49FD-8B2F-72B4EF241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2722" name="Object 15">
            <a:extLst>
              <a:ext uri="{FF2B5EF4-FFF2-40B4-BE49-F238E27FC236}">
                <a16:creationId xmlns:a16="http://schemas.microsoft.com/office/drawing/2014/main" id="{2FAF3C0A-99E5-4D01-9EA5-D44B8B4C2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1242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032" imgH="533169" progId="Equation.3">
                  <p:embed/>
                </p:oleObj>
              </mc:Choice>
              <mc:Fallback>
                <p:oleObj name="Equation" r:id="rId12" imgW="1079032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1">
            <a:extLst>
              <a:ext uri="{FF2B5EF4-FFF2-40B4-BE49-F238E27FC236}">
                <a16:creationId xmlns:a16="http://schemas.microsoft.com/office/drawing/2014/main" id="{E2AFDBFC-5238-40F8-BF3D-3A3F0E8AC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3731" name="Footer Placeholder 2">
            <a:extLst>
              <a:ext uri="{FF2B5EF4-FFF2-40B4-BE49-F238E27FC236}">
                <a16:creationId xmlns:a16="http://schemas.microsoft.com/office/drawing/2014/main" id="{C0ECC572-5BEB-487F-AB1D-4790C9C5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F868B819-63A5-4391-A657-D00A098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D4B61AD-F2C6-4B78-BCA0-595184B1173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Text Box 2">
            <a:extLst>
              <a:ext uri="{FF2B5EF4-FFF2-40B4-BE49-F238E27FC236}">
                <a16:creationId xmlns:a16="http://schemas.microsoft.com/office/drawing/2014/main" id="{45E00FD6-E5DB-4296-AFAC-5FF5E1D3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54000"/>
            <a:ext cx="750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 may have many parameters:</a:t>
            </a:r>
          </a:p>
        </p:txBody>
      </p:sp>
      <p:graphicFrame>
        <p:nvGraphicFramePr>
          <p:cNvPr id="73734" name="Object 3">
            <a:extLst>
              <a:ext uri="{FF2B5EF4-FFF2-40B4-BE49-F238E27FC236}">
                <a16:creationId xmlns:a16="http://schemas.microsoft.com/office/drawing/2014/main" id="{E5D60C61-693C-4D2F-AC97-14C6D5D09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26416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200" imgH="533400" progId="Equation.3">
                  <p:embed/>
                </p:oleObj>
              </mc:Choice>
              <mc:Fallback>
                <p:oleObj name="Equation" r:id="rId2" imgW="29972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6416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Text Box 4">
            <a:extLst>
              <a:ext uri="{FF2B5EF4-FFF2-40B4-BE49-F238E27FC236}">
                <a16:creationId xmlns:a16="http://schemas.microsoft.com/office/drawing/2014/main" id="{AF0B2709-39B3-425A-9BE3-3C5637C71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549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Example:</a:t>
            </a:r>
          </a:p>
        </p:txBody>
      </p:sp>
      <p:sp>
        <p:nvSpPr>
          <p:cNvPr id="73736" name="Text Box 5">
            <a:extLst>
              <a:ext uri="{FF2B5EF4-FFF2-40B4-BE49-F238E27FC236}">
                <a16:creationId xmlns:a16="http://schemas.microsoft.com/office/drawing/2014/main" id="{01A065CC-FB81-4FA8-9711-409F7BC5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Addition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>
            <a:extLst>
              <a:ext uri="{FF2B5EF4-FFF2-40B4-BE49-F238E27FC236}">
                <a16:creationId xmlns:a16="http://schemas.microsoft.com/office/drawing/2014/main" id="{DD1137F5-CD07-44B8-8956-82C50D299E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243" name="Footer Placeholder 2">
            <a:extLst>
              <a:ext uri="{FF2B5EF4-FFF2-40B4-BE49-F238E27FC236}">
                <a16:creationId xmlns:a16="http://schemas.microsoft.com/office/drawing/2014/main" id="{92AAF06C-2D19-4E08-86F9-53DA89C0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B080BB48-499E-428A-8C7A-69BDB22F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B780DCD-B4F2-4561-8EEB-D6E59B6015C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Line 2">
            <a:extLst>
              <a:ext uri="{FF2B5EF4-FFF2-40B4-BE49-F238E27FC236}">
                <a16:creationId xmlns:a16="http://schemas.microsoft.com/office/drawing/2014/main" id="{CB8E915B-E4B9-4E72-A619-9E70140BF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6" name="Line 3">
            <a:extLst>
              <a:ext uri="{FF2B5EF4-FFF2-40B4-BE49-F238E27FC236}">
                <a16:creationId xmlns:a16="http://schemas.microsoft.com/office/drawing/2014/main" id="{659AEFF3-A5D1-45F2-88D2-C8DF2EFA5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Line 4">
            <a:extLst>
              <a:ext uri="{FF2B5EF4-FFF2-40B4-BE49-F238E27FC236}">
                <a16:creationId xmlns:a16="http://schemas.microsoft.com/office/drawing/2014/main" id="{29522B5C-B99D-4E10-8DE4-B8484C0D2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Line 5">
            <a:extLst>
              <a:ext uri="{FF2B5EF4-FFF2-40B4-BE49-F238E27FC236}">
                <a16:creationId xmlns:a16="http://schemas.microsoft.com/office/drawing/2014/main" id="{C927D9AB-234C-4BED-8130-E0138AFAC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id="{4971B7AE-13C1-4509-937D-6B05EBB01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Line 7">
            <a:extLst>
              <a:ext uri="{FF2B5EF4-FFF2-40B4-BE49-F238E27FC236}">
                <a16:creationId xmlns:a16="http://schemas.microsoft.com/office/drawing/2014/main" id="{E446490C-F94B-4457-8836-6B101E527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1" name="Line 8">
            <a:extLst>
              <a:ext uri="{FF2B5EF4-FFF2-40B4-BE49-F238E27FC236}">
                <a16:creationId xmlns:a16="http://schemas.microsoft.com/office/drawing/2014/main" id="{06F7D95C-771D-4718-9F65-597A88566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2" name="Line 9">
            <a:extLst>
              <a:ext uri="{FF2B5EF4-FFF2-40B4-BE49-F238E27FC236}">
                <a16:creationId xmlns:a16="http://schemas.microsoft.com/office/drawing/2014/main" id="{F80E4EA5-C220-4B54-A969-DE4CBEE09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3" name="Line 10">
            <a:extLst>
              <a:ext uri="{FF2B5EF4-FFF2-40B4-BE49-F238E27FC236}">
                <a16:creationId xmlns:a16="http://schemas.microsoft.com/office/drawing/2014/main" id="{40E0838F-7436-46D5-83BF-36FD3EE3E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Line 11">
            <a:extLst>
              <a:ext uri="{FF2B5EF4-FFF2-40B4-BE49-F238E27FC236}">
                <a16:creationId xmlns:a16="http://schemas.microsoft.com/office/drawing/2014/main" id="{BC6D76F4-9F10-4BAC-B77A-6BF8484C8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Line 12">
            <a:extLst>
              <a:ext uri="{FF2B5EF4-FFF2-40B4-BE49-F238E27FC236}">
                <a16:creationId xmlns:a16="http://schemas.microsoft.com/office/drawing/2014/main" id="{F2CDA37D-C6A7-4D08-9DCA-185638821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Line 13">
            <a:extLst>
              <a:ext uri="{FF2B5EF4-FFF2-40B4-BE49-F238E27FC236}">
                <a16:creationId xmlns:a16="http://schemas.microsoft.com/office/drawing/2014/main" id="{D427069B-AA5C-44CE-93B9-C26F6090E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Text Box 14">
            <a:extLst>
              <a:ext uri="{FF2B5EF4-FFF2-40B4-BE49-F238E27FC236}">
                <a16:creationId xmlns:a16="http://schemas.microsoft.com/office/drawing/2014/main" id="{508FD9C6-6B51-49EA-B1FB-3489AA37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58" name="Text Box 15">
            <a:extLst>
              <a:ext uri="{FF2B5EF4-FFF2-40B4-BE49-F238E27FC236}">
                <a16:creationId xmlns:a16="http://schemas.microsoft.com/office/drawing/2014/main" id="{DB832A36-D94E-4CF6-B9E0-787E117E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59" name="Line 16">
            <a:extLst>
              <a:ext uri="{FF2B5EF4-FFF2-40B4-BE49-F238E27FC236}">
                <a16:creationId xmlns:a16="http://schemas.microsoft.com/office/drawing/2014/main" id="{59A4054E-7A59-493B-B8D7-CD75013F0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0" name="Text Box 18">
            <a:extLst>
              <a:ext uri="{FF2B5EF4-FFF2-40B4-BE49-F238E27FC236}">
                <a16:creationId xmlns:a16="http://schemas.microsoft.com/office/drawing/2014/main" id="{35979B5B-DA6B-4AAB-B608-E971143A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0261" name="Text Box 19">
            <a:extLst>
              <a:ext uri="{FF2B5EF4-FFF2-40B4-BE49-F238E27FC236}">
                <a16:creationId xmlns:a16="http://schemas.microsoft.com/office/drawing/2014/main" id="{CFB84667-F495-4476-A889-B5C6D988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10262" name="Line 24">
            <a:extLst>
              <a:ext uri="{FF2B5EF4-FFF2-40B4-BE49-F238E27FC236}">
                <a16:creationId xmlns:a16="http://schemas.microsoft.com/office/drawing/2014/main" id="{684CD40B-4B3F-46EA-B56E-2F088BBEC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3" name="Line 25">
            <a:extLst>
              <a:ext uri="{FF2B5EF4-FFF2-40B4-BE49-F238E27FC236}">
                <a16:creationId xmlns:a16="http://schemas.microsoft.com/office/drawing/2014/main" id="{4E4BF852-C3EA-40CC-8126-3CBB7DCD3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4" name="Line 26">
            <a:extLst>
              <a:ext uri="{FF2B5EF4-FFF2-40B4-BE49-F238E27FC236}">
                <a16:creationId xmlns:a16="http://schemas.microsoft.com/office/drawing/2014/main" id="{69C79A24-C812-457B-830A-D00B888B7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5" name="Line 27">
            <a:extLst>
              <a:ext uri="{FF2B5EF4-FFF2-40B4-BE49-F238E27FC236}">
                <a16:creationId xmlns:a16="http://schemas.microsoft.com/office/drawing/2014/main" id="{49C37C46-494B-46A0-B069-AF03DC9D2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6" name="Line 28">
            <a:extLst>
              <a:ext uri="{FF2B5EF4-FFF2-40B4-BE49-F238E27FC236}">
                <a16:creationId xmlns:a16="http://schemas.microsoft.com/office/drawing/2014/main" id="{A8AEEE38-6E73-4C54-8753-488FC42D5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7" name="Line 29">
            <a:extLst>
              <a:ext uri="{FF2B5EF4-FFF2-40B4-BE49-F238E27FC236}">
                <a16:creationId xmlns:a16="http://schemas.microsoft.com/office/drawing/2014/main" id="{B93B54DF-4C50-40A8-A451-2341B441D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8" name="Line 30">
            <a:extLst>
              <a:ext uri="{FF2B5EF4-FFF2-40B4-BE49-F238E27FC236}">
                <a16:creationId xmlns:a16="http://schemas.microsoft.com/office/drawing/2014/main" id="{BCF6471A-C287-4402-A80D-13CDE4D79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9" name="Line 31">
            <a:extLst>
              <a:ext uri="{FF2B5EF4-FFF2-40B4-BE49-F238E27FC236}">
                <a16:creationId xmlns:a16="http://schemas.microsoft.com/office/drawing/2014/main" id="{2E82EB94-2D42-4459-868A-EFC7182A4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0" name="Line 32">
            <a:extLst>
              <a:ext uri="{FF2B5EF4-FFF2-40B4-BE49-F238E27FC236}">
                <a16:creationId xmlns:a16="http://schemas.microsoft.com/office/drawing/2014/main" id="{03C9C3AB-E1BE-4B5E-BDE8-453B31048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1" name="Line 33">
            <a:extLst>
              <a:ext uri="{FF2B5EF4-FFF2-40B4-BE49-F238E27FC236}">
                <a16:creationId xmlns:a16="http://schemas.microsoft.com/office/drawing/2014/main" id="{22A57597-29F4-4777-9A3F-805690A52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2" name="Line 34">
            <a:extLst>
              <a:ext uri="{FF2B5EF4-FFF2-40B4-BE49-F238E27FC236}">
                <a16:creationId xmlns:a16="http://schemas.microsoft.com/office/drawing/2014/main" id="{916AE347-3BD2-43E1-98F3-B70A9817B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3" name="Line 35">
            <a:extLst>
              <a:ext uri="{FF2B5EF4-FFF2-40B4-BE49-F238E27FC236}">
                <a16:creationId xmlns:a16="http://schemas.microsoft.com/office/drawing/2014/main" id="{4D46E177-13E8-4506-81CD-D2120C9C1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4" name="Text Box 36">
            <a:extLst>
              <a:ext uri="{FF2B5EF4-FFF2-40B4-BE49-F238E27FC236}">
                <a16:creationId xmlns:a16="http://schemas.microsoft.com/office/drawing/2014/main" id="{8FE62A36-1A1E-4739-8A70-553EBA3DC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75" name="Text Box 37">
            <a:extLst>
              <a:ext uri="{FF2B5EF4-FFF2-40B4-BE49-F238E27FC236}">
                <a16:creationId xmlns:a16="http://schemas.microsoft.com/office/drawing/2014/main" id="{24AF673F-A486-4D7B-BB9E-835B913B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76" name="Line 38">
            <a:extLst>
              <a:ext uri="{FF2B5EF4-FFF2-40B4-BE49-F238E27FC236}">
                <a16:creationId xmlns:a16="http://schemas.microsoft.com/office/drawing/2014/main" id="{B26BF357-EB59-4345-ABB7-B56FF3DEA0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7" name="Text Box 39">
            <a:extLst>
              <a:ext uri="{FF2B5EF4-FFF2-40B4-BE49-F238E27FC236}">
                <a16:creationId xmlns:a16="http://schemas.microsoft.com/office/drawing/2014/main" id="{36054D31-052F-4E39-9279-DDC62C47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0278" name="Text Box 44">
            <a:extLst>
              <a:ext uri="{FF2B5EF4-FFF2-40B4-BE49-F238E27FC236}">
                <a16:creationId xmlns:a16="http://schemas.microsoft.com/office/drawing/2014/main" id="{1FD8F4B5-D535-48CE-B5ED-8D2761C3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en-US" altLang="en-US"/>
              <a:t> Reads</a:t>
            </a:r>
          </a:p>
        </p:txBody>
      </p:sp>
      <p:sp>
        <p:nvSpPr>
          <p:cNvPr id="10279" name="Text Box 45">
            <a:extLst>
              <a:ext uri="{FF2B5EF4-FFF2-40B4-BE49-F238E27FC236}">
                <a16:creationId xmlns:a16="http://schemas.microsoft.com/office/drawing/2014/main" id="{70D9CCC8-8283-4841-92F3-EF065F8DD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2.</a:t>
            </a:r>
            <a:r>
              <a:rPr lang="en-US" altLang="en-US"/>
              <a:t> Writes </a:t>
            </a:r>
          </a:p>
        </p:txBody>
      </p:sp>
      <p:graphicFrame>
        <p:nvGraphicFramePr>
          <p:cNvPr id="10280" name="Object 46">
            <a:extLst>
              <a:ext uri="{FF2B5EF4-FFF2-40B4-BE49-F238E27FC236}">
                <a16:creationId xmlns:a16="http://schemas.microsoft.com/office/drawing/2014/main" id="{DE00D669-90BB-4140-95B6-F17114F61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8">
            <a:extLst>
              <a:ext uri="{FF2B5EF4-FFF2-40B4-BE49-F238E27FC236}">
                <a16:creationId xmlns:a16="http://schemas.microsoft.com/office/drawing/2014/main" id="{C586817F-B2D3-4F50-BC63-5D174CCE4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9">
            <a:extLst>
              <a:ext uri="{FF2B5EF4-FFF2-40B4-BE49-F238E27FC236}">
                <a16:creationId xmlns:a16="http://schemas.microsoft.com/office/drawing/2014/main" id="{402B06DD-824E-4E21-8633-62ECDE344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195" imgH="279279" progId="Equation.3">
                  <p:embed/>
                </p:oleObj>
              </mc:Choice>
              <mc:Fallback>
                <p:oleObj name="Equation" r:id="rId5" imgW="241195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50">
            <a:extLst>
              <a:ext uri="{FF2B5EF4-FFF2-40B4-BE49-F238E27FC236}">
                <a16:creationId xmlns:a16="http://schemas.microsoft.com/office/drawing/2014/main" id="{47ECC9FF-4079-42A5-B9D4-672637450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51">
            <a:extLst>
              <a:ext uri="{FF2B5EF4-FFF2-40B4-BE49-F238E27FC236}">
                <a16:creationId xmlns:a16="http://schemas.microsoft.com/office/drawing/2014/main" id="{79DC8A94-F106-4AF1-8DFC-AF0A1F961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5" name="Object 52">
            <a:extLst>
              <a:ext uri="{FF2B5EF4-FFF2-40B4-BE49-F238E27FC236}">
                <a16:creationId xmlns:a16="http://schemas.microsoft.com/office/drawing/2014/main" id="{78146BBE-9DDE-439A-AE6D-9DD826CA6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6" name="Object 53">
            <a:extLst>
              <a:ext uri="{FF2B5EF4-FFF2-40B4-BE49-F238E27FC236}">
                <a16:creationId xmlns:a16="http://schemas.microsoft.com/office/drawing/2014/main" id="{D95E2250-0960-4A1C-A27A-149DEBBEE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69" imgH="393359" progId="Equation.3">
                  <p:embed/>
                </p:oleObj>
              </mc:Choice>
              <mc:Fallback>
                <p:oleObj name="Equation" r:id="rId11" imgW="266469" imgH="39335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7" name="Object 55">
            <a:extLst>
              <a:ext uri="{FF2B5EF4-FFF2-40B4-BE49-F238E27FC236}">
                <a16:creationId xmlns:a16="http://schemas.microsoft.com/office/drawing/2014/main" id="{2D6E1CBE-819E-4582-89B9-158B9A24A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8" name="Object 56">
            <a:extLst>
              <a:ext uri="{FF2B5EF4-FFF2-40B4-BE49-F238E27FC236}">
                <a16:creationId xmlns:a16="http://schemas.microsoft.com/office/drawing/2014/main" id="{29040C76-098C-448D-8C4C-6939F6D3A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4762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73" imgH="304668" progId="Equation.3">
                  <p:embed/>
                </p:oleObj>
              </mc:Choice>
              <mc:Fallback>
                <p:oleObj name="Equation" r:id="rId14" imgW="291973" imgH="304668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625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9" name="Object 57">
            <a:extLst>
              <a:ext uri="{FF2B5EF4-FFF2-40B4-BE49-F238E27FC236}">
                <a16:creationId xmlns:a16="http://schemas.microsoft.com/office/drawing/2014/main" id="{5FF2BF74-852D-49A1-B25B-3E90FFF27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539115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73" imgH="431613" progId="Equation.3">
                  <p:embed/>
                </p:oleObj>
              </mc:Choice>
              <mc:Fallback>
                <p:oleObj name="Equation" r:id="rId16" imgW="291973" imgH="431613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391150"/>
                        <a:ext cx="290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0" name="Text Box 58">
            <a:extLst>
              <a:ext uri="{FF2B5EF4-FFF2-40B4-BE49-F238E27FC236}">
                <a16:creationId xmlns:a16="http://schemas.microsoft.com/office/drawing/2014/main" id="{C50A7E17-94A9-49DC-9DC2-3DE46A30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19800"/>
            <a:ext cx="281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3.</a:t>
            </a:r>
            <a:r>
              <a:rPr lang="en-US" altLang="en-US"/>
              <a:t> Moves Left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1">
            <a:extLst>
              <a:ext uri="{FF2B5EF4-FFF2-40B4-BE49-F238E27FC236}">
                <a16:creationId xmlns:a16="http://schemas.microsoft.com/office/drawing/2014/main" id="{D623AEEB-732E-4BC3-A0B1-6A7964C209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4755" name="Footer Placeholder 2">
            <a:extLst>
              <a:ext uri="{FF2B5EF4-FFF2-40B4-BE49-F238E27FC236}">
                <a16:creationId xmlns:a16="http://schemas.microsoft.com/office/drawing/2014/main" id="{4EC370BD-C9A2-4266-BB40-1AD475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B12180AD-E8DB-44C7-8C86-0983222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37ED3AF-C214-4B4B-B6B7-B83F30CD782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7" name="Text Box 2">
            <a:extLst>
              <a:ext uri="{FF2B5EF4-FFF2-40B4-BE49-F238E27FC236}">
                <a16:creationId xmlns:a16="http://schemas.microsoft.com/office/drawing/2014/main" id="{20166326-C281-4AEE-9F36-6F1D7AC36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30200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Integer Domain</a:t>
            </a:r>
          </a:p>
        </p:txBody>
      </p:sp>
      <p:sp>
        <p:nvSpPr>
          <p:cNvPr id="74758" name="Text Box 3">
            <a:extLst>
              <a:ext uri="{FF2B5EF4-FFF2-40B4-BE49-F238E27FC236}">
                <a16:creationId xmlns:a16="http://schemas.microsoft.com/office/drawing/2014/main" id="{37113A7F-3B4C-4094-9550-C86230B0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0"/>
            <a:ext cx="143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Unary:</a:t>
            </a:r>
          </a:p>
        </p:txBody>
      </p:sp>
      <p:sp>
        <p:nvSpPr>
          <p:cNvPr id="74759" name="Text Box 4">
            <a:extLst>
              <a:ext uri="{FF2B5EF4-FFF2-40B4-BE49-F238E27FC236}">
                <a16:creationId xmlns:a16="http://schemas.microsoft.com/office/drawing/2014/main" id="{5C813178-2E65-43AF-BBDF-0B376B10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800"/>
            <a:ext cx="150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Binary:</a:t>
            </a:r>
          </a:p>
        </p:txBody>
      </p:sp>
      <p:sp>
        <p:nvSpPr>
          <p:cNvPr id="74760" name="Text Box 5">
            <a:extLst>
              <a:ext uri="{FF2B5EF4-FFF2-40B4-BE49-F238E27FC236}">
                <a16:creationId xmlns:a16="http://schemas.microsoft.com/office/drawing/2014/main" id="{3712921A-55A8-478E-92A6-9FE72232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1600"/>
            <a:ext cx="178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Decimal:</a:t>
            </a:r>
          </a:p>
        </p:txBody>
      </p:sp>
      <p:sp>
        <p:nvSpPr>
          <p:cNvPr id="74761" name="Text Box 6">
            <a:extLst>
              <a:ext uri="{FF2B5EF4-FFF2-40B4-BE49-F238E27FC236}">
                <a16:creationId xmlns:a16="http://schemas.microsoft.com/office/drawing/2014/main" id="{919E5798-82F8-4802-9E7E-09097D84A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10000"/>
            <a:ext cx="1096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11111</a:t>
            </a:r>
          </a:p>
        </p:txBody>
      </p:sp>
      <p:sp>
        <p:nvSpPr>
          <p:cNvPr id="74762" name="Text Box 7">
            <a:extLst>
              <a:ext uri="{FF2B5EF4-FFF2-40B4-BE49-F238E27FC236}">
                <a16:creationId xmlns:a16="http://schemas.microsoft.com/office/drawing/2014/main" id="{B546308C-A1BC-46E7-A667-354A0CF7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74763" name="Text Box 8">
            <a:extLst>
              <a:ext uri="{FF2B5EF4-FFF2-40B4-BE49-F238E27FC236}">
                <a16:creationId xmlns:a16="http://schemas.microsoft.com/office/drawing/2014/main" id="{28B3AC35-C9E7-4FD6-9845-AD49AF9E0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grpSp>
        <p:nvGrpSpPr>
          <p:cNvPr id="786441" name="Group 9">
            <a:extLst>
              <a:ext uri="{FF2B5EF4-FFF2-40B4-BE49-F238E27FC236}">
                <a16:creationId xmlns:a16="http://schemas.microsoft.com/office/drawing/2014/main" id="{CF749E99-8DED-4182-8F5C-A9F95D4F95B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8212138" cy="2941638"/>
            <a:chOff x="96" y="2256"/>
            <a:chExt cx="5173" cy="1853"/>
          </a:xfrm>
        </p:grpSpPr>
        <p:sp>
          <p:nvSpPr>
            <p:cNvPr id="74765" name="Text Box 10">
              <a:extLst>
                <a:ext uri="{FF2B5EF4-FFF2-40B4-BE49-F238E27FC236}">
                  <a16:creationId xmlns:a16="http://schemas.microsoft.com/office/drawing/2014/main" id="{194D389F-734A-4F53-8C76-718925489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168"/>
              <a:ext cx="40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We prefer </a:t>
              </a:r>
              <a:r>
                <a:rPr lang="en-US" altLang="en-US" b="1">
                  <a:solidFill>
                    <a:srgbClr val="FF0000"/>
                  </a:solidFill>
                </a:rPr>
                <a:t>unary</a:t>
              </a:r>
              <a:r>
                <a:rPr lang="en-US" altLang="en-US"/>
                <a:t> representation:</a:t>
              </a:r>
            </a:p>
          </p:txBody>
        </p:sp>
        <p:sp>
          <p:nvSpPr>
            <p:cNvPr id="74766" name="Text Box 11">
              <a:extLst>
                <a:ext uri="{FF2B5EF4-FFF2-40B4-BE49-F238E27FC236}">
                  <a16:creationId xmlns:a16="http://schemas.microsoft.com/office/drawing/2014/main" id="{E0D114F0-AA98-4E70-8265-0DEF24D40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744"/>
              <a:ext cx="51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easier to manipulate with Turing machines</a:t>
              </a:r>
            </a:p>
          </p:txBody>
        </p:sp>
        <p:sp>
          <p:nvSpPr>
            <p:cNvPr id="74767" name="Oval 12">
              <a:extLst>
                <a:ext uri="{FF2B5EF4-FFF2-40B4-BE49-F238E27FC236}">
                  <a16:creationId xmlns:a16="http://schemas.microsoft.com/office/drawing/2014/main" id="{7C4C68CA-FA44-48E7-8111-F99CC4FBE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56"/>
              <a:ext cx="2496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1">
            <a:extLst>
              <a:ext uri="{FF2B5EF4-FFF2-40B4-BE49-F238E27FC236}">
                <a16:creationId xmlns:a16="http://schemas.microsoft.com/office/drawing/2014/main" id="{BCE11AC2-3BAC-43DD-9B8A-2D0E750677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5779" name="Footer Placeholder 2">
            <a:extLst>
              <a:ext uri="{FF2B5EF4-FFF2-40B4-BE49-F238E27FC236}">
                <a16:creationId xmlns:a16="http://schemas.microsoft.com/office/drawing/2014/main" id="{7B113AC4-9E79-4041-91DC-C68ACD2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035C72BD-DEA9-4A68-BBD5-DEB027CB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10FA445-2716-4498-9B8D-073780A0404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Text Box 2">
            <a:extLst>
              <a:ext uri="{FF2B5EF4-FFF2-40B4-BE49-F238E27FC236}">
                <a16:creationId xmlns:a16="http://schemas.microsoft.com/office/drawing/2014/main" id="{7807B8EB-DAB5-41F2-9E7B-52D86E25C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03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Definition:</a:t>
            </a:r>
          </a:p>
        </p:txBody>
      </p:sp>
      <p:sp>
        <p:nvSpPr>
          <p:cNvPr id="75782" name="Text Box 3">
            <a:extLst>
              <a:ext uri="{FF2B5EF4-FFF2-40B4-BE49-F238E27FC236}">
                <a16:creationId xmlns:a16="http://schemas.microsoft.com/office/drawing/2014/main" id="{08F55D93-6533-4470-8405-0F8B4E907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             is computable if</a:t>
            </a:r>
          </a:p>
          <a:p>
            <a:r>
              <a:rPr lang="en-US" altLang="en-US"/>
              <a:t>there is a Turing Machine          such that: </a:t>
            </a:r>
          </a:p>
        </p:txBody>
      </p:sp>
      <p:graphicFrame>
        <p:nvGraphicFramePr>
          <p:cNvPr id="75783" name="Object 4">
            <a:extLst>
              <a:ext uri="{FF2B5EF4-FFF2-40B4-BE49-F238E27FC236}">
                <a16:creationId xmlns:a16="http://schemas.microsoft.com/office/drawing/2014/main" id="{0A78E5A9-DB9E-46BB-BD7E-3429C3FE9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533169" progId="Equation.3">
                  <p:embed/>
                </p:oleObj>
              </mc:Choice>
              <mc:Fallback>
                <p:oleObj name="Equation" r:id="rId2" imgW="380835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5">
            <a:extLst>
              <a:ext uri="{FF2B5EF4-FFF2-40B4-BE49-F238E27FC236}">
                <a16:creationId xmlns:a16="http://schemas.microsoft.com/office/drawing/2014/main" id="{1E518225-14DB-4F3C-8120-810EB9C1A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393529" progId="Equation.3">
                  <p:embed/>
                </p:oleObj>
              </mc:Choice>
              <mc:Fallback>
                <p:oleObj name="Equation" r:id="rId4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6">
            <a:extLst>
              <a:ext uri="{FF2B5EF4-FFF2-40B4-BE49-F238E27FC236}">
                <a16:creationId xmlns:a16="http://schemas.microsoft.com/office/drawing/2014/main" id="{01A0DF60-EEE6-4935-893D-2A9F5C301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400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Initial configuration</a:t>
            </a:r>
          </a:p>
        </p:txBody>
      </p:sp>
      <p:sp>
        <p:nvSpPr>
          <p:cNvPr id="75786" name="Text Box 7">
            <a:extLst>
              <a:ext uri="{FF2B5EF4-FFF2-40B4-BE49-F238E27FC236}">
                <a16:creationId xmlns:a16="http://schemas.microsoft.com/office/drawing/2014/main" id="{CA409396-67EF-4857-8F52-05AD735F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371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Final configuration</a:t>
            </a:r>
          </a:p>
        </p:txBody>
      </p:sp>
      <p:graphicFrame>
        <p:nvGraphicFramePr>
          <p:cNvPr id="75787" name="Object 8">
            <a:extLst>
              <a:ext uri="{FF2B5EF4-FFF2-40B4-BE49-F238E27FC236}">
                <a16:creationId xmlns:a16="http://schemas.microsoft.com/office/drawing/2014/main" id="{695001B0-B8CA-4C06-8A75-1841BC1E3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060" imgH="406224" progId="Equation.3">
                  <p:embed/>
                </p:oleObj>
              </mc:Choice>
              <mc:Fallback>
                <p:oleObj name="Equation" r:id="rId6" imgW="124406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Text Box 9">
            <a:extLst>
              <a:ext uri="{FF2B5EF4-FFF2-40B4-BE49-F238E27FC236}">
                <a16:creationId xmlns:a16="http://schemas.microsoft.com/office/drawing/2014/main" id="{34980777-DCD2-4BFB-83E1-2516EE28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Domain</a:t>
            </a:r>
          </a:p>
        </p:txBody>
      </p:sp>
      <p:sp>
        <p:nvSpPr>
          <p:cNvPr id="75789" name="Line 10">
            <a:extLst>
              <a:ext uri="{FF2B5EF4-FFF2-40B4-BE49-F238E27FC236}">
                <a16:creationId xmlns:a16="http://schemas.microsoft.com/office/drawing/2014/main" id="{DC13BAF1-305F-4E60-94A2-54743AAE9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0" name="Line 11">
            <a:extLst>
              <a:ext uri="{FF2B5EF4-FFF2-40B4-BE49-F238E27FC236}">
                <a16:creationId xmlns:a16="http://schemas.microsoft.com/office/drawing/2014/main" id="{F2579E24-4415-413B-B31B-25FEECAAC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1" name="Line 12">
            <a:extLst>
              <a:ext uri="{FF2B5EF4-FFF2-40B4-BE49-F238E27FC236}">
                <a16:creationId xmlns:a16="http://schemas.microsoft.com/office/drawing/2014/main" id="{AF217A42-B3D8-4CFE-8D21-73579DC28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Line 13">
            <a:extLst>
              <a:ext uri="{FF2B5EF4-FFF2-40B4-BE49-F238E27FC236}">
                <a16:creationId xmlns:a16="http://schemas.microsoft.com/office/drawing/2014/main" id="{AAA73A07-7BC6-48F2-86B4-C0E91B8D2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3" name="Line 14">
            <a:extLst>
              <a:ext uri="{FF2B5EF4-FFF2-40B4-BE49-F238E27FC236}">
                <a16:creationId xmlns:a16="http://schemas.microsoft.com/office/drawing/2014/main" id="{78BF1B33-8468-4312-9F1A-E03BA7F06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4" name="Line 15">
            <a:extLst>
              <a:ext uri="{FF2B5EF4-FFF2-40B4-BE49-F238E27FC236}">
                <a16:creationId xmlns:a16="http://schemas.microsoft.com/office/drawing/2014/main" id="{93C9CD9D-36D2-4AF7-A524-EA6A25F5D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95" name="Object 16">
            <a:extLst>
              <a:ext uri="{FF2B5EF4-FFF2-40B4-BE49-F238E27FC236}">
                <a16:creationId xmlns:a16="http://schemas.microsoft.com/office/drawing/2014/main" id="{226107EF-EDD3-4CE9-8F0B-D4FBC9601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17">
            <a:extLst>
              <a:ext uri="{FF2B5EF4-FFF2-40B4-BE49-F238E27FC236}">
                <a16:creationId xmlns:a16="http://schemas.microsoft.com/office/drawing/2014/main" id="{27461DA2-70AF-4BCE-9C6F-2EBB0C12A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572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33169" progId="Equation.3">
                  <p:embed/>
                </p:oleObj>
              </mc:Choice>
              <mc:Fallback>
                <p:oleObj name="Equation" r:id="rId10" imgW="444307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18">
            <a:extLst>
              <a:ext uri="{FF2B5EF4-FFF2-40B4-BE49-F238E27FC236}">
                <a16:creationId xmlns:a16="http://schemas.microsoft.com/office/drawing/2014/main" id="{274B78BB-667C-49CE-B17D-C57E957A3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19">
            <a:extLst>
              <a:ext uri="{FF2B5EF4-FFF2-40B4-BE49-F238E27FC236}">
                <a16:creationId xmlns:a16="http://schemas.microsoft.com/office/drawing/2014/main" id="{72488581-2AFF-4298-93F3-EEA1E0BDF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33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200" imgH="279400" progId="Equation.3">
                  <p:embed/>
                </p:oleObj>
              </mc:Choice>
              <mc:Fallback>
                <p:oleObj name="Equation" r:id="rId13" imgW="3302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9" name="Line 20">
            <a:extLst>
              <a:ext uri="{FF2B5EF4-FFF2-40B4-BE49-F238E27FC236}">
                <a16:creationId xmlns:a16="http://schemas.microsoft.com/office/drawing/2014/main" id="{720E09D3-C40C-4983-86AC-27DF7A1BE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0" name="Line 21">
            <a:extLst>
              <a:ext uri="{FF2B5EF4-FFF2-40B4-BE49-F238E27FC236}">
                <a16:creationId xmlns:a16="http://schemas.microsoft.com/office/drawing/2014/main" id="{52905152-7440-4220-BA85-F3F7A6B69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1" name="Line 22">
            <a:extLst>
              <a:ext uri="{FF2B5EF4-FFF2-40B4-BE49-F238E27FC236}">
                <a16:creationId xmlns:a16="http://schemas.microsoft.com/office/drawing/2014/main" id="{BEC0733C-F306-471B-A59F-2F66DB0D5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2" name="Line 23">
            <a:extLst>
              <a:ext uri="{FF2B5EF4-FFF2-40B4-BE49-F238E27FC236}">
                <a16:creationId xmlns:a16="http://schemas.microsoft.com/office/drawing/2014/main" id="{1E132F79-11AF-4A30-870E-E97557A40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3" name="Line 24">
            <a:extLst>
              <a:ext uri="{FF2B5EF4-FFF2-40B4-BE49-F238E27FC236}">
                <a16:creationId xmlns:a16="http://schemas.microsoft.com/office/drawing/2014/main" id="{B4FFFA80-71B7-473A-88FF-7F1C0DE22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4" name="Line 25">
            <a:extLst>
              <a:ext uri="{FF2B5EF4-FFF2-40B4-BE49-F238E27FC236}">
                <a16:creationId xmlns:a16="http://schemas.microsoft.com/office/drawing/2014/main" id="{8D74C90B-E5BA-4B6E-9744-E579D9AF7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5" name="Line 26">
            <a:extLst>
              <a:ext uri="{FF2B5EF4-FFF2-40B4-BE49-F238E27FC236}">
                <a16:creationId xmlns:a16="http://schemas.microsoft.com/office/drawing/2014/main" id="{532809F7-FB55-4951-8E8A-45E59D0CA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06" name="Object 27">
            <a:extLst>
              <a:ext uri="{FF2B5EF4-FFF2-40B4-BE49-F238E27FC236}">
                <a16:creationId xmlns:a16="http://schemas.microsoft.com/office/drawing/2014/main" id="{AE0F5D22-434B-456D-8E31-637A96F41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7" name="Object 28">
            <a:extLst>
              <a:ext uri="{FF2B5EF4-FFF2-40B4-BE49-F238E27FC236}">
                <a16:creationId xmlns:a16="http://schemas.microsoft.com/office/drawing/2014/main" id="{3B19F5E3-5033-445A-AE03-A86AC1ED0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0" y="4533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9" imgH="609336" progId="Equation.3">
                  <p:embed/>
                </p:oleObj>
              </mc:Choice>
              <mc:Fallback>
                <p:oleObj name="Equation" r:id="rId16" imgW="533169" imgH="6093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533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8" name="Object 29">
            <a:extLst>
              <a:ext uri="{FF2B5EF4-FFF2-40B4-BE49-F238E27FC236}">
                <a16:creationId xmlns:a16="http://schemas.microsoft.com/office/drawing/2014/main" id="{12724AD4-8A1C-42B9-B099-3CA711AEB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9" name="Object 30">
            <a:extLst>
              <a:ext uri="{FF2B5EF4-FFF2-40B4-BE49-F238E27FC236}">
                <a16:creationId xmlns:a16="http://schemas.microsoft.com/office/drawing/2014/main" id="{0B07C3D4-E955-4C3D-A31F-347052FD1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581400"/>
          <a:ext cx="97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77476" imgH="482391" progId="Equation.3">
                  <p:embed/>
                </p:oleObj>
              </mc:Choice>
              <mc:Fallback>
                <p:oleObj name="Equation" r:id="rId19" imgW="977476" imgH="48239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977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0" name="Line 31">
            <a:extLst>
              <a:ext uri="{FF2B5EF4-FFF2-40B4-BE49-F238E27FC236}">
                <a16:creationId xmlns:a16="http://schemas.microsoft.com/office/drawing/2014/main" id="{D5DAFDDE-35B8-4EB2-BE51-31679FC2F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1" name="Text Box 32">
            <a:extLst>
              <a:ext uri="{FF2B5EF4-FFF2-40B4-BE49-F238E27FC236}">
                <a16:creationId xmlns:a16="http://schemas.microsoft.com/office/drawing/2014/main" id="{AB083D2D-B172-4869-9482-B1DD71C0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05400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75812" name="Text Box 33">
            <a:extLst>
              <a:ext uri="{FF2B5EF4-FFF2-40B4-BE49-F238E27FC236}">
                <a16:creationId xmlns:a16="http://schemas.microsoft.com/office/drawing/2014/main" id="{912BB75D-9FCA-49B1-8D19-F3FADD8C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75813" name="Text Box 34">
            <a:extLst>
              <a:ext uri="{FF2B5EF4-FFF2-40B4-BE49-F238E27FC236}">
                <a16:creationId xmlns:a16="http://schemas.microsoft.com/office/drawing/2014/main" id="{5A3461E2-457D-47DB-A5CF-1CE5AD18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all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1">
            <a:extLst>
              <a:ext uri="{FF2B5EF4-FFF2-40B4-BE49-F238E27FC236}">
                <a16:creationId xmlns:a16="http://schemas.microsoft.com/office/drawing/2014/main" id="{1B2AC053-C0BC-4277-9145-E659A1C300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6803" name="Footer Placeholder 2">
            <a:extLst>
              <a:ext uri="{FF2B5EF4-FFF2-40B4-BE49-F238E27FC236}">
                <a16:creationId xmlns:a16="http://schemas.microsoft.com/office/drawing/2014/main" id="{2C96E74A-560B-4330-AFDA-5ABF1A8B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F56B4E9F-537D-47C1-A11E-4BA714D7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2A58162-BC9E-4291-B5B6-A8C90870CCF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05" name="Object 2">
            <a:extLst>
              <a:ext uri="{FF2B5EF4-FFF2-40B4-BE49-F238E27FC236}">
                <a16:creationId xmlns:a16="http://schemas.microsoft.com/office/drawing/2014/main" id="{16547DDA-3EE1-4EEC-A585-6BC4FEDD8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62200"/>
          <a:ext cx="3848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100" imgH="1079500" progId="Equation.3">
                  <p:embed/>
                </p:oleObj>
              </mc:Choice>
              <mc:Fallback>
                <p:oleObj name="Equation" r:id="rId2" imgW="3848100" imgH="1079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8481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Line 3">
            <a:extLst>
              <a:ext uri="{FF2B5EF4-FFF2-40B4-BE49-F238E27FC236}">
                <a16:creationId xmlns:a16="http://schemas.microsoft.com/office/drawing/2014/main" id="{4CB66BB7-72B6-43FC-B1C0-FF6F6FA4A6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5050" y="3511550"/>
            <a:ext cx="533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7" name="Object 4">
            <a:extLst>
              <a:ext uri="{FF2B5EF4-FFF2-40B4-BE49-F238E27FC236}">
                <a16:creationId xmlns:a16="http://schemas.microsoft.com/office/drawing/2014/main" id="{FBD92D80-AB83-4341-A283-6819F81D0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264160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520700" progId="Equation.3">
                  <p:embed/>
                </p:oleObj>
              </mc:Choice>
              <mc:Fallback>
                <p:oleObj name="Equation" r:id="rId4" imgW="228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64160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Text Box 5">
            <a:extLst>
              <a:ext uri="{FF2B5EF4-FFF2-40B4-BE49-F238E27FC236}">
                <a16:creationId xmlns:a16="http://schemas.microsoft.com/office/drawing/2014/main" id="{519055FE-703B-4145-A2B1-A0B9E195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146550"/>
            <a:ext cx="2740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Initial </a:t>
            </a:r>
          </a:p>
          <a:p>
            <a:pPr algn="ctr"/>
            <a:r>
              <a:rPr lang="en-US" altLang="en-US"/>
              <a:t>Configuration</a:t>
            </a:r>
          </a:p>
        </p:txBody>
      </p:sp>
      <p:sp>
        <p:nvSpPr>
          <p:cNvPr id="76809" name="Text Box 6">
            <a:extLst>
              <a:ext uri="{FF2B5EF4-FFF2-40B4-BE49-F238E27FC236}">
                <a16:creationId xmlns:a16="http://schemas.microsoft.com/office/drawing/2014/main" id="{749F443C-2D4E-4581-929A-D75E79052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5" y="4146550"/>
            <a:ext cx="2740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Final</a:t>
            </a:r>
          </a:p>
          <a:p>
            <a:pPr algn="ctr"/>
            <a:r>
              <a:rPr lang="en-US" altLang="en-US"/>
              <a:t>Configuration</a:t>
            </a:r>
          </a:p>
        </p:txBody>
      </p:sp>
      <p:sp>
        <p:nvSpPr>
          <p:cNvPr id="76810" name="Line 7">
            <a:extLst>
              <a:ext uri="{FF2B5EF4-FFF2-40B4-BE49-F238E27FC236}">
                <a16:creationId xmlns:a16="http://schemas.microsoft.com/office/drawing/2014/main" id="{7F172B80-2C8A-46E5-ABCE-BDF10BD3AA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7175" y="3460750"/>
            <a:ext cx="549275" cy="58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Text Box 8">
            <a:extLst>
              <a:ext uri="{FF2B5EF4-FFF2-40B4-BE49-F238E27FC236}">
                <a16:creationId xmlns:a16="http://schemas.microsoft.com/office/drawing/2014/main" id="{8387EC11-5674-4CEF-8B81-2DCB4DEC7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             is computable if</a:t>
            </a:r>
          </a:p>
          <a:p>
            <a:r>
              <a:rPr lang="en-US" altLang="en-US"/>
              <a:t>there is a Turing Machine          such that: </a:t>
            </a:r>
          </a:p>
        </p:txBody>
      </p:sp>
      <p:graphicFrame>
        <p:nvGraphicFramePr>
          <p:cNvPr id="76812" name="Object 9">
            <a:extLst>
              <a:ext uri="{FF2B5EF4-FFF2-40B4-BE49-F238E27FC236}">
                <a16:creationId xmlns:a16="http://schemas.microsoft.com/office/drawing/2014/main" id="{863B7967-C5D4-419A-AEA3-E36596812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533169" progId="Equation.3">
                  <p:embed/>
                </p:oleObj>
              </mc:Choice>
              <mc:Fallback>
                <p:oleObj name="Equation" r:id="rId6" imgW="380835" imgH="5331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">
            <a:extLst>
              <a:ext uri="{FF2B5EF4-FFF2-40B4-BE49-F238E27FC236}">
                <a16:creationId xmlns:a16="http://schemas.microsoft.com/office/drawing/2014/main" id="{B322E8F2-C6ED-4B71-BEE0-2DC56EBDF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393529" progId="Equation.3">
                  <p:embed/>
                </p:oleObj>
              </mc:Choice>
              <mc:Fallback>
                <p:oleObj name="Equation" r:id="rId8" imgW="545863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1">
            <a:extLst>
              <a:ext uri="{FF2B5EF4-FFF2-40B4-BE49-F238E27FC236}">
                <a16:creationId xmlns:a16="http://schemas.microsoft.com/office/drawing/2014/main" id="{AC41035E-0940-456D-9C43-0C5E908D2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254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 other words:</a:t>
            </a:r>
          </a:p>
        </p:txBody>
      </p:sp>
      <p:graphicFrame>
        <p:nvGraphicFramePr>
          <p:cNvPr id="76815" name="Object 12">
            <a:extLst>
              <a:ext uri="{FF2B5EF4-FFF2-40B4-BE49-F238E27FC236}">
                <a16:creationId xmlns:a16="http://schemas.microsoft.com/office/drawing/2014/main" id="{7BFD274E-952B-4873-936F-55CA6CBE0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060" imgH="406224" progId="Equation.3">
                  <p:embed/>
                </p:oleObj>
              </mc:Choice>
              <mc:Fallback>
                <p:oleObj name="Equation" r:id="rId10" imgW="1244060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Text Box 13">
            <a:extLst>
              <a:ext uri="{FF2B5EF4-FFF2-40B4-BE49-F238E27FC236}">
                <a16:creationId xmlns:a16="http://schemas.microsoft.com/office/drawing/2014/main" id="{5A37C2FD-AF3C-4CE7-81FD-DCF2EDB58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Domain</a:t>
            </a:r>
          </a:p>
        </p:txBody>
      </p:sp>
      <p:sp>
        <p:nvSpPr>
          <p:cNvPr id="76817" name="Text Box 14">
            <a:extLst>
              <a:ext uri="{FF2B5EF4-FFF2-40B4-BE49-F238E27FC236}">
                <a16:creationId xmlns:a16="http://schemas.microsoft.com/office/drawing/2014/main" id="{E929B3DA-4C6A-4A39-AB31-ED8EA0C52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all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2">
            <a:extLst>
              <a:ext uri="{FF2B5EF4-FFF2-40B4-BE49-F238E27FC236}">
                <a16:creationId xmlns:a16="http://schemas.microsoft.com/office/drawing/2014/main" id="{E69146A6-5FF2-4F75-A6CF-D4FD05B679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7827" name="Footer Placeholder 3">
            <a:extLst>
              <a:ext uri="{FF2B5EF4-FFF2-40B4-BE49-F238E27FC236}">
                <a16:creationId xmlns:a16="http://schemas.microsoft.com/office/drawing/2014/main" id="{FBCC37B4-C460-4C3B-AE48-25D3B438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7828" name="Slide Number Placeholder 4">
            <a:extLst>
              <a:ext uri="{FF2B5EF4-FFF2-40B4-BE49-F238E27FC236}">
                <a16:creationId xmlns:a16="http://schemas.microsoft.com/office/drawing/2014/main" id="{5F7FE7E8-90F2-410E-AFA9-275370E4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61A3AAF-6D93-4D6A-975B-9E7847E2E6D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AC12F6C3-8146-49DA-9900-F88AEECD9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7830" name="Text Box 3">
            <a:extLst>
              <a:ext uri="{FF2B5EF4-FFF2-40B4-BE49-F238E27FC236}">
                <a16:creationId xmlns:a16="http://schemas.microsoft.com/office/drawing/2014/main" id="{979C57CB-69FA-472E-B8B3-85EEBE49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77831" name="Object 4">
            <a:extLst>
              <a:ext uri="{FF2B5EF4-FFF2-40B4-BE49-F238E27FC236}">
                <a16:creationId xmlns:a16="http://schemas.microsoft.com/office/drawing/2014/main" id="{2691EB8B-DDD6-428E-9FD3-E692E829C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1938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200" imgH="533400" progId="Equation.3">
                  <p:embed/>
                </p:oleObj>
              </mc:Choice>
              <mc:Fallback>
                <p:oleObj name="Equation" r:id="rId2" imgW="29972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938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5">
            <a:extLst>
              <a:ext uri="{FF2B5EF4-FFF2-40B4-BE49-F238E27FC236}">
                <a16:creationId xmlns:a16="http://schemas.microsoft.com/office/drawing/2014/main" id="{E5C4CECE-0AC9-488D-A41C-BF6D52326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77833" name="Text Box 6">
            <a:extLst>
              <a:ext uri="{FF2B5EF4-FFF2-40B4-BE49-F238E27FC236}">
                <a16:creationId xmlns:a16="http://schemas.microsoft.com/office/drawing/2014/main" id="{B36320B2-F332-4E81-82CF-77BBDB6D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77834" name="Text Box 7">
            <a:extLst>
              <a:ext uri="{FF2B5EF4-FFF2-40B4-BE49-F238E27FC236}">
                <a16:creationId xmlns:a16="http://schemas.microsoft.com/office/drawing/2014/main" id="{7ECA3316-4E19-4695-A8E7-B91EDA7F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 string:</a:t>
            </a:r>
          </a:p>
        </p:txBody>
      </p:sp>
      <p:graphicFrame>
        <p:nvGraphicFramePr>
          <p:cNvPr id="77835" name="Object 8">
            <a:extLst>
              <a:ext uri="{FF2B5EF4-FFF2-40B4-BE49-F238E27FC236}">
                <a16:creationId xmlns:a16="http://schemas.microsoft.com/office/drawing/2014/main" id="{32752594-723A-474C-A5A3-73ADF1C72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42926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200" imgH="520700" progId="Equation.3">
                  <p:embed/>
                </p:oleObj>
              </mc:Choice>
              <mc:Fallback>
                <p:oleObj name="Equation" r:id="rId4" imgW="8382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2926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9">
            <a:extLst>
              <a:ext uri="{FF2B5EF4-FFF2-40B4-BE49-F238E27FC236}">
                <a16:creationId xmlns:a16="http://schemas.microsoft.com/office/drawing/2014/main" id="{454A9041-B172-430F-9C12-6005819C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43180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</a:t>
            </a:r>
          </a:p>
        </p:txBody>
      </p:sp>
      <p:sp>
        <p:nvSpPr>
          <p:cNvPr id="77837" name="Text Box 10">
            <a:extLst>
              <a:ext uri="{FF2B5EF4-FFF2-40B4-BE49-F238E27FC236}">
                <a16:creationId xmlns:a16="http://schemas.microsoft.com/office/drawing/2014/main" id="{E1570B15-9B55-49E6-A078-36ABD4B2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53848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Output string:</a:t>
            </a:r>
          </a:p>
        </p:txBody>
      </p:sp>
      <p:graphicFrame>
        <p:nvGraphicFramePr>
          <p:cNvPr id="77838" name="Object 11">
            <a:extLst>
              <a:ext uri="{FF2B5EF4-FFF2-40B4-BE49-F238E27FC236}">
                <a16:creationId xmlns:a16="http://schemas.microsoft.com/office/drawing/2014/main" id="{E1AC5324-F395-4A57-8290-6F219BAB7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6325" y="54356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520474" progId="Equation.3">
                  <p:embed/>
                </p:oleObj>
              </mc:Choice>
              <mc:Fallback>
                <p:oleObj name="Equation" r:id="rId6" imgW="774364" imgH="5204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435600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Text Box 12">
            <a:extLst>
              <a:ext uri="{FF2B5EF4-FFF2-40B4-BE49-F238E27FC236}">
                <a16:creationId xmlns:a16="http://schemas.microsoft.com/office/drawing/2014/main" id="{F296D0C1-3329-4E60-B3ED-CC56D47F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</a:t>
            </a:r>
          </a:p>
        </p:txBody>
      </p:sp>
      <p:graphicFrame>
        <p:nvGraphicFramePr>
          <p:cNvPr id="77840" name="Object 13">
            <a:extLst>
              <a:ext uri="{FF2B5EF4-FFF2-40B4-BE49-F238E27FC236}">
                <a16:creationId xmlns:a16="http://schemas.microsoft.com/office/drawing/2014/main" id="{EE7DF109-9E19-493B-ADA4-D06413309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23431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8975" imgH="406224" progId="Equation.3">
                  <p:embed/>
                </p:oleObj>
              </mc:Choice>
              <mc:Fallback>
                <p:oleObj name="Equation" r:id="rId8" imgW="748975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34315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1" name="Text Box 14">
            <a:extLst>
              <a:ext uri="{FF2B5EF4-FFF2-40B4-BE49-F238E27FC236}">
                <a16:creationId xmlns:a16="http://schemas.microsoft.com/office/drawing/2014/main" id="{B5A91825-AA86-45E7-9931-169080A2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09800"/>
            <a:ext cx="2505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are integers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1">
            <a:extLst>
              <a:ext uri="{FF2B5EF4-FFF2-40B4-BE49-F238E27FC236}">
                <a16:creationId xmlns:a16="http://schemas.microsoft.com/office/drawing/2014/main" id="{3982BA08-E3CA-4AE2-A156-E86DF40258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8851" name="Footer Placeholder 2">
            <a:extLst>
              <a:ext uri="{FF2B5EF4-FFF2-40B4-BE49-F238E27FC236}">
                <a16:creationId xmlns:a16="http://schemas.microsoft.com/office/drawing/2014/main" id="{B755CBB6-431B-4B04-9056-B39391BB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E96624DA-A269-4AB3-9F32-28B4B81F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7DF47FA-FD5A-4552-A859-A28473FA349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Line 2">
            <a:extLst>
              <a:ext uri="{FF2B5EF4-FFF2-40B4-BE49-F238E27FC236}">
                <a16:creationId xmlns:a16="http://schemas.microsoft.com/office/drawing/2014/main" id="{DEC975D7-F924-4C66-9721-EC8C3BC96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4" name="Line 3">
            <a:extLst>
              <a:ext uri="{FF2B5EF4-FFF2-40B4-BE49-F238E27FC236}">
                <a16:creationId xmlns:a16="http://schemas.microsoft.com/office/drawing/2014/main" id="{FEF0AF7C-9AFF-45CF-9C06-C20F85FF9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5" name="Line 4">
            <a:extLst>
              <a:ext uri="{FF2B5EF4-FFF2-40B4-BE49-F238E27FC236}">
                <a16:creationId xmlns:a16="http://schemas.microsoft.com/office/drawing/2014/main" id="{FA17DD24-C6AF-47FE-9C52-5108BF5F6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6" name="Line 5">
            <a:extLst>
              <a:ext uri="{FF2B5EF4-FFF2-40B4-BE49-F238E27FC236}">
                <a16:creationId xmlns:a16="http://schemas.microsoft.com/office/drawing/2014/main" id="{0FD18D1D-CD25-4BFB-92D3-0251BE4C0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7" name="Line 6">
            <a:extLst>
              <a:ext uri="{FF2B5EF4-FFF2-40B4-BE49-F238E27FC236}">
                <a16:creationId xmlns:a16="http://schemas.microsoft.com/office/drawing/2014/main" id="{6D3F80F8-04B6-4C3E-87E9-14B636A1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8" name="Line 7">
            <a:extLst>
              <a:ext uri="{FF2B5EF4-FFF2-40B4-BE49-F238E27FC236}">
                <a16:creationId xmlns:a16="http://schemas.microsoft.com/office/drawing/2014/main" id="{B9A09A00-342D-4BFE-B0A3-69C69CC5A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9" name="Line 8">
            <a:extLst>
              <a:ext uri="{FF2B5EF4-FFF2-40B4-BE49-F238E27FC236}">
                <a16:creationId xmlns:a16="http://schemas.microsoft.com/office/drawing/2014/main" id="{907D7A08-01CF-46BE-BDD1-EB64580DD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0" name="Line 9">
            <a:extLst>
              <a:ext uri="{FF2B5EF4-FFF2-40B4-BE49-F238E27FC236}">
                <a16:creationId xmlns:a16="http://schemas.microsoft.com/office/drawing/2014/main" id="{AE146DD8-112C-4481-914E-78E44AEEE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1" name="Line 10">
            <a:extLst>
              <a:ext uri="{FF2B5EF4-FFF2-40B4-BE49-F238E27FC236}">
                <a16:creationId xmlns:a16="http://schemas.microsoft.com/office/drawing/2014/main" id="{98291827-5199-4A31-902B-BB8DF1458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2" name="Line 11">
            <a:extLst>
              <a:ext uri="{FF2B5EF4-FFF2-40B4-BE49-F238E27FC236}">
                <a16:creationId xmlns:a16="http://schemas.microsoft.com/office/drawing/2014/main" id="{76B1E381-BA3F-4FDC-AF0A-1D955BE52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63" name="Object 12">
            <a:extLst>
              <a:ext uri="{FF2B5EF4-FFF2-40B4-BE49-F238E27FC236}">
                <a16:creationId xmlns:a16="http://schemas.microsoft.com/office/drawing/2014/main" id="{C6E8258E-F0B5-4EFC-83CB-37DDEA5FE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3">
            <a:extLst>
              <a:ext uri="{FF2B5EF4-FFF2-40B4-BE49-F238E27FC236}">
                <a16:creationId xmlns:a16="http://schemas.microsoft.com/office/drawing/2014/main" id="{23D84FBB-71CF-42B5-BEBB-BF35F4CE5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80835" progId="Equation.3">
                  <p:embed/>
                </p:oleObj>
              </mc:Choice>
              <mc:Fallback>
                <p:oleObj name="Equation" r:id="rId4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4">
            <a:extLst>
              <a:ext uri="{FF2B5EF4-FFF2-40B4-BE49-F238E27FC236}">
                <a16:creationId xmlns:a16="http://schemas.microsoft.com/office/drawing/2014/main" id="{7F42EACF-8122-4150-A9A1-BB17B4C14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33169" progId="Equation.3">
                  <p:embed/>
                </p:oleObj>
              </mc:Choice>
              <mc:Fallback>
                <p:oleObj name="Equation" r:id="rId6" imgW="444307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5">
            <a:extLst>
              <a:ext uri="{FF2B5EF4-FFF2-40B4-BE49-F238E27FC236}">
                <a16:creationId xmlns:a16="http://schemas.microsoft.com/office/drawing/2014/main" id="{46FAF147-E7BE-4F4F-A665-B50A415B0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28" imgH="368140" progId="Equation.3">
                  <p:embed/>
                </p:oleObj>
              </mc:Choice>
              <mc:Fallback>
                <p:oleObj name="Equation" r:id="rId8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6">
            <a:extLst>
              <a:ext uri="{FF2B5EF4-FFF2-40B4-BE49-F238E27FC236}">
                <a16:creationId xmlns:a16="http://schemas.microsoft.com/office/drawing/2014/main" id="{38300DF7-ED12-43CC-AB03-D6C2B82A8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368140" progId="Equation.3">
                  <p:embed/>
                </p:oleObj>
              </mc:Choice>
              <mc:Fallback>
                <p:oleObj name="Equation" r:id="rId10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17">
            <a:extLst>
              <a:ext uri="{FF2B5EF4-FFF2-40B4-BE49-F238E27FC236}">
                <a16:creationId xmlns:a16="http://schemas.microsoft.com/office/drawing/2014/main" id="{EC58BDA8-CCA4-4532-B440-D1331A19F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18">
            <a:extLst>
              <a:ext uri="{FF2B5EF4-FFF2-40B4-BE49-F238E27FC236}">
                <a16:creationId xmlns:a16="http://schemas.microsoft.com/office/drawing/2014/main" id="{9E0D431E-93B4-45D3-9658-562018741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19">
            <a:extLst>
              <a:ext uri="{FF2B5EF4-FFF2-40B4-BE49-F238E27FC236}">
                <a16:creationId xmlns:a16="http://schemas.microsoft.com/office/drawing/2014/main" id="{1AF2F987-EDDD-492E-AF17-1E6F63496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28" imgH="368140" progId="Equation.3">
                  <p:embed/>
                </p:oleObj>
              </mc:Choice>
              <mc:Fallback>
                <p:oleObj name="Equation" r:id="rId14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0">
            <a:extLst>
              <a:ext uri="{FF2B5EF4-FFF2-40B4-BE49-F238E27FC236}">
                <a16:creationId xmlns:a16="http://schemas.microsoft.com/office/drawing/2014/main" id="{B13E6E44-1367-4BED-B5B4-14DD3F83E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1">
            <a:extLst>
              <a:ext uri="{FF2B5EF4-FFF2-40B4-BE49-F238E27FC236}">
                <a16:creationId xmlns:a16="http://schemas.microsoft.com/office/drawing/2014/main" id="{882F8D9C-755E-40BD-834A-CAE014C27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225" imgH="406048" progId="Equation.3">
                  <p:embed/>
                </p:oleObj>
              </mc:Choice>
              <mc:Fallback>
                <p:oleObj name="Equation" r:id="rId17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2">
            <a:extLst>
              <a:ext uri="{FF2B5EF4-FFF2-40B4-BE49-F238E27FC236}">
                <a16:creationId xmlns:a16="http://schemas.microsoft.com/office/drawing/2014/main" id="{AEACEE7F-9F41-4F27-8E92-47F5D81D5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4" name="Line 23">
            <a:extLst>
              <a:ext uri="{FF2B5EF4-FFF2-40B4-BE49-F238E27FC236}">
                <a16:creationId xmlns:a16="http://schemas.microsoft.com/office/drawing/2014/main" id="{F57F4AAD-1FF7-4B1F-B203-4F12E2E68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5" name="Line 24">
            <a:extLst>
              <a:ext uri="{FF2B5EF4-FFF2-40B4-BE49-F238E27FC236}">
                <a16:creationId xmlns:a16="http://schemas.microsoft.com/office/drawing/2014/main" id="{32BF9DE6-A7E7-4577-BB3B-E70965B63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76" name="Object 25">
            <a:extLst>
              <a:ext uri="{FF2B5EF4-FFF2-40B4-BE49-F238E27FC236}">
                <a16:creationId xmlns:a16="http://schemas.microsoft.com/office/drawing/2014/main" id="{AF469F75-498B-4B45-A690-D5251B8F9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8918" imgH="114250" progId="Equation.3">
                  <p:embed/>
                </p:oleObj>
              </mc:Choice>
              <mc:Fallback>
                <p:oleObj name="Equation" r:id="rId20" imgW="418918" imgH="1142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7" name="Line 26">
            <a:extLst>
              <a:ext uri="{FF2B5EF4-FFF2-40B4-BE49-F238E27FC236}">
                <a16:creationId xmlns:a16="http://schemas.microsoft.com/office/drawing/2014/main" id="{D8361792-108C-463A-BF7D-626A959D5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78" name="Object 27">
            <a:extLst>
              <a:ext uri="{FF2B5EF4-FFF2-40B4-BE49-F238E27FC236}">
                <a16:creationId xmlns:a16="http://schemas.microsoft.com/office/drawing/2014/main" id="{B3909FE6-226F-4375-9059-584B4C421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8918" imgH="114250" progId="Equation.3">
                  <p:embed/>
                </p:oleObj>
              </mc:Choice>
              <mc:Fallback>
                <p:oleObj name="Equation" r:id="rId22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9" name="AutoShape 28">
            <a:extLst>
              <a:ext uri="{FF2B5EF4-FFF2-40B4-BE49-F238E27FC236}">
                <a16:creationId xmlns:a16="http://schemas.microsoft.com/office/drawing/2014/main" id="{82CB3C14-3AA0-4442-9719-5022FCB6668D}"/>
              </a:ext>
            </a:extLst>
          </p:cNvPr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80" name="AutoShape 29">
            <a:extLst>
              <a:ext uri="{FF2B5EF4-FFF2-40B4-BE49-F238E27FC236}">
                <a16:creationId xmlns:a16="http://schemas.microsoft.com/office/drawing/2014/main" id="{F6B3A2D1-A747-42E2-999A-FA0F61DD151A}"/>
              </a:ext>
            </a:extLst>
          </p:cNvPr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81" name="Text Box 30">
            <a:extLst>
              <a:ext uri="{FF2B5EF4-FFF2-40B4-BE49-F238E27FC236}">
                <a16:creationId xmlns:a16="http://schemas.microsoft.com/office/drawing/2014/main" id="{047F5998-BEA0-4ED5-A311-9C9D19EAE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8882" name="Text Box 31">
            <a:extLst>
              <a:ext uri="{FF2B5EF4-FFF2-40B4-BE49-F238E27FC236}">
                <a16:creationId xmlns:a16="http://schemas.microsoft.com/office/drawing/2014/main" id="{89A5B328-F7F6-4B5E-BD96-A1214EDD1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78883" name="Line 32">
            <a:extLst>
              <a:ext uri="{FF2B5EF4-FFF2-40B4-BE49-F238E27FC236}">
                <a16:creationId xmlns:a16="http://schemas.microsoft.com/office/drawing/2014/main" id="{A6B84424-187C-4CEE-AD6A-F5DC04D1DB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20574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884" name="Text Box 33">
            <a:extLst>
              <a:ext uri="{FF2B5EF4-FFF2-40B4-BE49-F238E27FC236}">
                <a16:creationId xmlns:a16="http://schemas.microsoft.com/office/drawing/2014/main" id="{A1C2F998-1B0A-4F83-99D0-5C0CC30B4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48200"/>
            <a:ext cx="541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0 is the delimiter that </a:t>
            </a:r>
          </a:p>
          <a:p>
            <a:r>
              <a:rPr lang="en-US" altLang="en-US"/>
              <a:t>separates the two numbers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1">
            <a:extLst>
              <a:ext uri="{FF2B5EF4-FFF2-40B4-BE49-F238E27FC236}">
                <a16:creationId xmlns:a16="http://schemas.microsoft.com/office/drawing/2014/main" id="{F844A723-FFCF-44E1-A48B-614424A26E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9875" name="Footer Placeholder 2">
            <a:extLst>
              <a:ext uri="{FF2B5EF4-FFF2-40B4-BE49-F238E27FC236}">
                <a16:creationId xmlns:a16="http://schemas.microsoft.com/office/drawing/2014/main" id="{B5DC4987-E3F9-44CA-81B0-B86EA818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E668B17B-4160-4E2A-86A8-997EC798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E653700-21B3-445D-86A2-8A302BCA879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Line 2">
            <a:extLst>
              <a:ext uri="{FF2B5EF4-FFF2-40B4-BE49-F238E27FC236}">
                <a16:creationId xmlns:a16="http://schemas.microsoft.com/office/drawing/2014/main" id="{812BECF1-008E-4C50-A157-E6A9E92D1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8" name="Line 3">
            <a:extLst>
              <a:ext uri="{FF2B5EF4-FFF2-40B4-BE49-F238E27FC236}">
                <a16:creationId xmlns:a16="http://schemas.microsoft.com/office/drawing/2014/main" id="{A5672FF6-AC51-4C8B-9766-A2BC3A6C8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9" name="Line 4">
            <a:extLst>
              <a:ext uri="{FF2B5EF4-FFF2-40B4-BE49-F238E27FC236}">
                <a16:creationId xmlns:a16="http://schemas.microsoft.com/office/drawing/2014/main" id="{88895987-6215-404C-A456-E1C03DB0E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80" name="Line 5">
            <a:extLst>
              <a:ext uri="{FF2B5EF4-FFF2-40B4-BE49-F238E27FC236}">
                <a16:creationId xmlns:a16="http://schemas.microsoft.com/office/drawing/2014/main" id="{F9EA1CFA-0D38-4879-B227-9BC73F392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81" name="Line 6">
            <a:extLst>
              <a:ext uri="{FF2B5EF4-FFF2-40B4-BE49-F238E27FC236}">
                <a16:creationId xmlns:a16="http://schemas.microsoft.com/office/drawing/2014/main" id="{6105921B-10D1-48ED-AAE8-407855F7C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82" name="Line 7">
            <a:extLst>
              <a:ext uri="{FF2B5EF4-FFF2-40B4-BE49-F238E27FC236}">
                <a16:creationId xmlns:a16="http://schemas.microsoft.com/office/drawing/2014/main" id="{5EF62687-7487-4EE3-9610-2C02D0BF9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83" name="Line 8">
            <a:extLst>
              <a:ext uri="{FF2B5EF4-FFF2-40B4-BE49-F238E27FC236}">
                <a16:creationId xmlns:a16="http://schemas.microsoft.com/office/drawing/2014/main" id="{89285F4B-C40C-4C07-A886-1FB4A9C24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84" name="Line 9">
            <a:extLst>
              <a:ext uri="{FF2B5EF4-FFF2-40B4-BE49-F238E27FC236}">
                <a16:creationId xmlns:a16="http://schemas.microsoft.com/office/drawing/2014/main" id="{BA60B91C-6A9C-4316-8576-B87D51C65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85" name="Line 10">
            <a:extLst>
              <a:ext uri="{FF2B5EF4-FFF2-40B4-BE49-F238E27FC236}">
                <a16:creationId xmlns:a16="http://schemas.microsoft.com/office/drawing/2014/main" id="{0926FD37-9201-4DDF-87BD-F582D861B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86" name="Line 11">
            <a:extLst>
              <a:ext uri="{FF2B5EF4-FFF2-40B4-BE49-F238E27FC236}">
                <a16:creationId xmlns:a16="http://schemas.microsoft.com/office/drawing/2014/main" id="{4AFF3508-AED2-4276-BED5-61394FF45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87" name="Object 12">
            <a:extLst>
              <a:ext uri="{FF2B5EF4-FFF2-40B4-BE49-F238E27FC236}">
                <a16:creationId xmlns:a16="http://schemas.microsoft.com/office/drawing/2014/main" id="{99EB38A1-1BBE-43BD-BB4D-C516A1E84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3">
            <a:extLst>
              <a:ext uri="{FF2B5EF4-FFF2-40B4-BE49-F238E27FC236}">
                <a16:creationId xmlns:a16="http://schemas.microsoft.com/office/drawing/2014/main" id="{1066700A-311D-403B-B3AE-9D76D72FD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80835" progId="Equation.3">
                  <p:embed/>
                </p:oleObj>
              </mc:Choice>
              <mc:Fallback>
                <p:oleObj name="Equation" r:id="rId4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4">
            <a:extLst>
              <a:ext uri="{FF2B5EF4-FFF2-40B4-BE49-F238E27FC236}">
                <a16:creationId xmlns:a16="http://schemas.microsoft.com/office/drawing/2014/main" id="{F0BE5A7F-B28E-41A3-AE23-21CB4352C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33169" progId="Equation.3">
                  <p:embed/>
                </p:oleObj>
              </mc:Choice>
              <mc:Fallback>
                <p:oleObj name="Equation" r:id="rId6" imgW="444307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5">
            <a:extLst>
              <a:ext uri="{FF2B5EF4-FFF2-40B4-BE49-F238E27FC236}">
                <a16:creationId xmlns:a16="http://schemas.microsoft.com/office/drawing/2014/main" id="{1E55C48B-4E65-4593-8D50-3A91C57F3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28" imgH="368140" progId="Equation.3">
                  <p:embed/>
                </p:oleObj>
              </mc:Choice>
              <mc:Fallback>
                <p:oleObj name="Equation" r:id="rId8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6">
            <a:extLst>
              <a:ext uri="{FF2B5EF4-FFF2-40B4-BE49-F238E27FC236}">
                <a16:creationId xmlns:a16="http://schemas.microsoft.com/office/drawing/2014/main" id="{6D1ADF76-4A69-4BF7-A043-F2B872C1D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368140" progId="Equation.3">
                  <p:embed/>
                </p:oleObj>
              </mc:Choice>
              <mc:Fallback>
                <p:oleObj name="Equation" r:id="rId10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17">
            <a:extLst>
              <a:ext uri="{FF2B5EF4-FFF2-40B4-BE49-F238E27FC236}">
                <a16:creationId xmlns:a16="http://schemas.microsoft.com/office/drawing/2014/main" id="{348E3EAD-82B1-40B9-91EA-D2E3448D1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18">
            <a:extLst>
              <a:ext uri="{FF2B5EF4-FFF2-40B4-BE49-F238E27FC236}">
                <a16:creationId xmlns:a16="http://schemas.microsoft.com/office/drawing/2014/main" id="{87B7638E-40E3-46E5-A64B-249C7E285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19">
            <a:extLst>
              <a:ext uri="{FF2B5EF4-FFF2-40B4-BE49-F238E27FC236}">
                <a16:creationId xmlns:a16="http://schemas.microsoft.com/office/drawing/2014/main" id="{E0E2C96F-2A34-48D4-99E0-6616149AB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28" imgH="368140" progId="Equation.3">
                  <p:embed/>
                </p:oleObj>
              </mc:Choice>
              <mc:Fallback>
                <p:oleObj name="Equation" r:id="rId14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0">
            <a:extLst>
              <a:ext uri="{FF2B5EF4-FFF2-40B4-BE49-F238E27FC236}">
                <a16:creationId xmlns:a16="http://schemas.microsoft.com/office/drawing/2014/main" id="{CF5DBDDD-4C3E-4E86-9E21-CDD5CC209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1">
            <a:extLst>
              <a:ext uri="{FF2B5EF4-FFF2-40B4-BE49-F238E27FC236}">
                <a16:creationId xmlns:a16="http://schemas.microsoft.com/office/drawing/2014/main" id="{302C2179-A038-4EB4-AA3E-6690B7669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225" imgH="406048" progId="Equation.3">
                  <p:embed/>
                </p:oleObj>
              </mc:Choice>
              <mc:Fallback>
                <p:oleObj name="Equation" r:id="rId17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2">
            <a:extLst>
              <a:ext uri="{FF2B5EF4-FFF2-40B4-BE49-F238E27FC236}">
                <a16:creationId xmlns:a16="http://schemas.microsoft.com/office/drawing/2014/main" id="{387EC31F-8320-4DEF-A055-0DB549BE7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8" name="Line 23">
            <a:extLst>
              <a:ext uri="{FF2B5EF4-FFF2-40B4-BE49-F238E27FC236}">
                <a16:creationId xmlns:a16="http://schemas.microsoft.com/office/drawing/2014/main" id="{C8EC3A3D-B411-4948-8E31-536E68EA8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99" name="Line 24">
            <a:extLst>
              <a:ext uri="{FF2B5EF4-FFF2-40B4-BE49-F238E27FC236}">
                <a16:creationId xmlns:a16="http://schemas.microsoft.com/office/drawing/2014/main" id="{E5463F16-E49C-4DF0-80B7-B89DF0624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00" name="Object 25">
            <a:extLst>
              <a:ext uri="{FF2B5EF4-FFF2-40B4-BE49-F238E27FC236}">
                <a16:creationId xmlns:a16="http://schemas.microsoft.com/office/drawing/2014/main" id="{977A4D74-E724-43C4-9263-570AD00F9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8918" imgH="114250" progId="Equation.3">
                  <p:embed/>
                </p:oleObj>
              </mc:Choice>
              <mc:Fallback>
                <p:oleObj name="Equation" r:id="rId20" imgW="418918" imgH="1142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1" name="Line 26">
            <a:extLst>
              <a:ext uri="{FF2B5EF4-FFF2-40B4-BE49-F238E27FC236}">
                <a16:creationId xmlns:a16="http://schemas.microsoft.com/office/drawing/2014/main" id="{0B77983D-D1D3-4248-A8A2-CACECD23D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02" name="Object 27">
            <a:extLst>
              <a:ext uri="{FF2B5EF4-FFF2-40B4-BE49-F238E27FC236}">
                <a16:creationId xmlns:a16="http://schemas.microsoft.com/office/drawing/2014/main" id="{DA7BF66F-B762-42BB-9A51-1945985FA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8918" imgH="114250" progId="Equation.3">
                  <p:embed/>
                </p:oleObj>
              </mc:Choice>
              <mc:Fallback>
                <p:oleObj name="Equation" r:id="rId22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3" name="AutoShape 28">
            <a:extLst>
              <a:ext uri="{FF2B5EF4-FFF2-40B4-BE49-F238E27FC236}">
                <a16:creationId xmlns:a16="http://schemas.microsoft.com/office/drawing/2014/main" id="{E240F063-058F-4965-A841-D4B827CF3C9A}"/>
              </a:ext>
            </a:extLst>
          </p:cNvPr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904" name="AutoShape 29">
            <a:extLst>
              <a:ext uri="{FF2B5EF4-FFF2-40B4-BE49-F238E27FC236}">
                <a16:creationId xmlns:a16="http://schemas.microsoft.com/office/drawing/2014/main" id="{3102BEC5-B35D-4076-95A1-29AC8F1E1988}"/>
              </a:ext>
            </a:extLst>
          </p:cNvPr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905" name="Line 30">
            <a:extLst>
              <a:ext uri="{FF2B5EF4-FFF2-40B4-BE49-F238E27FC236}">
                <a16:creationId xmlns:a16="http://schemas.microsoft.com/office/drawing/2014/main" id="{3E443165-7944-4A1F-8799-8EFF641FE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6" name="Line 31">
            <a:extLst>
              <a:ext uri="{FF2B5EF4-FFF2-40B4-BE49-F238E27FC236}">
                <a16:creationId xmlns:a16="http://schemas.microsoft.com/office/drawing/2014/main" id="{98D6D346-70A7-4950-A796-2983FCD9C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7" name="Line 32">
            <a:extLst>
              <a:ext uri="{FF2B5EF4-FFF2-40B4-BE49-F238E27FC236}">
                <a16:creationId xmlns:a16="http://schemas.microsoft.com/office/drawing/2014/main" id="{2743899F-6D11-4CC2-AE62-BD82D7D02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8" name="Line 33">
            <a:extLst>
              <a:ext uri="{FF2B5EF4-FFF2-40B4-BE49-F238E27FC236}">
                <a16:creationId xmlns:a16="http://schemas.microsoft.com/office/drawing/2014/main" id="{880909F5-161E-47A7-A930-C4A084376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9" name="Line 34">
            <a:extLst>
              <a:ext uri="{FF2B5EF4-FFF2-40B4-BE49-F238E27FC236}">
                <a16:creationId xmlns:a16="http://schemas.microsoft.com/office/drawing/2014/main" id="{9252619C-50EB-47F4-9607-9409AC89B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0" name="Line 35">
            <a:extLst>
              <a:ext uri="{FF2B5EF4-FFF2-40B4-BE49-F238E27FC236}">
                <a16:creationId xmlns:a16="http://schemas.microsoft.com/office/drawing/2014/main" id="{B3E34A3A-BD3B-47B9-9B1A-3B0DFD32F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1" name="Line 36">
            <a:extLst>
              <a:ext uri="{FF2B5EF4-FFF2-40B4-BE49-F238E27FC236}">
                <a16:creationId xmlns:a16="http://schemas.microsoft.com/office/drawing/2014/main" id="{66F3FF00-ACB6-4843-84F7-80A2BCD3E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2" name="Line 37">
            <a:extLst>
              <a:ext uri="{FF2B5EF4-FFF2-40B4-BE49-F238E27FC236}">
                <a16:creationId xmlns:a16="http://schemas.microsoft.com/office/drawing/2014/main" id="{25B65B42-C450-40E6-B5E0-CC822CA46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3" name="Line 38">
            <a:extLst>
              <a:ext uri="{FF2B5EF4-FFF2-40B4-BE49-F238E27FC236}">
                <a16:creationId xmlns:a16="http://schemas.microsoft.com/office/drawing/2014/main" id="{A66301AE-832F-4DE5-99FF-27EC5351C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4" name="Line 39">
            <a:extLst>
              <a:ext uri="{FF2B5EF4-FFF2-40B4-BE49-F238E27FC236}">
                <a16:creationId xmlns:a16="http://schemas.microsoft.com/office/drawing/2014/main" id="{CECD1F3F-5CA2-4DA4-8F64-8EA4C71D1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15" name="Object 40">
            <a:extLst>
              <a:ext uri="{FF2B5EF4-FFF2-40B4-BE49-F238E27FC236}">
                <a16:creationId xmlns:a16="http://schemas.microsoft.com/office/drawing/2014/main" id="{36C1BA54-B5DF-40DF-8BB3-DE5273E24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6" name="Object 41">
            <a:extLst>
              <a:ext uri="{FF2B5EF4-FFF2-40B4-BE49-F238E27FC236}">
                <a16:creationId xmlns:a16="http://schemas.microsoft.com/office/drawing/2014/main" id="{92809507-A632-430E-B055-C9564FDAE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80835" progId="Equation.3">
                  <p:embed/>
                </p:oleObj>
              </mc:Choice>
              <mc:Fallback>
                <p:oleObj name="Equation" r:id="rId24" imgW="253890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7" name="Object 42">
            <a:extLst>
              <a:ext uri="{FF2B5EF4-FFF2-40B4-BE49-F238E27FC236}">
                <a16:creationId xmlns:a16="http://schemas.microsoft.com/office/drawing/2014/main" id="{3632E7ED-7225-49D8-9CEC-25BC0E7F9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33169" imgH="609336" progId="Equation.3">
                  <p:embed/>
                </p:oleObj>
              </mc:Choice>
              <mc:Fallback>
                <p:oleObj name="Equation" r:id="rId25" imgW="533169" imgH="60933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8" name="Object 43">
            <a:extLst>
              <a:ext uri="{FF2B5EF4-FFF2-40B4-BE49-F238E27FC236}">
                <a16:creationId xmlns:a16="http://schemas.microsoft.com/office/drawing/2014/main" id="{269DA2E5-5488-40DD-A17E-F9C3A0344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9" name="Object 44">
            <a:extLst>
              <a:ext uri="{FF2B5EF4-FFF2-40B4-BE49-F238E27FC236}">
                <a16:creationId xmlns:a16="http://schemas.microsoft.com/office/drawing/2014/main" id="{34E6A7AE-911B-4249-A5FA-E4344AC8D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0" name="Object 45">
            <a:extLst>
              <a:ext uri="{FF2B5EF4-FFF2-40B4-BE49-F238E27FC236}">
                <a16:creationId xmlns:a16="http://schemas.microsoft.com/office/drawing/2014/main" id="{40810EE0-47E3-4384-8BD5-687515AB0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1" name="Object 46">
            <a:extLst>
              <a:ext uri="{FF2B5EF4-FFF2-40B4-BE49-F238E27FC236}">
                <a16:creationId xmlns:a16="http://schemas.microsoft.com/office/drawing/2014/main" id="{EBC93471-6279-4206-95AC-221A70157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40948" imgH="431613" progId="Equation.3">
                  <p:embed/>
                </p:oleObj>
              </mc:Choice>
              <mc:Fallback>
                <p:oleObj name="Equation" r:id="rId30" imgW="1040948" imgH="4316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2" name="Object 47">
            <a:extLst>
              <a:ext uri="{FF2B5EF4-FFF2-40B4-BE49-F238E27FC236}">
                <a16:creationId xmlns:a16="http://schemas.microsoft.com/office/drawing/2014/main" id="{1B63BD68-E99C-4A37-AB09-DD47ECCFA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18918" imgH="114250" progId="Equation.3">
                  <p:embed/>
                </p:oleObj>
              </mc:Choice>
              <mc:Fallback>
                <p:oleObj name="Equation" r:id="rId32" imgW="418918" imgH="11425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3" name="Line 48">
            <a:extLst>
              <a:ext uri="{FF2B5EF4-FFF2-40B4-BE49-F238E27FC236}">
                <a16:creationId xmlns:a16="http://schemas.microsoft.com/office/drawing/2014/main" id="{7AE7F632-73B2-4920-A9B4-84C3A5C99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24" name="AutoShape 49">
            <a:extLst>
              <a:ext uri="{FF2B5EF4-FFF2-40B4-BE49-F238E27FC236}">
                <a16:creationId xmlns:a16="http://schemas.microsoft.com/office/drawing/2014/main" id="{311C0D69-A569-4C9F-B4D5-D7C3C1896109}"/>
              </a:ext>
            </a:extLst>
          </p:cNvPr>
          <p:cNvSpPr>
            <a:spLocks/>
          </p:cNvSpPr>
          <p:nvPr/>
        </p:nvSpPr>
        <p:spPr bwMode="auto">
          <a:xfrm rot="-5413608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925" name="Object 50">
            <a:extLst>
              <a:ext uri="{FF2B5EF4-FFF2-40B4-BE49-F238E27FC236}">
                <a16:creationId xmlns:a16="http://schemas.microsoft.com/office/drawing/2014/main" id="{7AF87089-160B-4FC0-BC9B-E31C6D387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6" name="Object 51">
            <a:extLst>
              <a:ext uri="{FF2B5EF4-FFF2-40B4-BE49-F238E27FC236}">
                <a16:creationId xmlns:a16="http://schemas.microsoft.com/office/drawing/2014/main" id="{D4865E4A-1926-48E8-8D9E-3154C8BE8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7" name="Text Box 52">
            <a:extLst>
              <a:ext uri="{FF2B5EF4-FFF2-40B4-BE49-F238E27FC236}">
                <a16:creationId xmlns:a16="http://schemas.microsoft.com/office/drawing/2014/main" id="{661FDC8C-6683-498C-BD65-0CA8CD54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9928" name="Text Box 53">
            <a:extLst>
              <a:ext uri="{FF2B5EF4-FFF2-40B4-BE49-F238E27FC236}">
                <a16:creationId xmlns:a16="http://schemas.microsoft.com/office/drawing/2014/main" id="{FFFCEBE7-34D6-41CF-BC05-4AFB2C9B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79929" name="Text Box 54">
            <a:extLst>
              <a:ext uri="{FF2B5EF4-FFF2-40B4-BE49-F238E27FC236}">
                <a16:creationId xmlns:a16="http://schemas.microsoft.com/office/drawing/2014/main" id="{7F300E2E-CB70-4515-9A16-F9A462E4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79930" name="Text Box 55">
            <a:extLst>
              <a:ext uri="{FF2B5EF4-FFF2-40B4-BE49-F238E27FC236}">
                <a16:creationId xmlns:a16="http://schemas.microsoft.com/office/drawing/2014/main" id="{8171C933-EFE4-4927-8D33-D08B0FB09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initial state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1">
            <a:extLst>
              <a:ext uri="{FF2B5EF4-FFF2-40B4-BE49-F238E27FC236}">
                <a16:creationId xmlns:a16="http://schemas.microsoft.com/office/drawing/2014/main" id="{82C3B22B-13D0-4E9A-B986-2317623137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0899" name="Footer Placeholder 2">
            <a:extLst>
              <a:ext uri="{FF2B5EF4-FFF2-40B4-BE49-F238E27FC236}">
                <a16:creationId xmlns:a16="http://schemas.microsoft.com/office/drawing/2014/main" id="{46C0BC72-01D6-494F-9F83-18F9D651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50EEDFD2-6D08-4308-A65E-23519E6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4C975DF-CF6C-45D6-BA91-1DB51D201B8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Line 2">
            <a:extLst>
              <a:ext uri="{FF2B5EF4-FFF2-40B4-BE49-F238E27FC236}">
                <a16:creationId xmlns:a16="http://schemas.microsoft.com/office/drawing/2014/main" id="{E049BB0F-F516-4BD1-BCC9-3151989EB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2" name="Line 3">
            <a:extLst>
              <a:ext uri="{FF2B5EF4-FFF2-40B4-BE49-F238E27FC236}">
                <a16:creationId xmlns:a16="http://schemas.microsoft.com/office/drawing/2014/main" id="{3BDC1973-934B-4D94-8DD9-AD3B23B4D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3" name="Line 4">
            <a:extLst>
              <a:ext uri="{FF2B5EF4-FFF2-40B4-BE49-F238E27FC236}">
                <a16:creationId xmlns:a16="http://schemas.microsoft.com/office/drawing/2014/main" id="{22E49E13-E209-4405-97A5-7CB8F545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4" name="Line 5">
            <a:extLst>
              <a:ext uri="{FF2B5EF4-FFF2-40B4-BE49-F238E27FC236}">
                <a16:creationId xmlns:a16="http://schemas.microsoft.com/office/drawing/2014/main" id="{A7AE6AEB-9D28-43B6-963B-5CD888685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5" name="Line 6">
            <a:extLst>
              <a:ext uri="{FF2B5EF4-FFF2-40B4-BE49-F238E27FC236}">
                <a16:creationId xmlns:a16="http://schemas.microsoft.com/office/drawing/2014/main" id="{8B3EC769-5E15-4379-93FD-69C79DDB7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6" name="Line 7">
            <a:extLst>
              <a:ext uri="{FF2B5EF4-FFF2-40B4-BE49-F238E27FC236}">
                <a16:creationId xmlns:a16="http://schemas.microsoft.com/office/drawing/2014/main" id="{D79190C6-29F2-4934-A626-91ACBB799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7" name="Line 8">
            <a:extLst>
              <a:ext uri="{FF2B5EF4-FFF2-40B4-BE49-F238E27FC236}">
                <a16:creationId xmlns:a16="http://schemas.microsoft.com/office/drawing/2014/main" id="{B984DC3A-CD01-443A-B837-5D2374EFE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8" name="Line 9">
            <a:extLst>
              <a:ext uri="{FF2B5EF4-FFF2-40B4-BE49-F238E27FC236}">
                <a16:creationId xmlns:a16="http://schemas.microsoft.com/office/drawing/2014/main" id="{C23C0CE6-0BEA-441F-904E-72DE24C51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9" name="Line 10">
            <a:extLst>
              <a:ext uri="{FF2B5EF4-FFF2-40B4-BE49-F238E27FC236}">
                <a16:creationId xmlns:a16="http://schemas.microsoft.com/office/drawing/2014/main" id="{992C3D3C-B9D7-4674-8B08-E85351888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10" name="Line 11">
            <a:extLst>
              <a:ext uri="{FF2B5EF4-FFF2-40B4-BE49-F238E27FC236}">
                <a16:creationId xmlns:a16="http://schemas.microsoft.com/office/drawing/2014/main" id="{771B312B-B165-4F44-A1E2-32BCFD684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911" name="Object 12">
            <a:extLst>
              <a:ext uri="{FF2B5EF4-FFF2-40B4-BE49-F238E27FC236}">
                <a16:creationId xmlns:a16="http://schemas.microsoft.com/office/drawing/2014/main" id="{4303E639-41D7-4363-BB90-8557B8785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3">
            <a:extLst>
              <a:ext uri="{FF2B5EF4-FFF2-40B4-BE49-F238E27FC236}">
                <a16:creationId xmlns:a16="http://schemas.microsoft.com/office/drawing/2014/main" id="{C9EFDABB-3DB5-4BD5-9CDB-937E621BA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80835" progId="Equation.3">
                  <p:embed/>
                </p:oleObj>
              </mc:Choice>
              <mc:Fallback>
                <p:oleObj name="Equation" r:id="rId4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4">
            <a:extLst>
              <a:ext uri="{FF2B5EF4-FFF2-40B4-BE49-F238E27FC236}">
                <a16:creationId xmlns:a16="http://schemas.microsoft.com/office/drawing/2014/main" id="{8E0E3EA1-6DAC-4A9A-ABBD-ACD0852D0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9" imgH="609336" progId="Equation.3">
                  <p:embed/>
                </p:oleObj>
              </mc:Choice>
              <mc:Fallback>
                <p:oleObj name="Equation" r:id="rId6" imgW="533169" imgH="6093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5">
            <a:extLst>
              <a:ext uri="{FF2B5EF4-FFF2-40B4-BE49-F238E27FC236}">
                <a16:creationId xmlns:a16="http://schemas.microsoft.com/office/drawing/2014/main" id="{1014D06B-E340-4A29-BDED-909E36360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28" imgH="368140" progId="Equation.3">
                  <p:embed/>
                </p:oleObj>
              </mc:Choice>
              <mc:Fallback>
                <p:oleObj name="Equation" r:id="rId8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6">
            <a:extLst>
              <a:ext uri="{FF2B5EF4-FFF2-40B4-BE49-F238E27FC236}">
                <a16:creationId xmlns:a16="http://schemas.microsoft.com/office/drawing/2014/main" id="{F2DB9791-0064-4788-900B-A4DE75F93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17">
            <a:extLst>
              <a:ext uri="{FF2B5EF4-FFF2-40B4-BE49-F238E27FC236}">
                <a16:creationId xmlns:a16="http://schemas.microsoft.com/office/drawing/2014/main" id="{85CB0244-3416-4D72-A4B2-57341E20A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5028" imgH="368140" progId="Equation.3">
                  <p:embed/>
                </p:oleObj>
              </mc:Choice>
              <mc:Fallback>
                <p:oleObj name="Equation" r:id="rId11" imgW="165028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18">
            <a:extLst>
              <a:ext uri="{FF2B5EF4-FFF2-40B4-BE49-F238E27FC236}">
                <a16:creationId xmlns:a16="http://schemas.microsoft.com/office/drawing/2014/main" id="{98EE97D8-A27A-4B06-95DF-F6ED744CC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0948" imgH="431613" progId="Equation.3">
                  <p:embed/>
                </p:oleObj>
              </mc:Choice>
              <mc:Fallback>
                <p:oleObj name="Equation" r:id="rId12" imgW="104094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19">
            <a:extLst>
              <a:ext uri="{FF2B5EF4-FFF2-40B4-BE49-F238E27FC236}">
                <a16:creationId xmlns:a16="http://schemas.microsoft.com/office/drawing/2014/main" id="{0C4502B5-279E-4478-B444-14166C431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8918" imgH="114250" progId="Equation.3">
                  <p:embed/>
                </p:oleObj>
              </mc:Choice>
              <mc:Fallback>
                <p:oleObj name="Equation" r:id="rId14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9" name="Line 20">
            <a:extLst>
              <a:ext uri="{FF2B5EF4-FFF2-40B4-BE49-F238E27FC236}">
                <a16:creationId xmlns:a16="http://schemas.microsoft.com/office/drawing/2014/main" id="{458A22E1-CDEB-4AA4-9F0C-B77BF5F42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20" name="AutoShape 21">
            <a:extLst>
              <a:ext uri="{FF2B5EF4-FFF2-40B4-BE49-F238E27FC236}">
                <a16:creationId xmlns:a16="http://schemas.microsoft.com/office/drawing/2014/main" id="{B53EF992-B85D-4885-A052-8D13F196B691}"/>
              </a:ext>
            </a:extLst>
          </p:cNvPr>
          <p:cNvSpPr>
            <a:spLocks/>
          </p:cNvSpPr>
          <p:nvPr/>
        </p:nvSpPr>
        <p:spPr bwMode="auto">
          <a:xfrm rot="-5413608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21" name="Object 22">
            <a:extLst>
              <a:ext uri="{FF2B5EF4-FFF2-40B4-BE49-F238E27FC236}">
                <a16:creationId xmlns:a16="http://schemas.microsoft.com/office/drawing/2014/main" id="{807D9DCD-6388-4DA8-AC33-A05CCBD06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028" imgH="368140" progId="Equation.3">
                  <p:embed/>
                </p:oleObj>
              </mc:Choice>
              <mc:Fallback>
                <p:oleObj name="Equation" r:id="rId16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2" name="Object 23">
            <a:extLst>
              <a:ext uri="{FF2B5EF4-FFF2-40B4-BE49-F238E27FC236}">
                <a16:creationId xmlns:a16="http://schemas.microsoft.com/office/drawing/2014/main" id="{16634E7A-C05B-46B1-855D-4E5017DD0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3" name="Text Box 24">
            <a:extLst>
              <a:ext uri="{FF2B5EF4-FFF2-40B4-BE49-F238E27FC236}">
                <a16:creationId xmlns:a16="http://schemas.microsoft.com/office/drawing/2014/main" id="{CDA9AD82-C124-4343-BFFE-8ACF1AE0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80924" name="Text Box 25">
            <a:extLst>
              <a:ext uri="{FF2B5EF4-FFF2-40B4-BE49-F238E27FC236}">
                <a16:creationId xmlns:a16="http://schemas.microsoft.com/office/drawing/2014/main" id="{5BC530F0-E553-4DEA-B4EA-77206649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80925" name="Line 26">
            <a:extLst>
              <a:ext uri="{FF2B5EF4-FFF2-40B4-BE49-F238E27FC236}">
                <a16:creationId xmlns:a16="http://schemas.microsoft.com/office/drawing/2014/main" id="{E5B17990-E613-405C-BD9A-353C12B3C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914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926" name="Text Box 27">
            <a:extLst>
              <a:ext uri="{FF2B5EF4-FFF2-40B4-BE49-F238E27FC236}">
                <a16:creationId xmlns:a16="http://schemas.microsoft.com/office/drawing/2014/main" id="{CE98B28D-4210-4E96-8072-CD1E56652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838200"/>
            <a:ext cx="6116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0 here helps when we use</a:t>
            </a:r>
          </a:p>
          <a:p>
            <a:r>
              <a:rPr lang="en-US" altLang="en-US"/>
              <a:t>the result for other operations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1">
            <a:extLst>
              <a:ext uri="{FF2B5EF4-FFF2-40B4-BE49-F238E27FC236}">
                <a16:creationId xmlns:a16="http://schemas.microsoft.com/office/drawing/2014/main" id="{5331278C-B9C0-4882-BE01-3D2F255B74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1923" name="Footer Placeholder 2">
            <a:extLst>
              <a:ext uri="{FF2B5EF4-FFF2-40B4-BE49-F238E27FC236}">
                <a16:creationId xmlns:a16="http://schemas.microsoft.com/office/drawing/2014/main" id="{40F0BF9E-70F8-442C-8399-4AF988E5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66069968-DAA2-40FB-831B-23961A30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C043421-535A-4CC6-8222-F5FA81C5E4B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Oval 2">
            <a:extLst>
              <a:ext uri="{FF2B5EF4-FFF2-40B4-BE49-F238E27FC236}">
                <a16:creationId xmlns:a16="http://schemas.microsoft.com/office/drawing/2014/main" id="{A34D4F8A-49DE-427C-9954-A58F45B9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26" name="Object 3">
            <a:extLst>
              <a:ext uri="{FF2B5EF4-FFF2-40B4-BE49-F238E27FC236}">
                <a16:creationId xmlns:a16="http://schemas.microsoft.com/office/drawing/2014/main" id="{4EE26FAC-1017-4E12-8C37-A081D1B98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Line 4">
            <a:extLst>
              <a:ext uri="{FF2B5EF4-FFF2-40B4-BE49-F238E27FC236}">
                <a16:creationId xmlns:a16="http://schemas.microsoft.com/office/drawing/2014/main" id="{722142AE-7E49-48BC-AA7F-63E013133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1859E1A9-1178-44E4-8A37-D863AB0FE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600"/>
            <a:ext cx="5605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 for  function</a:t>
            </a:r>
          </a:p>
        </p:txBody>
      </p:sp>
      <p:sp>
        <p:nvSpPr>
          <p:cNvPr id="81929" name="Oval 6">
            <a:extLst>
              <a:ext uri="{FF2B5EF4-FFF2-40B4-BE49-F238E27FC236}">
                <a16:creationId xmlns:a16="http://schemas.microsoft.com/office/drawing/2014/main" id="{889B55AE-AC35-426A-A46D-99890C7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30" name="Object 7">
            <a:extLst>
              <a:ext uri="{FF2B5EF4-FFF2-40B4-BE49-F238E27FC236}">
                <a16:creationId xmlns:a16="http://schemas.microsoft.com/office/drawing/2014/main" id="{885DFFFB-241F-4143-A3EE-E0B132C56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Oval 8">
            <a:extLst>
              <a:ext uri="{FF2B5EF4-FFF2-40B4-BE49-F238E27FC236}">
                <a16:creationId xmlns:a16="http://schemas.microsoft.com/office/drawing/2014/main" id="{4F832D40-3CDE-4253-92EF-6B1E765A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32" name="Object 9">
            <a:extLst>
              <a:ext uri="{FF2B5EF4-FFF2-40B4-BE49-F238E27FC236}">
                <a16:creationId xmlns:a16="http://schemas.microsoft.com/office/drawing/2014/main" id="{B236CD5B-3583-48EF-A6D7-E40A44D84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3" name="Oval 10">
            <a:extLst>
              <a:ext uri="{FF2B5EF4-FFF2-40B4-BE49-F238E27FC236}">
                <a16:creationId xmlns:a16="http://schemas.microsoft.com/office/drawing/2014/main" id="{4A12EC0F-A420-4C24-9477-AF4EA7DE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34" name="Object 11">
            <a:extLst>
              <a:ext uri="{FF2B5EF4-FFF2-40B4-BE49-F238E27FC236}">
                <a16:creationId xmlns:a16="http://schemas.microsoft.com/office/drawing/2014/main" id="{B9F57A27-C5E4-40DE-83AD-12C8BDE24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Line 12">
            <a:extLst>
              <a:ext uri="{FF2B5EF4-FFF2-40B4-BE49-F238E27FC236}">
                <a16:creationId xmlns:a16="http://schemas.microsoft.com/office/drawing/2014/main" id="{0FB32B66-DC64-4954-B36D-09E7AD6AF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36" name="Freeform 13">
            <a:extLst>
              <a:ext uri="{FF2B5EF4-FFF2-40B4-BE49-F238E27FC236}">
                <a16:creationId xmlns:a16="http://schemas.microsoft.com/office/drawing/2014/main" id="{EBA720AE-2DA3-4925-A332-CF4863D6CDC7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37" name="Object 14">
            <a:extLst>
              <a:ext uri="{FF2B5EF4-FFF2-40B4-BE49-F238E27FC236}">
                <a16:creationId xmlns:a16="http://schemas.microsoft.com/office/drawing/2014/main" id="{774D5016-999B-4DBE-88ED-04689CC75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5">
            <a:extLst>
              <a:ext uri="{FF2B5EF4-FFF2-40B4-BE49-F238E27FC236}">
                <a16:creationId xmlns:a16="http://schemas.microsoft.com/office/drawing/2014/main" id="{41A9705C-0264-4C96-A0D4-C68FAF6A3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9" name="Freeform 16">
            <a:extLst>
              <a:ext uri="{FF2B5EF4-FFF2-40B4-BE49-F238E27FC236}">
                <a16:creationId xmlns:a16="http://schemas.microsoft.com/office/drawing/2014/main" id="{B65B2B5E-E893-4F0A-A2B3-C2C6CCAD20FF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0" name="Object 17">
            <a:extLst>
              <a:ext uri="{FF2B5EF4-FFF2-40B4-BE49-F238E27FC236}">
                <a16:creationId xmlns:a16="http://schemas.microsoft.com/office/drawing/2014/main" id="{45D6FE8A-A2B5-4246-924B-CF80566AA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18">
            <a:extLst>
              <a:ext uri="{FF2B5EF4-FFF2-40B4-BE49-F238E27FC236}">
                <a16:creationId xmlns:a16="http://schemas.microsoft.com/office/drawing/2014/main" id="{66980CE0-13D7-499A-8B1D-3BA78A886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Object 19">
            <a:extLst>
              <a:ext uri="{FF2B5EF4-FFF2-40B4-BE49-F238E27FC236}">
                <a16:creationId xmlns:a16="http://schemas.microsoft.com/office/drawing/2014/main" id="{05375168-9106-4DF6-8CF3-E91D80BFA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3" name="Freeform 20">
            <a:extLst>
              <a:ext uri="{FF2B5EF4-FFF2-40B4-BE49-F238E27FC236}">
                <a16:creationId xmlns:a16="http://schemas.microsoft.com/office/drawing/2014/main" id="{7DC36E96-6C8B-40C1-B721-A32F111399A6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4" name="Object 21">
            <a:extLst>
              <a:ext uri="{FF2B5EF4-FFF2-40B4-BE49-F238E27FC236}">
                <a16:creationId xmlns:a16="http://schemas.microsoft.com/office/drawing/2014/main" id="{1CB2FCAB-C201-4CE1-81B6-B93DC763D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Object 22">
            <a:extLst>
              <a:ext uri="{FF2B5EF4-FFF2-40B4-BE49-F238E27FC236}">
                <a16:creationId xmlns:a16="http://schemas.microsoft.com/office/drawing/2014/main" id="{03B972DC-5A75-41D9-AC96-D6CBF2F3A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Oval 23">
            <a:extLst>
              <a:ext uri="{FF2B5EF4-FFF2-40B4-BE49-F238E27FC236}">
                <a16:creationId xmlns:a16="http://schemas.microsoft.com/office/drawing/2014/main" id="{D9AC0141-EAFB-4F8D-95A5-6D5D53D7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1947" name="Line 24">
            <a:extLst>
              <a:ext uri="{FF2B5EF4-FFF2-40B4-BE49-F238E27FC236}">
                <a16:creationId xmlns:a16="http://schemas.microsoft.com/office/drawing/2014/main" id="{00234F58-458F-4239-AB1F-A6CA33015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48" name="Oval 25">
            <a:extLst>
              <a:ext uri="{FF2B5EF4-FFF2-40B4-BE49-F238E27FC236}">
                <a16:creationId xmlns:a16="http://schemas.microsoft.com/office/drawing/2014/main" id="{9F282784-376E-47ED-BB13-75DB7A3A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49" name="Object 26">
            <a:extLst>
              <a:ext uri="{FF2B5EF4-FFF2-40B4-BE49-F238E27FC236}">
                <a16:creationId xmlns:a16="http://schemas.microsoft.com/office/drawing/2014/main" id="{26F8EE66-D965-49E6-9C51-9E7D77A9E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0" name="Line 27">
            <a:extLst>
              <a:ext uri="{FF2B5EF4-FFF2-40B4-BE49-F238E27FC236}">
                <a16:creationId xmlns:a16="http://schemas.microsoft.com/office/drawing/2014/main" id="{EA377F84-73D2-46E2-84F7-BC1B01EC1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1" name="Line 28">
            <a:extLst>
              <a:ext uri="{FF2B5EF4-FFF2-40B4-BE49-F238E27FC236}">
                <a16:creationId xmlns:a16="http://schemas.microsoft.com/office/drawing/2014/main" id="{4CDA41A3-EEA6-48F8-BCA2-3D0D5FB6C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952" name="Object 29">
            <a:extLst>
              <a:ext uri="{FF2B5EF4-FFF2-40B4-BE49-F238E27FC236}">
                <a16:creationId xmlns:a16="http://schemas.microsoft.com/office/drawing/2014/main" id="{BE465E37-408C-405A-A1C9-757BE4212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270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997200" imgH="533400" progId="Equation.3">
                  <p:embed/>
                </p:oleObj>
              </mc:Choice>
              <mc:Fallback>
                <p:oleObj name="Equation" r:id="rId25" imgW="2997200" imgH="533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70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1">
            <a:extLst>
              <a:ext uri="{FF2B5EF4-FFF2-40B4-BE49-F238E27FC236}">
                <a16:creationId xmlns:a16="http://schemas.microsoft.com/office/drawing/2014/main" id="{08F49171-7290-44A7-9F74-68254C49C2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2947" name="Footer Placeholder 2">
            <a:extLst>
              <a:ext uri="{FF2B5EF4-FFF2-40B4-BE49-F238E27FC236}">
                <a16:creationId xmlns:a16="http://schemas.microsoft.com/office/drawing/2014/main" id="{D3A82EE4-61A8-4B15-9E87-B76E7251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66D46B1F-4EB2-4CA0-AE7E-74FDBB47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06E5AE4-8FE2-4670-BCAE-60E91D85157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Text Box 2">
            <a:extLst>
              <a:ext uri="{FF2B5EF4-FFF2-40B4-BE49-F238E27FC236}">
                <a16:creationId xmlns:a16="http://schemas.microsoft.com/office/drawing/2014/main" id="{A7754643-7446-4142-A451-F0A28556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780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graphicFrame>
        <p:nvGraphicFramePr>
          <p:cNvPr id="82950" name="Object 3">
            <a:extLst>
              <a:ext uri="{FF2B5EF4-FFF2-40B4-BE49-F238E27FC236}">
                <a16:creationId xmlns:a16="http://schemas.microsoft.com/office/drawing/2014/main" id="{7357E2BF-2CB5-424C-91E9-C7CB04B7B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12763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419100" progId="Equation.3">
                  <p:embed/>
                </p:oleObj>
              </mc:Choice>
              <mc:Fallback>
                <p:oleObj name="Equation" r:id="rId2" imgW="1206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7635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4">
            <a:extLst>
              <a:ext uri="{FF2B5EF4-FFF2-40B4-BE49-F238E27FC236}">
                <a16:creationId xmlns:a16="http://schemas.microsoft.com/office/drawing/2014/main" id="{038A32D8-2B73-4707-A0F7-83ED0DE7C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23368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520700" progId="Equation.3">
                  <p:embed/>
                </p:oleObj>
              </mc:Choice>
              <mc:Fallback>
                <p:oleObj name="Equation" r:id="rId4" imgW="1244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3368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Line 5">
            <a:extLst>
              <a:ext uri="{FF2B5EF4-FFF2-40B4-BE49-F238E27FC236}">
                <a16:creationId xmlns:a16="http://schemas.microsoft.com/office/drawing/2014/main" id="{72697FC5-8DC7-466B-B9F3-ADD2F9E88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3" name="Line 6">
            <a:extLst>
              <a:ext uri="{FF2B5EF4-FFF2-40B4-BE49-F238E27FC236}">
                <a16:creationId xmlns:a16="http://schemas.microsoft.com/office/drawing/2014/main" id="{A1B68487-5FF1-4D63-9D3F-F258F31AA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9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4" name="Line 7">
            <a:extLst>
              <a:ext uri="{FF2B5EF4-FFF2-40B4-BE49-F238E27FC236}">
                <a16:creationId xmlns:a16="http://schemas.microsoft.com/office/drawing/2014/main" id="{2E64AF71-C9B8-4A4C-8211-4382CDC5B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5" name="Line 8">
            <a:extLst>
              <a:ext uri="{FF2B5EF4-FFF2-40B4-BE49-F238E27FC236}">
                <a16:creationId xmlns:a16="http://schemas.microsoft.com/office/drawing/2014/main" id="{44E1772A-D020-4B1F-BDE9-E4A96D4DB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6" name="Line 9">
            <a:extLst>
              <a:ext uri="{FF2B5EF4-FFF2-40B4-BE49-F238E27FC236}">
                <a16:creationId xmlns:a16="http://schemas.microsoft.com/office/drawing/2014/main" id="{CBA71969-58E0-4FD3-897B-8044EAEA5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7" name="Line 10">
            <a:extLst>
              <a:ext uri="{FF2B5EF4-FFF2-40B4-BE49-F238E27FC236}">
                <a16:creationId xmlns:a16="http://schemas.microsoft.com/office/drawing/2014/main" id="{08B4B576-BC7A-465C-93D3-8289C6EF7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8" name="Line 11">
            <a:extLst>
              <a:ext uri="{FF2B5EF4-FFF2-40B4-BE49-F238E27FC236}">
                <a16:creationId xmlns:a16="http://schemas.microsoft.com/office/drawing/2014/main" id="{A337D5B4-A9A7-40E3-87F1-183FBE3B0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9" name="Line 12">
            <a:extLst>
              <a:ext uri="{FF2B5EF4-FFF2-40B4-BE49-F238E27FC236}">
                <a16:creationId xmlns:a16="http://schemas.microsoft.com/office/drawing/2014/main" id="{EB455375-ACFD-40AD-90B5-9CA77CAB6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0" name="Line 13">
            <a:extLst>
              <a:ext uri="{FF2B5EF4-FFF2-40B4-BE49-F238E27FC236}">
                <a16:creationId xmlns:a16="http://schemas.microsoft.com/office/drawing/2014/main" id="{D235A736-652D-4679-AC7B-9EAE3FD4F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1" name="Line 14">
            <a:extLst>
              <a:ext uri="{FF2B5EF4-FFF2-40B4-BE49-F238E27FC236}">
                <a16:creationId xmlns:a16="http://schemas.microsoft.com/office/drawing/2014/main" id="{834A6ED7-B85B-4FED-B939-9F65C93A4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62" name="Object 15">
            <a:extLst>
              <a:ext uri="{FF2B5EF4-FFF2-40B4-BE49-F238E27FC236}">
                <a16:creationId xmlns:a16="http://schemas.microsoft.com/office/drawing/2014/main" id="{E61EC17F-CB8D-4A82-BD3B-61AC8C9EE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6">
            <a:extLst>
              <a:ext uri="{FF2B5EF4-FFF2-40B4-BE49-F238E27FC236}">
                <a16:creationId xmlns:a16="http://schemas.microsoft.com/office/drawing/2014/main" id="{C2321184-1965-4C52-B1B1-FBEED34C8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6811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90" imgH="380835" progId="Equation.3">
                  <p:embed/>
                </p:oleObj>
              </mc:Choice>
              <mc:Fallback>
                <p:oleObj name="Equation" r:id="rId8" imgW="253890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811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17">
            <a:extLst>
              <a:ext uri="{FF2B5EF4-FFF2-40B4-BE49-F238E27FC236}">
                <a16:creationId xmlns:a16="http://schemas.microsoft.com/office/drawing/2014/main" id="{17316E09-C142-45E8-8C9A-479D9ED02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90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33169" progId="Equation.3">
                  <p:embed/>
                </p:oleObj>
              </mc:Choice>
              <mc:Fallback>
                <p:oleObj name="Equation" r:id="rId10" imgW="444307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18">
            <a:extLst>
              <a:ext uri="{FF2B5EF4-FFF2-40B4-BE49-F238E27FC236}">
                <a16:creationId xmlns:a16="http://schemas.microsoft.com/office/drawing/2014/main" id="{09C6D7C2-AF22-4937-9072-2E0683F8B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28" imgH="368140" progId="Equation.3">
                  <p:embed/>
                </p:oleObj>
              </mc:Choice>
              <mc:Fallback>
                <p:oleObj name="Equation" r:id="rId12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19">
            <a:extLst>
              <a:ext uri="{FF2B5EF4-FFF2-40B4-BE49-F238E27FC236}">
                <a16:creationId xmlns:a16="http://schemas.microsoft.com/office/drawing/2014/main" id="{AF478A1F-96FF-4C83-8EF9-78B58C666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34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28" imgH="368140" progId="Equation.3">
                  <p:embed/>
                </p:oleObj>
              </mc:Choice>
              <mc:Fallback>
                <p:oleObj name="Equation" r:id="rId14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0">
            <a:extLst>
              <a:ext uri="{FF2B5EF4-FFF2-40B4-BE49-F238E27FC236}">
                <a16:creationId xmlns:a16="http://schemas.microsoft.com/office/drawing/2014/main" id="{AFD468B8-45AE-44B0-BEE9-1D6FB0CBA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21">
            <a:extLst>
              <a:ext uri="{FF2B5EF4-FFF2-40B4-BE49-F238E27FC236}">
                <a16:creationId xmlns:a16="http://schemas.microsoft.com/office/drawing/2014/main" id="{9A062EA4-5E18-4F04-84A0-41A240A36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2">
            <a:extLst>
              <a:ext uri="{FF2B5EF4-FFF2-40B4-BE49-F238E27FC236}">
                <a16:creationId xmlns:a16="http://schemas.microsoft.com/office/drawing/2014/main" id="{F46280A3-3304-4999-B1EC-E0DD550A4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28" imgH="368140" progId="Equation.3">
                  <p:embed/>
                </p:oleObj>
              </mc:Choice>
              <mc:Fallback>
                <p:oleObj name="Equation" r:id="rId18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0" name="Text Box 23">
            <a:extLst>
              <a:ext uri="{FF2B5EF4-FFF2-40B4-BE49-F238E27FC236}">
                <a16:creationId xmlns:a16="http://schemas.microsoft.com/office/drawing/2014/main" id="{89A25B27-70B7-4185-BB71-79C111083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82971" name="Object 24">
            <a:extLst>
              <a:ext uri="{FF2B5EF4-FFF2-40B4-BE49-F238E27FC236}">
                <a16:creationId xmlns:a16="http://schemas.microsoft.com/office/drawing/2014/main" id="{72FF94A6-7380-489F-BB67-3650D0AC0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1130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1973" imgH="304668" progId="Equation.3">
                  <p:embed/>
                </p:oleObj>
              </mc:Choice>
              <mc:Fallback>
                <p:oleObj name="Equation" r:id="rId19" imgW="291973" imgH="3046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130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2" name="Object 25">
            <a:extLst>
              <a:ext uri="{FF2B5EF4-FFF2-40B4-BE49-F238E27FC236}">
                <a16:creationId xmlns:a16="http://schemas.microsoft.com/office/drawing/2014/main" id="{35A4473A-45F2-44FE-83F5-5C936AB13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8700" y="1123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225" imgH="406048" progId="Equation.3">
                  <p:embed/>
                </p:oleObj>
              </mc:Choice>
              <mc:Fallback>
                <p:oleObj name="Equation" r:id="rId21" imgW="317225" imgH="40604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123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6">
            <a:extLst>
              <a:ext uri="{FF2B5EF4-FFF2-40B4-BE49-F238E27FC236}">
                <a16:creationId xmlns:a16="http://schemas.microsoft.com/office/drawing/2014/main" id="{1C312CB9-ED79-4E5C-8E5C-3E50DF59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Final Result</a:t>
            </a:r>
          </a:p>
        </p:txBody>
      </p:sp>
      <p:sp>
        <p:nvSpPr>
          <p:cNvPr id="82974" name="Line 27">
            <a:extLst>
              <a:ext uri="{FF2B5EF4-FFF2-40B4-BE49-F238E27FC236}">
                <a16:creationId xmlns:a16="http://schemas.microsoft.com/office/drawing/2014/main" id="{093914DE-8BE4-408D-BAC2-73FEF091A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5" name="Line 28">
            <a:extLst>
              <a:ext uri="{FF2B5EF4-FFF2-40B4-BE49-F238E27FC236}">
                <a16:creationId xmlns:a16="http://schemas.microsoft.com/office/drawing/2014/main" id="{BA5CC971-CFA9-4C99-B326-0F2D72942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71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6" name="Line 29">
            <a:extLst>
              <a:ext uri="{FF2B5EF4-FFF2-40B4-BE49-F238E27FC236}">
                <a16:creationId xmlns:a16="http://schemas.microsoft.com/office/drawing/2014/main" id="{A91F7257-A8FD-4A5F-A81F-30BA3E861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7" name="Line 30">
            <a:extLst>
              <a:ext uri="{FF2B5EF4-FFF2-40B4-BE49-F238E27FC236}">
                <a16:creationId xmlns:a16="http://schemas.microsoft.com/office/drawing/2014/main" id="{8B018C99-6B15-45CA-AFEE-A7F350980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8" name="Line 31">
            <a:extLst>
              <a:ext uri="{FF2B5EF4-FFF2-40B4-BE49-F238E27FC236}">
                <a16:creationId xmlns:a16="http://schemas.microsoft.com/office/drawing/2014/main" id="{195D8DC5-03BF-455E-9C83-DA56A18C6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9" name="Line 32">
            <a:extLst>
              <a:ext uri="{FF2B5EF4-FFF2-40B4-BE49-F238E27FC236}">
                <a16:creationId xmlns:a16="http://schemas.microsoft.com/office/drawing/2014/main" id="{6C71D931-3F4F-404E-9354-56F983D7C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0" name="Line 33">
            <a:extLst>
              <a:ext uri="{FF2B5EF4-FFF2-40B4-BE49-F238E27FC236}">
                <a16:creationId xmlns:a16="http://schemas.microsoft.com/office/drawing/2014/main" id="{D5082104-2C63-4393-A07E-F08977430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1" name="Line 34">
            <a:extLst>
              <a:ext uri="{FF2B5EF4-FFF2-40B4-BE49-F238E27FC236}">
                <a16:creationId xmlns:a16="http://schemas.microsoft.com/office/drawing/2014/main" id="{7DD58821-D73E-4DA4-91E9-EC99AE894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2" name="Line 35">
            <a:extLst>
              <a:ext uri="{FF2B5EF4-FFF2-40B4-BE49-F238E27FC236}">
                <a16:creationId xmlns:a16="http://schemas.microsoft.com/office/drawing/2014/main" id="{780CC407-9CEA-4068-B207-E91F2DE97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3" name="Line 36">
            <a:extLst>
              <a:ext uri="{FF2B5EF4-FFF2-40B4-BE49-F238E27FC236}">
                <a16:creationId xmlns:a16="http://schemas.microsoft.com/office/drawing/2014/main" id="{B1D830D1-07E0-40DD-93F5-3F67EC69C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84" name="Object 37">
            <a:extLst>
              <a:ext uri="{FF2B5EF4-FFF2-40B4-BE49-F238E27FC236}">
                <a16:creationId xmlns:a16="http://schemas.microsoft.com/office/drawing/2014/main" id="{18FD7928-6C7C-4AE6-9E13-0EA92E31F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5" name="Object 38">
            <a:extLst>
              <a:ext uri="{FF2B5EF4-FFF2-40B4-BE49-F238E27FC236}">
                <a16:creationId xmlns:a16="http://schemas.microsoft.com/office/drawing/2014/main" id="{6286FD7C-8CB5-45F3-B184-7802E14AC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80835" progId="Equation.3">
                  <p:embed/>
                </p:oleObj>
              </mc:Choice>
              <mc:Fallback>
                <p:oleObj name="Equation" r:id="rId24" imgW="253890" imgH="38083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6" name="Object 39">
            <a:extLst>
              <a:ext uri="{FF2B5EF4-FFF2-40B4-BE49-F238E27FC236}">
                <a16:creationId xmlns:a16="http://schemas.microsoft.com/office/drawing/2014/main" id="{752FC3FA-4B1F-493D-BE99-8104AE767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6100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4307" imgH="520474" progId="Equation.3">
                  <p:embed/>
                </p:oleObj>
              </mc:Choice>
              <mc:Fallback>
                <p:oleObj name="Equation" r:id="rId25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00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40">
            <a:extLst>
              <a:ext uri="{FF2B5EF4-FFF2-40B4-BE49-F238E27FC236}">
                <a16:creationId xmlns:a16="http://schemas.microsoft.com/office/drawing/2014/main" id="{9C3BA781-5978-4364-890B-02EA1D23A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8" name="Object 41">
            <a:extLst>
              <a:ext uri="{FF2B5EF4-FFF2-40B4-BE49-F238E27FC236}">
                <a16:creationId xmlns:a16="http://schemas.microsoft.com/office/drawing/2014/main" id="{9387B676-0B5A-4BAF-BCA7-B237271E1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34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42">
            <a:extLst>
              <a:ext uri="{FF2B5EF4-FFF2-40B4-BE49-F238E27FC236}">
                <a16:creationId xmlns:a16="http://schemas.microsoft.com/office/drawing/2014/main" id="{8C60D1B0-0408-431A-B4F8-3B67AAB31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0" name="Object 43">
            <a:extLst>
              <a:ext uri="{FF2B5EF4-FFF2-40B4-BE49-F238E27FC236}">
                <a16:creationId xmlns:a16="http://schemas.microsoft.com/office/drawing/2014/main" id="{65DEFD5C-6972-4744-B6E1-578AC1B72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1" name="Object 44">
            <a:extLst>
              <a:ext uri="{FF2B5EF4-FFF2-40B4-BE49-F238E27FC236}">
                <a16:creationId xmlns:a16="http://schemas.microsoft.com/office/drawing/2014/main" id="{23FB1FF1-9D34-44C9-9989-94BA30F33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2" name="Object 45">
            <a:extLst>
              <a:ext uri="{FF2B5EF4-FFF2-40B4-BE49-F238E27FC236}">
                <a16:creationId xmlns:a16="http://schemas.microsoft.com/office/drawing/2014/main" id="{0B89A3A4-DF41-49E3-BB89-2BBD2F009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5720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40948" imgH="431613" progId="Equation.3">
                  <p:embed/>
                </p:oleObj>
              </mc:Choice>
              <mc:Fallback>
                <p:oleObj name="Equation" r:id="rId32" imgW="1040948" imgH="431613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3" name="Text Box 46">
            <a:extLst>
              <a:ext uri="{FF2B5EF4-FFF2-40B4-BE49-F238E27FC236}">
                <a16:creationId xmlns:a16="http://schemas.microsoft.com/office/drawing/2014/main" id="{42CD1478-275D-44C7-B8E6-EBFEE3E8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192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(=2)</a:t>
            </a:r>
          </a:p>
        </p:txBody>
      </p:sp>
      <p:sp>
        <p:nvSpPr>
          <p:cNvPr id="82994" name="Text Box 47">
            <a:extLst>
              <a:ext uri="{FF2B5EF4-FFF2-40B4-BE49-F238E27FC236}">
                <a16:creationId xmlns:a16="http://schemas.microsoft.com/office/drawing/2014/main" id="{7AC9A6EB-D6E9-43CB-A0F5-5E1A6918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860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(=2)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1">
            <a:extLst>
              <a:ext uri="{FF2B5EF4-FFF2-40B4-BE49-F238E27FC236}">
                <a16:creationId xmlns:a16="http://schemas.microsoft.com/office/drawing/2014/main" id="{E43D522D-544F-443D-B538-572323EA51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3971" name="Footer Placeholder 2">
            <a:extLst>
              <a:ext uri="{FF2B5EF4-FFF2-40B4-BE49-F238E27FC236}">
                <a16:creationId xmlns:a16="http://schemas.microsoft.com/office/drawing/2014/main" id="{D21AA801-6C8C-486B-85FD-579116E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3E079085-C742-409B-8591-91C494A5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B2BD96C-36B8-4272-B7E1-7BD842F4726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Oval 2">
            <a:extLst>
              <a:ext uri="{FF2B5EF4-FFF2-40B4-BE49-F238E27FC236}">
                <a16:creationId xmlns:a16="http://schemas.microsoft.com/office/drawing/2014/main" id="{0E0A2E69-572A-4EEA-9462-231D08C1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974" name="Line 3">
            <a:extLst>
              <a:ext uri="{FF2B5EF4-FFF2-40B4-BE49-F238E27FC236}">
                <a16:creationId xmlns:a16="http://schemas.microsoft.com/office/drawing/2014/main" id="{1C178DD6-ED37-4E9B-A842-E9AB7B16F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5" name="Line 4">
            <a:extLst>
              <a:ext uri="{FF2B5EF4-FFF2-40B4-BE49-F238E27FC236}">
                <a16:creationId xmlns:a16="http://schemas.microsoft.com/office/drawing/2014/main" id="{7D07FF5A-70F8-424D-8437-169AB84B6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6" name="Line 5">
            <a:extLst>
              <a:ext uri="{FF2B5EF4-FFF2-40B4-BE49-F238E27FC236}">
                <a16:creationId xmlns:a16="http://schemas.microsoft.com/office/drawing/2014/main" id="{84FD4E20-996E-4885-A8A6-3216B2CCA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Line 6">
            <a:extLst>
              <a:ext uri="{FF2B5EF4-FFF2-40B4-BE49-F238E27FC236}">
                <a16:creationId xmlns:a16="http://schemas.microsoft.com/office/drawing/2014/main" id="{FD8C8F82-00C9-48D4-BB86-B4389DB53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8" name="Line 7">
            <a:extLst>
              <a:ext uri="{FF2B5EF4-FFF2-40B4-BE49-F238E27FC236}">
                <a16:creationId xmlns:a16="http://schemas.microsoft.com/office/drawing/2014/main" id="{04711C2A-689C-4E03-A5E9-7DB529201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9" name="Line 8">
            <a:extLst>
              <a:ext uri="{FF2B5EF4-FFF2-40B4-BE49-F238E27FC236}">
                <a16:creationId xmlns:a16="http://schemas.microsoft.com/office/drawing/2014/main" id="{6BB97331-7A47-46EA-B7A6-FA3A6065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0" name="Line 9">
            <a:extLst>
              <a:ext uri="{FF2B5EF4-FFF2-40B4-BE49-F238E27FC236}">
                <a16:creationId xmlns:a16="http://schemas.microsoft.com/office/drawing/2014/main" id="{E449F68E-1A94-4ABE-9B5A-8FCF06446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1" name="Line 10">
            <a:extLst>
              <a:ext uri="{FF2B5EF4-FFF2-40B4-BE49-F238E27FC236}">
                <a16:creationId xmlns:a16="http://schemas.microsoft.com/office/drawing/2014/main" id="{0C49DDAE-CCBE-4E0B-B924-F54981407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11">
            <a:extLst>
              <a:ext uri="{FF2B5EF4-FFF2-40B4-BE49-F238E27FC236}">
                <a16:creationId xmlns:a16="http://schemas.microsoft.com/office/drawing/2014/main" id="{362CB85F-B550-450B-8022-50C56600F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Line 12">
            <a:extLst>
              <a:ext uri="{FF2B5EF4-FFF2-40B4-BE49-F238E27FC236}">
                <a16:creationId xmlns:a16="http://schemas.microsoft.com/office/drawing/2014/main" id="{6F1CF81A-D62A-4401-90FF-728ED2DEB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984" name="Object 13">
            <a:extLst>
              <a:ext uri="{FF2B5EF4-FFF2-40B4-BE49-F238E27FC236}">
                <a16:creationId xmlns:a16="http://schemas.microsoft.com/office/drawing/2014/main" id="{2A5D25FD-9467-4E1F-9C96-DD6A2E851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4">
            <a:extLst>
              <a:ext uri="{FF2B5EF4-FFF2-40B4-BE49-F238E27FC236}">
                <a16:creationId xmlns:a16="http://schemas.microsoft.com/office/drawing/2014/main" id="{5FF3A765-0BA6-4B5F-AB35-2EDC0FDFB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80835" progId="Equation.3">
                  <p:embed/>
                </p:oleObj>
              </mc:Choice>
              <mc:Fallback>
                <p:oleObj name="Equation" r:id="rId4" imgW="253890" imgH="380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5">
            <a:extLst>
              <a:ext uri="{FF2B5EF4-FFF2-40B4-BE49-F238E27FC236}">
                <a16:creationId xmlns:a16="http://schemas.microsoft.com/office/drawing/2014/main" id="{7C4DA2B6-7F42-4CD1-BD63-365317215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33169" progId="Equation.3">
                  <p:embed/>
                </p:oleObj>
              </mc:Choice>
              <mc:Fallback>
                <p:oleObj name="Equation" r:id="rId6" imgW="444307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6">
            <a:extLst>
              <a:ext uri="{FF2B5EF4-FFF2-40B4-BE49-F238E27FC236}">
                <a16:creationId xmlns:a16="http://schemas.microsoft.com/office/drawing/2014/main" id="{AA0B5987-4564-4059-A034-E54F4C65B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28" imgH="368140" progId="Equation.3">
                  <p:embed/>
                </p:oleObj>
              </mc:Choice>
              <mc:Fallback>
                <p:oleObj name="Equation" r:id="rId8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17">
            <a:extLst>
              <a:ext uri="{FF2B5EF4-FFF2-40B4-BE49-F238E27FC236}">
                <a16:creationId xmlns:a16="http://schemas.microsoft.com/office/drawing/2014/main" id="{4BAF1293-EDD5-41A0-BED6-D963EB444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368140" progId="Equation.3">
                  <p:embed/>
                </p:oleObj>
              </mc:Choice>
              <mc:Fallback>
                <p:oleObj name="Equation" r:id="rId10" imgW="165028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9" name="Text Box 18">
            <a:extLst>
              <a:ext uri="{FF2B5EF4-FFF2-40B4-BE49-F238E27FC236}">
                <a16:creationId xmlns:a16="http://schemas.microsoft.com/office/drawing/2014/main" id="{9A9B9AED-0A56-447B-BD27-AF2C2AA87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83990" name="Object 19">
            <a:extLst>
              <a:ext uri="{FF2B5EF4-FFF2-40B4-BE49-F238E27FC236}">
                <a16:creationId xmlns:a16="http://schemas.microsoft.com/office/drawing/2014/main" id="{8745A409-7681-4BBB-A553-BCC1ABBC3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1" name="Oval 20">
            <a:extLst>
              <a:ext uri="{FF2B5EF4-FFF2-40B4-BE49-F238E27FC236}">
                <a16:creationId xmlns:a16="http://schemas.microsoft.com/office/drawing/2014/main" id="{907F155E-33BF-4ABF-9D35-45FF6A85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3992" name="Object 21">
            <a:extLst>
              <a:ext uri="{FF2B5EF4-FFF2-40B4-BE49-F238E27FC236}">
                <a16:creationId xmlns:a16="http://schemas.microsoft.com/office/drawing/2014/main" id="{613B9B24-C66E-4471-92F0-84B972D9B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3" name="Line 22">
            <a:extLst>
              <a:ext uri="{FF2B5EF4-FFF2-40B4-BE49-F238E27FC236}">
                <a16:creationId xmlns:a16="http://schemas.microsoft.com/office/drawing/2014/main" id="{87D02BDC-B8C4-4607-8018-EC67C0713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94" name="Oval 23">
            <a:extLst>
              <a:ext uri="{FF2B5EF4-FFF2-40B4-BE49-F238E27FC236}">
                <a16:creationId xmlns:a16="http://schemas.microsoft.com/office/drawing/2014/main" id="{7275C9E9-63D6-4025-B1EB-4A4961B6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3995" name="Object 24">
            <a:extLst>
              <a:ext uri="{FF2B5EF4-FFF2-40B4-BE49-F238E27FC236}">
                <a16:creationId xmlns:a16="http://schemas.microsoft.com/office/drawing/2014/main" id="{C3AC9B50-FBF9-45C7-94B9-0BABEC90C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35" imgH="520474" progId="Equation.3">
                  <p:embed/>
                </p:oleObj>
              </mc:Choice>
              <mc:Fallback>
                <p:oleObj name="Equation" r:id="rId14" imgW="380835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6" name="Oval 25">
            <a:extLst>
              <a:ext uri="{FF2B5EF4-FFF2-40B4-BE49-F238E27FC236}">
                <a16:creationId xmlns:a16="http://schemas.microsoft.com/office/drawing/2014/main" id="{400CA87E-5B1F-414C-AF06-7621C878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3997" name="Object 26">
            <a:extLst>
              <a:ext uri="{FF2B5EF4-FFF2-40B4-BE49-F238E27FC236}">
                <a16:creationId xmlns:a16="http://schemas.microsoft.com/office/drawing/2014/main" id="{F3B4AA4F-5C4B-4015-AE3E-0F10EC426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307" imgH="520474" progId="Equation.3">
                  <p:embed/>
                </p:oleObj>
              </mc:Choice>
              <mc:Fallback>
                <p:oleObj name="Equation" r:id="rId16" imgW="444307" imgH="5204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8" name="Object 27">
            <a:extLst>
              <a:ext uri="{FF2B5EF4-FFF2-40B4-BE49-F238E27FC236}">
                <a16:creationId xmlns:a16="http://schemas.microsoft.com/office/drawing/2014/main" id="{DA414148-08D2-4B89-B41F-2673CEBF6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613" imgH="533169" progId="Equation.3">
                  <p:embed/>
                </p:oleObj>
              </mc:Choice>
              <mc:Fallback>
                <p:oleObj name="Equation" r:id="rId18" imgW="431613" imgH="5331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9" name="Line 28">
            <a:extLst>
              <a:ext uri="{FF2B5EF4-FFF2-40B4-BE49-F238E27FC236}">
                <a16:creationId xmlns:a16="http://schemas.microsoft.com/office/drawing/2014/main" id="{D90AA93B-2217-4D12-9B75-F45FB45C5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00" name="Freeform 29">
            <a:extLst>
              <a:ext uri="{FF2B5EF4-FFF2-40B4-BE49-F238E27FC236}">
                <a16:creationId xmlns:a16="http://schemas.microsoft.com/office/drawing/2014/main" id="{87FE038C-E5E9-4D53-B310-55ECDE406878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001" name="Object 30">
            <a:extLst>
              <a:ext uri="{FF2B5EF4-FFF2-40B4-BE49-F238E27FC236}">
                <a16:creationId xmlns:a16="http://schemas.microsoft.com/office/drawing/2014/main" id="{9DA56FF2-0466-40D6-8F84-07F6724A9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49400" imgH="457200" progId="Equation.3">
                  <p:embed/>
                </p:oleObj>
              </mc:Choice>
              <mc:Fallback>
                <p:oleObj name="Equation" r:id="rId20" imgW="15494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2" name="Object 31">
            <a:extLst>
              <a:ext uri="{FF2B5EF4-FFF2-40B4-BE49-F238E27FC236}">
                <a16:creationId xmlns:a16="http://schemas.microsoft.com/office/drawing/2014/main" id="{6F1DB6E5-0036-4D70-BE12-CB91578E5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60500" imgH="457200" progId="Equation.3">
                  <p:embed/>
                </p:oleObj>
              </mc:Choice>
              <mc:Fallback>
                <p:oleObj name="Equation" r:id="rId22" imgW="14605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3" name="Freeform 32">
            <a:extLst>
              <a:ext uri="{FF2B5EF4-FFF2-40B4-BE49-F238E27FC236}">
                <a16:creationId xmlns:a16="http://schemas.microsoft.com/office/drawing/2014/main" id="{A4922037-58E4-4338-9BFE-3A1EBBA1CBD6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004" name="Object 33">
            <a:extLst>
              <a:ext uri="{FF2B5EF4-FFF2-40B4-BE49-F238E27FC236}">
                <a16:creationId xmlns:a16="http://schemas.microsoft.com/office/drawing/2014/main" id="{9BC2E6C9-D74C-49D1-8D46-D64F7C060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84300" imgH="457200" progId="Equation.3">
                  <p:embed/>
                </p:oleObj>
              </mc:Choice>
              <mc:Fallback>
                <p:oleObj name="Equation" r:id="rId24" imgW="138430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5" name="Object 34">
            <a:extLst>
              <a:ext uri="{FF2B5EF4-FFF2-40B4-BE49-F238E27FC236}">
                <a16:creationId xmlns:a16="http://schemas.microsoft.com/office/drawing/2014/main" id="{6AFAD9F1-E99C-4E2F-BC65-0ED0E4450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87500" imgH="457200" progId="Equation.3">
                  <p:embed/>
                </p:oleObj>
              </mc:Choice>
              <mc:Fallback>
                <p:oleObj name="Equation" r:id="rId26" imgW="15875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6" name="Object 35">
            <a:extLst>
              <a:ext uri="{FF2B5EF4-FFF2-40B4-BE49-F238E27FC236}">
                <a16:creationId xmlns:a16="http://schemas.microsoft.com/office/drawing/2014/main" id="{1F704FE1-1B8E-4DEB-A018-221CE5B35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85900" imgH="457200" progId="Equation.3">
                  <p:embed/>
                </p:oleObj>
              </mc:Choice>
              <mc:Fallback>
                <p:oleObj name="Equation" r:id="rId28" imgW="14859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7" name="Freeform 36">
            <a:extLst>
              <a:ext uri="{FF2B5EF4-FFF2-40B4-BE49-F238E27FC236}">
                <a16:creationId xmlns:a16="http://schemas.microsoft.com/office/drawing/2014/main" id="{FD4B06EF-8D36-41C4-A127-A328DD2D95E3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008" name="Object 37">
            <a:extLst>
              <a:ext uri="{FF2B5EF4-FFF2-40B4-BE49-F238E27FC236}">
                <a16:creationId xmlns:a16="http://schemas.microsoft.com/office/drawing/2014/main" id="{6CD78EC4-8825-4050-9399-FAE464698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09700" imgH="457200" progId="Equation.3">
                  <p:embed/>
                </p:oleObj>
              </mc:Choice>
              <mc:Fallback>
                <p:oleObj name="Equation" r:id="rId30" imgW="140970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9" name="Object 38">
            <a:extLst>
              <a:ext uri="{FF2B5EF4-FFF2-40B4-BE49-F238E27FC236}">
                <a16:creationId xmlns:a16="http://schemas.microsoft.com/office/drawing/2014/main" id="{282CCE1C-FEA8-46EA-89B0-AF620432C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44307" imgH="520474" progId="Equation.3">
                  <p:embed/>
                </p:oleObj>
              </mc:Choice>
              <mc:Fallback>
                <p:oleObj name="Equation" r:id="rId32" imgW="444307" imgH="5204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0" name="Oval 39">
            <a:extLst>
              <a:ext uri="{FF2B5EF4-FFF2-40B4-BE49-F238E27FC236}">
                <a16:creationId xmlns:a16="http://schemas.microsoft.com/office/drawing/2014/main" id="{A4A8FB40-374E-49A7-9FC9-89F9CAAD7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4011" name="Line 40">
            <a:extLst>
              <a:ext uri="{FF2B5EF4-FFF2-40B4-BE49-F238E27FC236}">
                <a16:creationId xmlns:a16="http://schemas.microsoft.com/office/drawing/2014/main" id="{99FCD2A1-B49B-49AF-AB6D-8C34D4ED3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12" name="Oval 41">
            <a:extLst>
              <a:ext uri="{FF2B5EF4-FFF2-40B4-BE49-F238E27FC236}">
                <a16:creationId xmlns:a16="http://schemas.microsoft.com/office/drawing/2014/main" id="{9A8B6EB5-55C1-4976-9F90-29E3F899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4013" name="Object 42">
            <a:extLst>
              <a:ext uri="{FF2B5EF4-FFF2-40B4-BE49-F238E27FC236}">
                <a16:creationId xmlns:a16="http://schemas.microsoft.com/office/drawing/2014/main" id="{06CCF2E7-3756-41E4-A6E9-5951AC6B6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409700" imgH="457200" progId="Equation.3">
                  <p:embed/>
                </p:oleObj>
              </mc:Choice>
              <mc:Fallback>
                <p:oleObj name="Equation" r:id="rId34" imgW="14097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4" name="Line 43">
            <a:extLst>
              <a:ext uri="{FF2B5EF4-FFF2-40B4-BE49-F238E27FC236}">
                <a16:creationId xmlns:a16="http://schemas.microsoft.com/office/drawing/2014/main" id="{34098A72-3E52-4AF1-9364-263D3C892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15" name="Line 44">
            <a:extLst>
              <a:ext uri="{FF2B5EF4-FFF2-40B4-BE49-F238E27FC236}">
                <a16:creationId xmlns:a16="http://schemas.microsoft.com/office/drawing/2014/main" id="{19880AD5-14AA-4C7A-863D-0F06398CC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016" name="Object 45">
            <a:extLst>
              <a:ext uri="{FF2B5EF4-FFF2-40B4-BE49-F238E27FC236}">
                <a16:creationId xmlns:a16="http://schemas.microsoft.com/office/drawing/2014/main" id="{2BC1F986-657B-468C-845E-24B37FE7C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7" name="Object 46">
            <a:extLst>
              <a:ext uri="{FF2B5EF4-FFF2-40B4-BE49-F238E27FC236}">
                <a16:creationId xmlns:a16="http://schemas.microsoft.com/office/drawing/2014/main" id="{D0DDCAC5-77D1-4246-AF58-ED5014F92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8" name="Oval 47">
            <a:extLst>
              <a:ext uri="{FF2B5EF4-FFF2-40B4-BE49-F238E27FC236}">
                <a16:creationId xmlns:a16="http://schemas.microsoft.com/office/drawing/2014/main" id="{5954775D-999B-4B9C-AD97-CE8671FA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>
            <a:extLst>
              <a:ext uri="{FF2B5EF4-FFF2-40B4-BE49-F238E27FC236}">
                <a16:creationId xmlns:a16="http://schemas.microsoft.com/office/drawing/2014/main" id="{48539DCD-F5AF-4D65-9CF3-94A37191D6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267" name="Footer Placeholder 2">
            <a:extLst>
              <a:ext uri="{FF2B5EF4-FFF2-40B4-BE49-F238E27FC236}">
                <a16:creationId xmlns:a16="http://schemas.microsoft.com/office/drawing/2014/main" id="{B0DD0EAC-6BE8-47AA-959F-1FB250FB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EFB26A4-CD07-43F6-8A4A-A5788168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38F2948-D174-4E61-8E9F-608C5FF42C6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Line 2">
            <a:extLst>
              <a:ext uri="{FF2B5EF4-FFF2-40B4-BE49-F238E27FC236}">
                <a16:creationId xmlns:a16="http://schemas.microsoft.com/office/drawing/2014/main" id="{E337A76D-E849-466A-A8FF-1828F1250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" name="Line 3">
            <a:extLst>
              <a:ext uri="{FF2B5EF4-FFF2-40B4-BE49-F238E27FC236}">
                <a16:creationId xmlns:a16="http://schemas.microsoft.com/office/drawing/2014/main" id="{C1684821-8442-471E-A923-30214A394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Line 4">
            <a:extLst>
              <a:ext uri="{FF2B5EF4-FFF2-40B4-BE49-F238E27FC236}">
                <a16:creationId xmlns:a16="http://schemas.microsoft.com/office/drawing/2014/main" id="{B87B07CA-A32D-4B47-9854-AD5421EB5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2" name="Line 5">
            <a:extLst>
              <a:ext uri="{FF2B5EF4-FFF2-40B4-BE49-F238E27FC236}">
                <a16:creationId xmlns:a16="http://schemas.microsoft.com/office/drawing/2014/main" id="{9FCF2A9B-731D-4FF4-8A10-3FD10B80C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3" name="Line 6">
            <a:extLst>
              <a:ext uri="{FF2B5EF4-FFF2-40B4-BE49-F238E27FC236}">
                <a16:creationId xmlns:a16="http://schemas.microsoft.com/office/drawing/2014/main" id="{EF6EB2D9-026C-4444-858B-27D1F57D2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Line 7">
            <a:extLst>
              <a:ext uri="{FF2B5EF4-FFF2-40B4-BE49-F238E27FC236}">
                <a16:creationId xmlns:a16="http://schemas.microsoft.com/office/drawing/2014/main" id="{1CEBD392-7357-4A4B-847A-BE99C80EF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5" name="Line 8">
            <a:extLst>
              <a:ext uri="{FF2B5EF4-FFF2-40B4-BE49-F238E27FC236}">
                <a16:creationId xmlns:a16="http://schemas.microsoft.com/office/drawing/2014/main" id="{9FE23B6C-9314-44B0-9202-889295BB9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6" name="Line 9">
            <a:extLst>
              <a:ext uri="{FF2B5EF4-FFF2-40B4-BE49-F238E27FC236}">
                <a16:creationId xmlns:a16="http://schemas.microsoft.com/office/drawing/2014/main" id="{39B55FC3-00E0-47B8-921F-B0CB6B023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7" name="Line 10">
            <a:extLst>
              <a:ext uri="{FF2B5EF4-FFF2-40B4-BE49-F238E27FC236}">
                <a16:creationId xmlns:a16="http://schemas.microsoft.com/office/drawing/2014/main" id="{4A07223C-7D99-4C15-A645-22F905105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8" name="Line 11">
            <a:extLst>
              <a:ext uri="{FF2B5EF4-FFF2-40B4-BE49-F238E27FC236}">
                <a16:creationId xmlns:a16="http://schemas.microsoft.com/office/drawing/2014/main" id="{290ACCFA-8B0B-4580-B9F4-24BFE55BC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9" name="Line 12">
            <a:extLst>
              <a:ext uri="{FF2B5EF4-FFF2-40B4-BE49-F238E27FC236}">
                <a16:creationId xmlns:a16="http://schemas.microsoft.com/office/drawing/2014/main" id="{30E6803B-0050-4F69-9231-3C38E303D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Line 13">
            <a:extLst>
              <a:ext uri="{FF2B5EF4-FFF2-40B4-BE49-F238E27FC236}">
                <a16:creationId xmlns:a16="http://schemas.microsoft.com/office/drawing/2014/main" id="{7828AC2C-CF75-4705-A632-586C420EF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1" name="Text Box 14">
            <a:extLst>
              <a:ext uri="{FF2B5EF4-FFF2-40B4-BE49-F238E27FC236}">
                <a16:creationId xmlns:a16="http://schemas.microsoft.com/office/drawing/2014/main" id="{6D822893-8B68-4865-BFF6-4B546C56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282" name="Text Box 15">
            <a:extLst>
              <a:ext uri="{FF2B5EF4-FFF2-40B4-BE49-F238E27FC236}">
                <a16:creationId xmlns:a16="http://schemas.microsoft.com/office/drawing/2014/main" id="{33F6D80C-46C9-419D-BEA6-34782197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283" name="Line 16">
            <a:extLst>
              <a:ext uri="{FF2B5EF4-FFF2-40B4-BE49-F238E27FC236}">
                <a16:creationId xmlns:a16="http://schemas.microsoft.com/office/drawing/2014/main" id="{C4A84E62-10E1-4802-B728-BFA03CBED7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4" name="Text Box 17">
            <a:extLst>
              <a:ext uri="{FF2B5EF4-FFF2-40B4-BE49-F238E27FC236}">
                <a16:creationId xmlns:a16="http://schemas.microsoft.com/office/drawing/2014/main" id="{E203B386-1B4C-4669-A2F9-35B272C7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11285" name="Object 18">
            <a:extLst>
              <a:ext uri="{FF2B5EF4-FFF2-40B4-BE49-F238E27FC236}">
                <a16:creationId xmlns:a16="http://schemas.microsoft.com/office/drawing/2014/main" id="{637A1014-5FC2-4E3A-8EE2-A4EA11E75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19">
            <a:extLst>
              <a:ext uri="{FF2B5EF4-FFF2-40B4-BE49-F238E27FC236}">
                <a16:creationId xmlns:a16="http://schemas.microsoft.com/office/drawing/2014/main" id="{B0690F17-FB7E-40F7-8486-2C4E23291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93529" progId="Equation.3">
                  <p:embed/>
                </p:oleObj>
              </mc:Choice>
              <mc:Fallback>
                <p:oleObj name="Equation" r:id="rId4" imgW="253890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0">
            <a:extLst>
              <a:ext uri="{FF2B5EF4-FFF2-40B4-BE49-F238E27FC236}">
                <a16:creationId xmlns:a16="http://schemas.microsoft.com/office/drawing/2014/main" id="{E3459C1B-1591-4589-A3FF-0664C3249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69" imgH="393359" progId="Equation.3">
                  <p:embed/>
                </p:oleObj>
              </mc:Choice>
              <mc:Fallback>
                <p:oleObj name="Equation" r:id="rId6" imgW="266469" imgH="39335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1">
            <a:extLst>
              <a:ext uri="{FF2B5EF4-FFF2-40B4-BE49-F238E27FC236}">
                <a16:creationId xmlns:a16="http://schemas.microsoft.com/office/drawing/2014/main" id="{5788F7C2-4577-43FB-B62F-7C38C697D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195" imgH="279279" progId="Equation.3">
                  <p:embed/>
                </p:oleObj>
              </mc:Choice>
              <mc:Fallback>
                <p:oleObj name="Equation" r:id="rId8" imgW="241195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Line 22">
            <a:extLst>
              <a:ext uri="{FF2B5EF4-FFF2-40B4-BE49-F238E27FC236}">
                <a16:creationId xmlns:a16="http://schemas.microsoft.com/office/drawing/2014/main" id="{9983F54C-A304-40F6-B65E-1EA9EB972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0" name="Line 23">
            <a:extLst>
              <a:ext uri="{FF2B5EF4-FFF2-40B4-BE49-F238E27FC236}">
                <a16:creationId xmlns:a16="http://schemas.microsoft.com/office/drawing/2014/main" id="{A8453D6F-8AEF-4E20-9776-01DEDC0CD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1" name="Line 24">
            <a:extLst>
              <a:ext uri="{FF2B5EF4-FFF2-40B4-BE49-F238E27FC236}">
                <a16:creationId xmlns:a16="http://schemas.microsoft.com/office/drawing/2014/main" id="{D17DC282-1FC4-420A-83BE-224923B93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2" name="Line 25">
            <a:extLst>
              <a:ext uri="{FF2B5EF4-FFF2-40B4-BE49-F238E27FC236}">
                <a16:creationId xmlns:a16="http://schemas.microsoft.com/office/drawing/2014/main" id="{BC88F627-D49E-41FD-80AD-C9ADF33B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3" name="Line 26">
            <a:extLst>
              <a:ext uri="{FF2B5EF4-FFF2-40B4-BE49-F238E27FC236}">
                <a16:creationId xmlns:a16="http://schemas.microsoft.com/office/drawing/2014/main" id="{54AEC598-7BBE-47D2-9822-20CB0A163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4" name="Line 27">
            <a:extLst>
              <a:ext uri="{FF2B5EF4-FFF2-40B4-BE49-F238E27FC236}">
                <a16:creationId xmlns:a16="http://schemas.microsoft.com/office/drawing/2014/main" id="{8EDE5FF1-3D0B-4C93-94F4-F85A53930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5" name="Line 28">
            <a:extLst>
              <a:ext uri="{FF2B5EF4-FFF2-40B4-BE49-F238E27FC236}">
                <a16:creationId xmlns:a16="http://schemas.microsoft.com/office/drawing/2014/main" id="{05DB2BEC-94E6-4499-89CA-F4FD129B1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6" name="Line 29">
            <a:extLst>
              <a:ext uri="{FF2B5EF4-FFF2-40B4-BE49-F238E27FC236}">
                <a16:creationId xmlns:a16="http://schemas.microsoft.com/office/drawing/2014/main" id="{04C368D9-E49D-4416-9C44-3DF276C34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7" name="Line 30">
            <a:extLst>
              <a:ext uri="{FF2B5EF4-FFF2-40B4-BE49-F238E27FC236}">
                <a16:creationId xmlns:a16="http://schemas.microsoft.com/office/drawing/2014/main" id="{13C69422-D49A-41FB-87D1-4EC858851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8" name="Line 31">
            <a:extLst>
              <a:ext uri="{FF2B5EF4-FFF2-40B4-BE49-F238E27FC236}">
                <a16:creationId xmlns:a16="http://schemas.microsoft.com/office/drawing/2014/main" id="{AFA36302-562A-47A6-9262-492ECB8DB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9" name="Line 32">
            <a:extLst>
              <a:ext uri="{FF2B5EF4-FFF2-40B4-BE49-F238E27FC236}">
                <a16:creationId xmlns:a16="http://schemas.microsoft.com/office/drawing/2014/main" id="{1369BEB8-F4FE-45DA-9C0F-902AA4B57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0" name="Line 33">
            <a:extLst>
              <a:ext uri="{FF2B5EF4-FFF2-40B4-BE49-F238E27FC236}">
                <a16:creationId xmlns:a16="http://schemas.microsoft.com/office/drawing/2014/main" id="{547D55F5-B14F-423F-B405-6CB3F9996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1" name="Text Box 34">
            <a:extLst>
              <a:ext uri="{FF2B5EF4-FFF2-40B4-BE49-F238E27FC236}">
                <a16:creationId xmlns:a16="http://schemas.microsoft.com/office/drawing/2014/main" id="{F47A9BEC-3F9D-46F0-86FF-D91DB702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302" name="Text Box 35">
            <a:extLst>
              <a:ext uri="{FF2B5EF4-FFF2-40B4-BE49-F238E27FC236}">
                <a16:creationId xmlns:a16="http://schemas.microsoft.com/office/drawing/2014/main" id="{2FC1950C-F1C8-4DA1-A01D-B7475549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1303" name="Line 36">
            <a:extLst>
              <a:ext uri="{FF2B5EF4-FFF2-40B4-BE49-F238E27FC236}">
                <a16:creationId xmlns:a16="http://schemas.microsoft.com/office/drawing/2014/main" id="{748D11AC-FF75-417C-BF1E-DBC0485A8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4" name="Text Box 37">
            <a:extLst>
              <a:ext uri="{FF2B5EF4-FFF2-40B4-BE49-F238E27FC236}">
                <a16:creationId xmlns:a16="http://schemas.microsoft.com/office/drawing/2014/main" id="{AF832612-36EC-44FD-B2C5-FCDAEC92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1305" name="Object 38">
            <a:extLst>
              <a:ext uri="{FF2B5EF4-FFF2-40B4-BE49-F238E27FC236}">
                <a16:creationId xmlns:a16="http://schemas.microsoft.com/office/drawing/2014/main" id="{91E0759B-3C7B-47A1-9076-F9BD85957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39">
            <a:extLst>
              <a:ext uri="{FF2B5EF4-FFF2-40B4-BE49-F238E27FC236}">
                <a16:creationId xmlns:a16="http://schemas.microsoft.com/office/drawing/2014/main" id="{45A1E94E-9A69-4645-AA37-15C4323F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69" imgH="393359" progId="Equation.3">
                  <p:embed/>
                </p:oleObj>
              </mc:Choice>
              <mc:Fallback>
                <p:oleObj name="Equation" r:id="rId11" imgW="266469" imgH="39335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0">
            <a:extLst>
              <a:ext uri="{FF2B5EF4-FFF2-40B4-BE49-F238E27FC236}">
                <a16:creationId xmlns:a16="http://schemas.microsoft.com/office/drawing/2014/main" id="{285CBDA9-CA1C-42E0-9762-B2B2F89B4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Object 41">
            <a:extLst>
              <a:ext uri="{FF2B5EF4-FFF2-40B4-BE49-F238E27FC236}">
                <a16:creationId xmlns:a16="http://schemas.microsoft.com/office/drawing/2014/main" id="{461BBF62-7D1A-4CDE-B4B8-35E1E56AE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446" imgH="482391" progId="Equation.3">
                  <p:embed/>
                </p:oleObj>
              </mc:Choice>
              <mc:Fallback>
                <p:oleObj name="Equation" r:id="rId14" imgW="355446" imgH="48239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9" name="Text Box 42">
            <a:extLst>
              <a:ext uri="{FF2B5EF4-FFF2-40B4-BE49-F238E27FC236}">
                <a16:creationId xmlns:a16="http://schemas.microsoft.com/office/drawing/2014/main" id="{D77FA82C-0CF3-4193-A4D0-760DBB2CC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en-US" altLang="en-US"/>
              <a:t> Reads</a:t>
            </a:r>
          </a:p>
        </p:txBody>
      </p:sp>
      <p:sp>
        <p:nvSpPr>
          <p:cNvPr id="11310" name="Text Box 43">
            <a:extLst>
              <a:ext uri="{FF2B5EF4-FFF2-40B4-BE49-F238E27FC236}">
                <a16:creationId xmlns:a16="http://schemas.microsoft.com/office/drawing/2014/main" id="{EE8FBA7E-9549-4A81-A596-6833BA07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2.</a:t>
            </a:r>
            <a:r>
              <a:rPr lang="en-US" altLang="en-US"/>
              <a:t> Writes </a:t>
            </a:r>
          </a:p>
        </p:txBody>
      </p:sp>
      <p:graphicFrame>
        <p:nvGraphicFramePr>
          <p:cNvPr id="11311" name="Object 44">
            <a:extLst>
              <a:ext uri="{FF2B5EF4-FFF2-40B4-BE49-F238E27FC236}">
                <a16:creationId xmlns:a16="http://schemas.microsoft.com/office/drawing/2014/main" id="{E9B4FE2D-45B0-421C-8071-C36F03015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69" imgH="431425" progId="Equation.3">
                  <p:embed/>
                </p:oleObj>
              </mc:Choice>
              <mc:Fallback>
                <p:oleObj name="Equation" r:id="rId16" imgW="266469" imgH="43142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2" name="Object 45">
            <a:extLst>
              <a:ext uri="{FF2B5EF4-FFF2-40B4-BE49-F238E27FC236}">
                <a16:creationId xmlns:a16="http://schemas.microsoft.com/office/drawing/2014/main" id="{61575C2E-75B5-4629-B26C-D9706F750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534035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35" imgH="533169" progId="Equation.3">
                  <p:embed/>
                </p:oleObj>
              </mc:Choice>
              <mc:Fallback>
                <p:oleObj name="Equation" r:id="rId18" imgW="380835" imgH="53316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34035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Text Box 46">
            <a:extLst>
              <a:ext uri="{FF2B5EF4-FFF2-40B4-BE49-F238E27FC236}">
                <a16:creationId xmlns:a16="http://schemas.microsoft.com/office/drawing/2014/main" id="{3590FA3A-906E-41B3-A16D-BD4B3296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3.</a:t>
            </a:r>
            <a:r>
              <a:rPr lang="en-US" altLang="en-US"/>
              <a:t> Moves Right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1">
            <a:extLst>
              <a:ext uri="{FF2B5EF4-FFF2-40B4-BE49-F238E27FC236}">
                <a16:creationId xmlns:a16="http://schemas.microsoft.com/office/drawing/2014/main" id="{6BDA51CE-D3A7-43E4-BD2A-10DD96D4BC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4995" name="Footer Placeholder 2">
            <a:extLst>
              <a:ext uri="{FF2B5EF4-FFF2-40B4-BE49-F238E27FC236}">
                <a16:creationId xmlns:a16="http://schemas.microsoft.com/office/drawing/2014/main" id="{DF3CFF7C-8B58-4B8E-B778-20F10950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1791E469-9C8F-462A-A82B-47F6802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758125C-39C2-43FD-AA67-CDE670C448D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Oval 2">
            <a:extLst>
              <a:ext uri="{FF2B5EF4-FFF2-40B4-BE49-F238E27FC236}">
                <a16:creationId xmlns:a16="http://schemas.microsoft.com/office/drawing/2014/main" id="{66B30B58-E752-4032-80A7-F9BE98D6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4998" name="Line 3">
            <a:extLst>
              <a:ext uri="{FF2B5EF4-FFF2-40B4-BE49-F238E27FC236}">
                <a16:creationId xmlns:a16="http://schemas.microsoft.com/office/drawing/2014/main" id="{6AF39CC2-B97A-4513-9B96-698A4A55F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9" name="Line 4">
            <a:extLst>
              <a:ext uri="{FF2B5EF4-FFF2-40B4-BE49-F238E27FC236}">
                <a16:creationId xmlns:a16="http://schemas.microsoft.com/office/drawing/2014/main" id="{C2774471-72B6-467A-86E3-1D04CC3D8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0" name="Line 5">
            <a:extLst>
              <a:ext uri="{FF2B5EF4-FFF2-40B4-BE49-F238E27FC236}">
                <a16:creationId xmlns:a16="http://schemas.microsoft.com/office/drawing/2014/main" id="{944C19FE-3387-4419-AF26-57E528F11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1" name="Line 6">
            <a:extLst>
              <a:ext uri="{FF2B5EF4-FFF2-40B4-BE49-F238E27FC236}">
                <a16:creationId xmlns:a16="http://schemas.microsoft.com/office/drawing/2014/main" id="{C87AEE0E-0252-4A49-91AB-01E54709F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2" name="Line 7">
            <a:extLst>
              <a:ext uri="{FF2B5EF4-FFF2-40B4-BE49-F238E27FC236}">
                <a16:creationId xmlns:a16="http://schemas.microsoft.com/office/drawing/2014/main" id="{50A8A4A2-AD11-4FFA-9F5C-12D638BAE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3" name="Line 8">
            <a:extLst>
              <a:ext uri="{FF2B5EF4-FFF2-40B4-BE49-F238E27FC236}">
                <a16:creationId xmlns:a16="http://schemas.microsoft.com/office/drawing/2014/main" id="{EB56FE04-3C2D-46BD-AD19-FD6B8C6191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004" name="Object 9">
            <a:extLst>
              <a:ext uri="{FF2B5EF4-FFF2-40B4-BE49-F238E27FC236}">
                <a16:creationId xmlns:a16="http://schemas.microsoft.com/office/drawing/2014/main" id="{CAD07CC1-B2D6-4399-B313-C0E2CC3CC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0">
            <a:extLst>
              <a:ext uri="{FF2B5EF4-FFF2-40B4-BE49-F238E27FC236}">
                <a16:creationId xmlns:a16="http://schemas.microsoft.com/office/drawing/2014/main" id="{66EA19B2-61C9-4812-8CC7-244F4959D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7038" y="16716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33169" progId="Equation.3">
                  <p:embed/>
                </p:oleObj>
              </mc:Choice>
              <mc:Fallback>
                <p:oleObj name="Equation" r:id="rId4" imgW="444307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6716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1">
            <a:extLst>
              <a:ext uri="{FF2B5EF4-FFF2-40B4-BE49-F238E27FC236}">
                <a16:creationId xmlns:a16="http://schemas.microsoft.com/office/drawing/2014/main" id="{95CF684A-C50E-4E14-8FFA-B4A58EDCF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7" name="Oval 12">
            <a:extLst>
              <a:ext uri="{FF2B5EF4-FFF2-40B4-BE49-F238E27FC236}">
                <a16:creationId xmlns:a16="http://schemas.microsoft.com/office/drawing/2014/main" id="{D6FD9187-5083-404D-8B04-49935DFA0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5008" name="Object 13">
            <a:extLst>
              <a:ext uri="{FF2B5EF4-FFF2-40B4-BE49-F238E27FC236}">
                <a16:creationId xmlns:a16="http://schemas.microsoft.com/office/drawing/2014/main" id="{CCB6A69E-B8D0-4851-B460-D6AA9AF21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9" name="Line 14">
            <a:extLst>
              <a:ext uri="{FF2B5EF4-FFF2-40B4-BE49-F238E27FC236}">
                <a16:creationId xmlns:a16="http://schemas.microsoft.com/office/drawing/2014/main" id="{B7A007C9-C2C8-4980-B965-A931C8A51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0" name="Oval 15">
            <a:extLst>
              <a:ext uri="{FF2B5EF4-FFF2-40B4-BE49-F238E27FC236}">
                <a16:creationId xmlns:a16="http://schemas.microsoft.com/office/drawing/2014/main" id="{76DECEC9-432B-436A-B339-DE92758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5011" name="Object 16">
            <a:extLst>
              <a:ext uri="{FF2B5EF4-FFF2-40B4-BE49-F238E27FC236}">
                <a16:creationId xmlns:a16="http://schemas.microsoft.com/office/drawing/2014/main" id="{445776E2-CB85-46F2-86C9-A76A3A250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520474" progId="Equation.3">
                  <p:embed/>
                </p:oleObj>
              </mc:Choice>
              <mc:Fallback>
                <p:oleObj name="Equation" r:id="rId8" imgW="38083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Oval 17">
            <a:extLst>
              <a:ext uri="{FF2B5EF4-FFF2-40B4-BE49-F238E27FC236}">
                <a16:creationId xmlns:a16="http://schemas.microsoft.com/office/drawing/2014/main" id="{0A52E539-CDB9-4D38-8ADE-2B8D8D58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5013" name="Object 18">
            <a:extLst>
              <a:ext uri="{FF2B5EF4-FFF2-40B4-BE49-F238E27FC236}">
                <a16:creationId xmlns:a16="http://schemas.microsoft.com/office/drawing/2014/main" id="{1DC113FB-C9F2-4AD0-BA8C-BF1E642DE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4" name="Object 19">
            <a:extLst>
              <a:ext uri="{FF2B5EF4-FFF2-40B4-BE49-F238E27FC236}">
                <a16:creationId xmlns:a16="http://schemas.microsoft.com/office/drawing/2014/main" id="{1600E068-1708-4A83-BD32-82B132EB7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13" imgH="533169" progId="Equation.3">
                  <p:embed/>
                </p:oleObj>
              </mc:Choice>
              <mc:Fallback>
                <p:oleObj name="Equation" r:id="rId12" imgW="431613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5" name="Line 20">
            <a:extLst>
              <a:ext uri="{FF2B5EF4-FFF2-40B4-BE49-F238E27FC236}">
                <a16:creationId xmlns:a16="http://schemas.microsoft.com/office/drawing/2014/main" id="{DF93E234-DCCA-4428-9C3A-D66EBF62A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6" name="Freeform 21">
            <a:extLst>
              <a:ext uri="{FF2B5EF4-FFF2-40B4-BE49-F238E27FC236}">
                <a16:creationId xmlns:a16="http://schemas.microsoft.com/office/drawing/2014/main" id="{D1934644-7C88-4D98-BF5E-26DD99455E15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17" name="Object 22">
            <a:extLst>
              <a:ext uri="{FF2B5EF4-FFF2-40B4-BE49-F238E27FC236}">
                <a16:creationId xmlns:a16="http://schemas.microsoft.com/office/drawing/2014/main" id="{E63B0BA9-0205-41B1-BC95-7CA7856A9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400" imgH="457200" progId="Equation.3">
                  <p:embed/>
                </p:oleObj>
              </mc:Choice>
              <mc:Fallback>
                <p:oleObj name="Equation" r:id="rId14" imgW="15494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8" name="Object 23">
            <a:extLst>
              <a:ext uri="{FF2B5EF4-FFF2-40B4-BE49-F238E27FC236}">
                <a16:creationId xmlns:a16="http://schemas.microsoft.com/office/drawing/2014/main" id="{56AE323F-5CA6-43ED-90BA-D0B166972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0500" imgH="457200" progId="Equation.3">
                  <p:embed/>
                </p:oleObj>
              </mc:Choice>
              <mc:Fallback>
                <p:oleObj name="Equation" r:id="rId16" imgW="14605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9" name="Freeform 24">
            <a:extLst>
              <a:ext uri="{FF2B5EF4-FFF2-40B4-BE49-F238E27FC236}">
                <a16:creationId xmlns:a16="http://schemas.microsoft.com/office/drawing/2014/main" id="{FB604E8D-F0C9-47D0-ACD5-F78D1F22BCC7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20" name="Object 25">
            <a:extLst>
              <a:ext uri="{FF2B5EF4-FFF2-40B4-BE49-F238E27FC236}">
                <a16:creationId xmlns:a16="http://schemas.microsoft.com/office/drawing/2014/main" id="{CFBC4AAF-3201-4E39-91BB-7EB48A99A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300" imgH="457200" progId="Equation.3">
                  <p:embed/>
                </p:oleObj>
              </mc:Choice>
              <mc:Fallback>
                <p:oleObj name="Equation" r:id="rId18" imgW="13843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1" name="Object 26">
            <a:extLst>
              <a:ext uri="{FF2B5EF4-FFF2-40B4-BE49-F238E27FC236}">
                <a16:creationId xmlns:a16="http://schemas.microsoft.com/office/drawing/2014/main" id="{B8EB4AF0-CF92-42A2-B4F5-1FF9714DF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87500" imgH="457200" progId="Equation.3">
                  <p:embed/>
                </p:oleObj>
              </mc:Choice>
              <mc:Fallback>
                <p:oleObj name="Equation" r:id="rId20" imgW="15875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2" name="Object 27">
            <a:extLst>
              <a:ext uri="{FF2B5EF4-FFF2-40B4-BE49-F238E27FC236}">
                <a16:creationId xmlns:a16="http://schemas.microsoft.com/office/drawing/2014/main" id="{D0B63684-9CCB-4F9B-BE38-963B1E03D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85900" imgH="457200" progId="Equation.3">
                  <p:embed/>
                </p:oleObj>
              </mc:Choice>
              <mc:Fallback>
                <p:oleObj name="Equation" r:id="rId22" imgW="14859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3" name="Freeform 28">
            <a:extLst>
              <a:ext uri="{FF2B5EF4-FFF2-40B4-BE49-F238E27FC236}">
                <a16:creationId xmlns:a16="http://schemas.microsoft.com/office/drawing/2014/main" id="{D8F0D31A-7848-4835-BD6D-C1DE6156C15B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24" name="Object 29">
            <a:extLst>
              <a:ext uri="{FF2B5EF4-FFF2-40B4-BE49-F238E27FC236}">
                <a16:creationId xmlns:a16="http://schemas.microsoft.com/office/drawing/2014/main" id="{7753ADDA-8AE7-45B5-A509-4A3129995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5" name="Object 30">
            <a:extLst>
              <a:ext uri="{FF2B5EF4-FFF2-40B4-BE49-F238E27FC236}">
                <a16:creationId xmlns:a16="http://schemas.microsoft.com/office/drawing/2014/main" id="{7575CC0F-162A-4783-8070-B7B6FF378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4307" imgH="520474" progId="Equation.3">
                  <p:embed/>
                </p:oleObj>
              </mc:Choice>
              <mc:Fallback>
                <p:oleObj name="Equation" r:id="rId26" imgW="444307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Oval 31">
            <a:extLst>
              <a:ext uri="{FF2B5EF4-FFF2-40B4-BE49-F238E27FC236}">
                <a16:creationId xmlns:a16="http://schemas.microsoft.com/office/drawing/2014/main" id="{1E3AA717-2D02-4D1A-90F5-569021A4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5027" name="Line 32">
            <a:extLst>
              <a:ext uri="{FF2B5EF4-FFF2-40B4-BE49-F238E27FC236}">
                <a16:creationId xmlns:a16="http://schemas.microsoft.com/office/drawing/2014/main" id="{A1C6A809-3462-4898-A29F-EE8776BC3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28" name="Oval 33">
            <a:extLst>
              <a:ext uri="{FF2B5EF4-FFF2-40B4-BE49-F238E27FC236}">
                <a16:creationId xmlns:a16="http://schemas.microsoft.com/office/drawing/2014/main" id="{86D61232-0285-4F01-9A3D-C3F693E9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5029" name="Object 34">
            <a:extLst>
              <a:ext uri="{FF2B5EF4-FFF2-40B4-BE49-F238E27FC236}">
                <a16:creationId xmlns:a16="http://schemas.microsoft.com/office/drawing/2014/main" id="{CCF8BD76-0146-460C-977F-AFDD2D930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09700" imgH="457200" progId="Equation.3">
                  <p:embed/>
                </p:oleObj>
              </mc:Choice>
              <mc:Fallback>
                <p:oleObj name="Equation" r:id="rId28" imgW="14097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0" name="Line 35">
            <a:extLst>
              <a:ext uri="{FF2B5EF4-FFF2-40B4-BE49-F238E27FC236}">
                <a16:creationId xmlns:a16="http://schemas.microsoft.com/office/drawing/2014/main" id="{92955D9A-A497-468F-BFA2-CA1EC973D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31" name="Line 36">
            <a:extLst>
              <a:ext uri="{FF2B5EF4-FFF2-40B4-BE49-F238E27FC236}">
                <a16:creationId xmlns:a16="http://schemas.microsoft.com/office/drawing/2014/main" id="{B23DED43-CBE7-4B9F-B7A8-347E4B9628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32" name="Line 37">
            <a:extLst>
              <a:ext uri="{FF2B5EF4-FFF2-40B4-BE49-F238E27FC236}">
                <a16:creationId xmlns:a16="http://schemas.microsoft.com/office/drawing/2014/main" id="{1FF6DF3E-A92B-41FE-9A78-182DA17C6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33" name="Line 38">
            <a:extLst>
              <a:ext uri="{FF2B5EF4-FFF2-40B4-BE49-F238E27FC236}">
                <a16:creationId xmlns:a16="http://schemas.microsoft.com/office/drawing/2014/main" id="{F5742969-41AF-4116-9594-65D0AB03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34" name="Line 39">
            <a:extLst>
              <a:ext uri="{FF2B5EF4-FFF2-40B4-BE49-F238E27FC236}">
                <a16:creationId xmlns:a16="http://schemas.microsoft.com/office/drawing/2014/main" id="{F696521F-52EC-47C6-B6F2-5986FB1C6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35" name="Line 40">
            <a:extLst>
              <a:ext uri="{FF2B5EF4-FFF2-40B4-BE49-F238E27FC236}">
                <a16:creationId xmlns:a16="http://schemas.microsoft.com/office/drawing/2014/main" id="{E8591052-80FA-4C46-AF48-DA67B810F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036" name="Object 41">
            <a:extLst>
              <a:ext uri="{FF2B5EF4-FFF2-40B4-BE49-F238E27FC236}">
                <a16:creationId xmlns:a16="http://schemas.microsoft.com/office/drawing/2014/main" id="{48A5C89A-F021-42D7-9FA0-5C4B345C1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90" imgH="380835" progId="Equation.3">
                  <p:embed/>
                </p:oleObj>
              </mc:Choice>
              <mc:Fallback>
                <p:oleObj name="Equation" r:id="rId29" imgW="253890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7" name="Object 42">
            <a:extLst>
              <a:ext uri="{FF2B5EF4-FFF2-40B4-BE49-F238E27FC236}">
                <a16:creationId xmlns:a16="http://schemas.microsoft.com/office/drawing/2014/main" id="{D6C2B841-6531-45A9-A032-159ED40FE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8" name="Object 43">
            <a:extLst>
              <a:ext uri="{FF2B5EF4-FFF2-40B4-BE49-F238E27FC236}">
                <a16:creationId xmlns:a16="http://schemas.microsoft.com/office/drawing/2014/main" id="{483439A3-290E-4563-A9DD-E6280F81C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9" name="Object 44">
            <a:extLst>
              <a:ext uri="{FF2B5EF4-FFF2-40B4-BE49-F238E27FC236}">
                <a16:creationId xmlns:a16="http://schemas.microsoft.com/office/drawing/2014/main" id="{8A42B0B5-061F-4EC6-92A1-B9019C76E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0" name="Object 45">
            <a:extLst>
              <a:ext uri="{FF2B5EF4-FFF2-40B4-BE49-F238E27FC236}">
                <a16:creationId xmlns:a16="http://schemas.microsoft.com/office/drawing/2014/main" id="{B20E83F0-5AED-4EDF-9FD1-189BBF57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41" name="Text Box 46">
            <a:extLst>
              <a:ext uri="{FF2B5EF4-FFF2-40B4-BE49-F238E27FC236}">
                <a16:creationId xmlns:a16="http://schemas.microsoft.com/office/drawing/2014/main" id="{C26C5D96-C9F2-4D5B-A262-149C4BB5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</a:t>
            </a:r>
          </a:p>
        </p:txBody>
      </p:sp>
      <p:sp>
        <p:nvSpPr>
          <p:cNvPr id="85042" name="Oval 47">
            <a:extLst>
              <a:ext uri="{FF2B5EF4-FFF2-40B4-BE49-F238E27FC236}">
                <a16:creationId xmlns:a16="http://schemas.microsoft.com/office/drawing/2014/main" id="{C46E0653-D7B7-4626-A056-3D40BF1B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1">
            <a:extLst>
              <a:ext uri="{FF2B5EF4-FFF2-40B4-BE49-F238E27FC236}">
                <a16:creationId xmlns:a16="http://schemas.microsoft.com/office/drawing/2014/main" id="{272AB794-9176-4A56-890C-380DBA520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6019" name="Footer Placeholder 2">
            <a:extLst>
              <a:ext uri="{FF2B5EF4-FFF2-40B4-BE49-F238E27FC236}">
                <a16:creationId xmlns:a16="http://schemas.microsoft.com/office/drawing/2014/main" id="{52E1F36E-2BA7-4BE5-85D5-1A2FEF03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AE508D97-9C93-4F79-8D55-D167D94A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8930295-45BA-49A9-8EC8-E38CD9BCDED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1" name="Oval 2">
            <a:extLst>
              <a:ext uri="{FF2B5EF4-FFF2-40B4-BE49-F238E27FC236}">
                <a16:creationId xmlns:a16="http://schemas.microsoft.com/office/drawing/2014/main" id="{3ACD37E3-AF4D-4140-AF98-7D15DE4B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Oval 3">
            <a:extLst>
              <a:ext uri="{FF2B5EF4-FFF2-40B4-BE49-F238E27FC236}">
                <a16:creationId xmlns:a16="http://schemas.microsoft.com/office/drawing/2014/main" id="{27A944EF-F706-436B-98BA-6A870BFB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3" name="Object 4">
            <a:extLst>
              <a:ext uri="{FF2B5EF4-FFF2-40B4-BE49-F238E27FC236}">
                <a16:creationId xmlns:a16="http://schemas.microsoft.com/office/drawing/2014/main" id="{BF5C0423-A3FA-42D4-B0B2-F865AF91C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Line 5">
            <a:extLst>
              <a:ext uri="{FF2B5EF4-FFF2-40B4-BE49-F238E27FC236}">
                <a16:creationId xmlns:a16="http://schemas.microsoft.com/office/drawing/2014/main" id="{AEA6AC86-334E-4745-8AE1-BFF766B70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25" name="Oval 6">
            <a:extLst>
              <a:ext uri="{FF2B5EF4-FFF2-40B4-BE49-F238E27FC236}">
                <a16:creationId xmlns:a16="http://schemas.microsoft.com/office/drawing/2014/main" id="{8484B708-9460-4902-8DA8-4478074B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6" name="Object 7">
            <a:extLst>
              <a:ext uri="{FF2B5EF4-FFF2-40B4-BE49-F238E27FC236}">
                <a16:creationId xmlns:a16="http://schemas.microsoft.com/office/drawing/2014/main" id="{51CEDEF5-994A-41B5-98C5-1ACE5B6DB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Oval 8">
            <a:extLst>
              <a:ext uri="{FF2B5EF4-FFF2-40B4-BE49-F238E27FC236}">
                <a16:creationId xmlns:a16="http://schemas.microsoft.com/office/drawing/2014/main" id="{E3248E79-CC6B-412D-B9DF-F4936E8A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8" name="Object 9">
            <a:extLst>
              <a:ext uri="{FF2B5EF4-FFF2-40B4-BE49-F238E27FC236}">
                <a16:creationId xmlns:a16="http://schemas.microsoft.com/office/drawing/2014/main" id="{46D93B10-B06D-439B-B734-6C01AF293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0">
            <a:extLst>
              <a:ext uri="{FF2B5EF4-FFF2-40B4-BE49-F238E27FC236}">
                <a16:creationId xmlns:a16="http://schemas.microsoft.com/office/drawing/2014/main" id="{69F9E096-6C89-484C-9E9B-7370E38EA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Line 11">
            <a:extLst>
              <a:ext uri="{FF2B5EF4-FFF2-40B4-BE49-F238E27FC236}">
                <a16:creationId xmlns:a16="http://schemas.microsoft.com/office/drawing/2014/main" id="{81635744-D02C-47FA-871A-CE0D35D19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31" name="Freeform 12">
            <a:extLst>
              <a:ext uri="{FF2B5EF4-FFF2-40B4-BE49-F238E27FC236}">
                <a16:creationId xmlns:a16="http://schemas.microsoft.com/office/drawing/2014/main" id="{EFA7ED15-C311-4BAC-9F1B-239C67837320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32" name="Object 13">
            <a:extLst>
              <a:ext uri="{FF2B5EF4-FFF2-40B4-BE49-F238E27FC236}">
                <a16:creationId xmlns:a16="http://schemas.microsoft.com/office/drawing/2014/main" id="{EE733CF6-2770-4D72-B7F7-BA225A040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4">
            <a:extLst>
              <a:ext uri="{FF2B5EF4-FFF2-40B4-BE49-F238E27FC236}">
                <a16:creationId xmlns:a16="http://schemas.microsoft.com/office/drawing/2014/main" id="{C8F02EFD-6DAC-42A4-A835-B52A5996F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Freeform 15">
            <a:extLst>
              <a:ext uri="{FF2B5EF4-FFF2-40B4-BE49-F238E27FC236}">
                <a16:creationId xmlns:a16="http://schemas.microsoft.com/office/drawing/2014/main" id="{73F0B518-0AB2-4F88-9E79-E649EA41F6F7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35" name="Object 16">
            <a:extLst>
              <a:ext uri="{FF2B5EF4-FFF2-40B4-BE49-F238E27FC236}">
                <a16:creationId xmlns:a16="http://schemas.microsoft.com/office/drawing/2014/main" id="{7AD6C58C-7B9F-49D1-B687-F36AF8371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17">
            <a:extLst>
              <a:ext uri="{FF2B5EF4-FFF2-40B4-BE49-F238E27FC236}">
                <a16:creationId xmlns:a16="http://schemas.microsoft.com/office/drawing/2014/main" id="{3D8C8298-5CA5-4A62-8736-E8966AE01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18">
            <a:extLst>
              <a:ext uri="{FF2B5EF4-FFF2-40B4-BE49-F238E27FC236}">
                <a16:creationId xmlns:a16="http://schemas.microsoft.com/office/drawing/2014/main" id="{E83444D0-E44B-4761-931F-50EAFFB91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8" name="Freeform 19">
            <a:extLst>
              <a:ext uri="{FF2B5EF4-FFF2-40B4-BE49-F238E27FC236}">
                <a16:creationId xmlns:a16="http://schemas.microsoft.com/office/drawing/2014/main" id="{C48948C3-71CE-455C-87BC-8F63A0716EC3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39" name="Object 20">
            <a:extLst>
              <a:ext uri="{FF2B5EF4-FFF2-40B4-BE49-F238E27FC236}">
                <a16:creationId xmlns:a16="http://schemas.microsoft.com/office/drawing/2014/main" id="{CC0FB6B3-853D-4D0A-9994-23AA277B0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1">
            <a:extLst>
              <a:ext uri="{FF2B5EF4-FFF2-40B4-BE49-F238E27FC236}">
                <a16:creationId xmlns:a16="http://schemas.microsoft.com/office/drawing/2014/main" id="{117B3C4B-D705-4D37-B8C9-C13EBD253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1" name="Oval 22">
            <a:extLst>
              <a:ext uri="{FF2B5EF4-FFF2-40B4-BE49-F238E27FC236}">
                <a16:creationId xmlns:a16="http://schemas.microsoft.com/office/drawing/2014/main" id="{5869D4BB-A794-4E21-82C1-D7CCC6F2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042" name="Line 23">
            <a:extLst>
              <a:ext uri="{FF2B5EF4-FFF2-40B4-BE49-F238E27FC236}">
                <a16:creationId xmlns:a16="http://schemas.microsoft.com/office/drawing/2014/main" id="{5A0F1886-B1AC-47E0-B750-23ED11F58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43" name="Oval 24">
            <a:extLst>
              <a:ext uri="{FF2B5EF4-FFF2-40B4-BE49-F238E27FC236}">
                <a16:creationId xmlns:a16="http://schemas.microsoft.com/office/drawing/2014/main" id="{492F3C5F-0C9F-4C5C-B55B-254AEAC64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44" name="Object 25">
            <a:extLst>
              <a:ext uri="{FF2B5EF4-FFF2-40B4-BE49-F238E27FC236}">
                <a16:creationId xmlns:a16="http://schemas.microsoft.com/office/drawing/2014/main" id="{32E0DC56-10E3-4DD3-8552-FA8D66E37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5" name="Line 26">
            <a:extLst>
              <a:ext uri="{FF2B5EF4-FFF2-40B4-BE49-F238E27FC236}">
                <a16:creationId xmlns:a16="http://schemas.microsoft.com/office/drawing/2014/main" id="{9ED6DA4F-76B3-4C05-93A4-A6E96AEF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46" name="Line 27">
            <a:extLst>
              <a:ext uri="{FF2B5EF4-FFF2-40B4-BE49-F238E27FC236}">
                <a16:creationId xmlns:a16="http://schemas.microsoft.com/office/drawing/2014/main" id="{789B2B23-439E-4EC8-A3FB-543514622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47" name="Line 28">
            <a:extLst>
              <a:ext uri="{FF2B5EF4-FFF2-40B4-BE49-F238E27FC236}">
                <a16:creationId xmlns:a16="http://schemas.microsoft.com/office/drawing/2014/main" id="{BB20C6FE-4392-4C90-9C63-779EE59D3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48" name="Line 29">
            <a:extLst>
              <a:ext uri="{FF2B5EF4-FFF2-40B4-BE49-F238E27FC236}">
                <a16:creationId xmlns:a16="http://schemas.microsoft.com/office/drawing/2014/main" id="{F26460E3-08B7-4EA0-B10A-00182DB0E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49" name="Line 30">
            <a:extLst>
              <a:ext uri="{FF2B5EF4-FFF2-40B4-BE49-F238E27FC236}">
                <a16:creationId xmlns:a16="http://schemas.microsoft.com/office/drawing/2014/main" id="{669C0AFB-699F-49A2-BA35-E40F9E9F0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0" name="Line 31">
            <a:extLst>
              <a:ext uri="{FF2B5EF4-FFF2-40B4-BE49-F238E27FC236}">
                <a16:creationId xmlns:a16="http://schemas.microsoft.com/office/drawing/2014/main" id="{64DACD50-8B53-4237-8A33-83292FE9B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1" name="Line 32">
            <a:extLst>
              <a:ext uri="{FF2B5EF4-FFF2-40B4-BE49-F238E27FC236}">
                <a16:creationId xmlns:a16="http://schemas.microsoft.com/office/drawing/2014/main" id="{4B4A079B-9D04-4387-A9DE-F681BA91D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2" name="Line 33">
            <a:extLst>
              <a:ext uri="{FF2B5EF4-FFF2-40B4-BE49-F238E27FC236}">
                <a16:creationId xmlns:a16="http://schemas.microsoft.com/office/drawing/2014/main" id="{E92B7558-C1F7-4B7E-9075-1762E6FD8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3" name="Line 34">
            <a:extLst>
              <a:ext uri="{FF2B5EF4-FFF2-40B4-BE49-F238E27FC236}">
                <a16:creationId xmlns:a16="http://schemas.microsoft.com/office/drawing/2014/main" id="{9267C10B-0AD2-44D4-AEC0-178A16D0B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4" name="Line 35">
            <a:extLst>
              <a:ext uri="{FF2B5EF4-FFF2-40B4-BE49-F238E27FC236}">
                <a16:creationId xmlns:a16="http://schemas.microsoft.com/office/drawing/2014/main" id="{896C6918-0B7E-47E8-9D7A-3CF69E670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5" name="Line 36">
            <a:extLst>
              <a:ext uri="{FF2B5EF4-FFF2-40B4-BE49-F238E27FC236}">
                <a16:creationId xmlns:a16="http://schemas.microsoft.com/office/drawing/2014/main" id="{C1ABB57A-945B-4794-B057-A9F6A6F40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6" name="Line 37">
            <a:extLst>
              <a:ext uri="{FF2B5EF4-FFF2-40B4-BE49-F238E27FC236}">
                <a16:creationId xmlns:a16="http://schemas.microsoft.com/office/drawing/2014/main" id="{2B5F86CE-2D53-4101-84A7-36138D09F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57" name="Object 38">
            <a:extLst>
              <a:ext uri="{FF2B5EF4-FFF2-40B4-BE49-F238E27FC236}">
                <a16:creationId xmlns:a16="http://schemas.microsoft.com/office/drawing/2014/main" id="{2A582C69-1CCC-4F26-AA15-3F319E6DC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8" name="Object 39">
            <a:extLst>
              <a:ext uri="{FF2B5EF4-FFF2-40B4-BE49-F238E27FC236}">
                <a16:creationId xmlns:a16="http://schemas.microsoft.com/office/drawing/2014/main" id="{50F56B34-389E-46CB-8260-CFE624E15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90" imgH="380835" progId="Equation.3">
                  <p:embed/>
                </p:oleObj>
              </mc:Choice>
              <mc:Fallback>
                <p:oleObj name="Equation" r:id="rId27" imgW="253890" imgH="38083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9" name="Object 40">
            <a:extLst>
              <a:ext uri="{FF2B5EF4-FFF2-40B4-BE49-F238E27FC236}">
                <a16:creationId xmlns:a16="http://schemas.microsoft.com/office/drawing/2014/main" id="{35D6581C-9D56-4C66-A7EB-6EFC53976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44307" imgH="533169" progId="Equation.3">
                  <p:embed/>
                </p:oleObj>
              </mc:Choice>
              <mc:Fallback>
                <p:oleObj name="Equation" r:id="rId29" imgW="444307" imgH="5331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0" name="Object 41">
            <a:extLst>
              <a:ext uri="{FF2B5EF4-FFF2-40B4-BE49-F238E27FC236}">
                <a16:creationId xmlns:a16="http://schemas.microsoft.com/office/drawing/2014/main" id="{C55954B9-FE6A-4F31-B54C-4B4909A62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1" name="Object 42">
            <a:extLst>
              <a:ext uri="{FF2B5EF4-FFF2-40B4-BE49-F238E27FC236}">
                <a16:creationId xmlns:a16="http://schemas.microsoft.com/office/drawing/2014/main" id="{70E0BE1D-5355-49C5-B338-9C9C1E5B3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2" name="Object 43">
            <a:extLst>
              <a:ext uri="{FF2B5EF4-FFF2-40B4-BE49-F238E27FC236}">
                <a16:creationId xmlns:a16="http://schemas.microsoft.com/office/drawing/2014/main" id="{C5BDEBF1-D426-4933-8DA7-24CB7CD9D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3" name="Object 44">
            <a:extLst>
              <a:ext uri="{FF2B5EF4-FFF2-40B4-BE49-F238E27FC236}">
                <a16:creationId xmlns:a16="http://schemas.microsoft.com/office/drawing/2014/main" id="{FB430DBB-F869-4D5B-BFCF-742CF461C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4" name="Object 45">
            <a:extLst>
              <a:ext uri="{FF2B5EF4-FFF2-40B4-BE49-F238E27FC236}">
                <a16:creationId xmlns:a16="http://schemas.microsoft.com/office/drawing/2014/main" id="{4A3B251B-F68C-4608-BFA7-5A0E0FAF4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5" name="Text Box 46">
            <a:extLst>
              <a:ext uri="{FF2B5EF4-FFF2-40B4-BE49-F238E27FC236}">
                <a16:creationId xmlns:a16="http://schemas.microsoft.com/office/drawing/2014/main" id="{8D3269AF-87D3-4B64-B00B-FA268F58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2</a:t>
            </a:r>
          </a:p>
        </p:txBody>
      </p:sp>
      <p:sp>
        <p:nvSpPr>
          <p:cNvPr id="86066" name="Oval 47">
            <a:extLst>
              <a:ext uri="{FF2B5EF4-FFF2-40B4-BE49-F238E27FC236}">
                <a16:creationId xmlns:a16="http://schemas.microsoft.com/office/drawing/2014/main" id="{7692A956-D911-42FC-8B51-B0116F56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1">
            <a:extLst>
              <a:ext uri="{FF2B5EF4-FFF2-40B4-BE49-F238E27FC236}">
                <a16:creationId xmlns:a16="http://schemas.microsoft.com/office/drawing/2014/main" id="{BF5D5094-CB95-455F-91D4-C6AD0D4492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7043" name="Footer Placeholder 2">
            <a:extLst>
              <a:ext uri="{FF2B5EF4-FFF2-40B4-BE49-F238E27FC236}">
                <a16:creationId xmlns:a16="http://schemas.microsoft.com/office/drawing/2014/main" id="{F65047AC-73E8-45C4-8397-67700D3E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EC3929C8-E31A-40E6-A0CC-91E3584B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1EC74F2-C9C8-432C-B8D3-B155AC8A59E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5" name="Oval 2">
            <a:extLst>
              <a:ext uri="{FF2B5EF4-FFF2-40B4-BE49-F238E27FC236}">
                <a16:creationId xmlns:a16="http://schemas.microsoft.com/office/drawing/2014/main" id="{662B624F-DD1B-4018-AF47-72AB666B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6" name="Object 3">
            <a:extLst>
              <a:ext uri="{FF2B5EF4-FFF2-40B4-BE49-F238E27FC236}">
                <a16:creationId xmlns:a16="http://schemas.microsoft.com/office/drawing/2014/main" id="{E47D9183-745C-4C5D-A36C-727C1FAFB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Line 4">
            <a:extLst>
              <a:ext uri="{FF2B5EF4-FFF2-40B4-BE49-F238E27FC236}">
                <a16:creationId xmlns:a16="http://schemas.microsoft.com/office/drawing/2014/main" id="{33E3E172-9EB2-4BC6-B452-7659F6671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48" name="Oval 5">
            <a:extLst>
              <a:ext uri="{FF2B5EF4-FFF2-40B4-BE49-F238E27FC236}">
                <a16:creationId xmlns:a16="http://schemas.microsoft.com/office/drawing/2014/main" id="{4BF321FA-9B73-4E16-B962-0DBAE6220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9" name="Object 6">
            <a:extLst>
              <a:ext uri="{FF2B5EF4-FFF2-40B4-BE49-F238E27FC236}">
                <a16:creationId xmlns:a16="http://schemas.microsoft.com/office/drawing/2014/main" id="{B9553E5C-5DC9-489A-80DE-2F8254154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Oval 7">
            <a:extLst>
              <a:ext uri="{FF2B5EF4-FFF2-40B4-BE49-F238E27FC236}">
                <a16:creationId xmlns:a16="http://schemas.microsoft.com/office/drawing/2014/main" id="{3064400E-BB09-44D5-9C89-7A0E7438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1" name="Object 8">
            <a:extLst>
              <a:ext uri="{FF2B5EF4-FFF2-40B4-BE49-F238E27FC236}">
                <a16:creationId xmlns:a16="http://schemas.microsoft.com/office/drawing/2014/main" id="{9BC3D550-B344-404F-A7CF-2B97E2135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Oval 9">
            <a:extLst>
              <a:ext uri="{FF2B5EF4-FFF2-40B4-BE49-F238E27FC236}">
                <a16:creationId xmlns:a16="http://schemas.microsoft.com/office/drawing/2014/main" id="{C3F369D5-4A5D-49C0-8A20-13CC7750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3" name="Object 10">
            <a:extLst>
              <a:ext uri="{FF2B5EF4-FFF2-40B4-BE49-F238E27FC236}">
                <a16:creationId xmlns:a16="http://schemas.microsoft.com/office/drawing/2014/main" id="{FB8424B4-5C6F-4CD5-8D0B-73FAEB0B2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Line 11">
            <a:extLst>
              <a:ext uri="{FF2B5EF4-FFF2-40B4-BE49-F238E27FC236}">
                <a16:creationId xmlns:a16="http://schemas.microsoft.com/office/drawing/2014/main" id="{DC71B2AC-6479-45E3-BE0A-35FBF068E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55" name="Freeform 12">
            <a:extLst>
              <a:ext uri="{FF2B5EF4-FFF2-40B4-BE49-F238E27FC236}">
                <a16:creationId xmlns:a16="http://schemas.microsoft.com/office/drawing/2014/main" id="{8DFE05A1-59D2-4FF8-AFD8-180FDF670E33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056" name="Object 13">
            <a:extLst>
              <a:ext uri="{FF2B5EF4-FFF2-40B4-BE49-F238E27FC236}">
                <a16:creationId xmlns:a16="http://schemas.microsoft.com/office/drawing/2014/main" id="{AFBCA4F2-0154-4813-A93C-9B4404A04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4">
            <a:extLst>
              <a:ext uri="{FF2B5EF4-FFF2-40B4-BE49-F238E27FC236}">
                <a16:creationId xmlns:a16="http://schemas.microsoft.com/office/drawing/2014/main" id="{A95D00C2-4AED-48C4-BF40-BA4DE2CB9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8" name="Freeform 15">
            <a:extLst>
              <a:ext uri="{FF2B5EF4-FFF2-40B4-BE49-F238E27FC236}">
                <a16:creationId xmlns:a16="http://schemas.microsoft.com/office/drawing/2014/main" id="{59989602-5734-4BCF-A913-952799449540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059" name="Object 16">
            <a:extLst>
              <a:ext uri="{FF2B5EF4-FFF2-40B4-BE49-F238E27FC236}">
                <a16:creationId xmlns:a16="http://schemas.microsoft.com/office/drawing/2014/main" id="{D987D0FF-8E41-4C9C-8067-28890A1C4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17">
            <a:extLst>
              <a:ext uri="{FF2B5EF4-FFF2-40B4-BE49-F238E27FC236}">
                <a16:creationId xmlns:a16="http://schemas.microsoft.com/office/drawing/2014/main" id="{B8F1CA68-3D94-4DEC-8A19-E7587F7CE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18">
            <a:extLst>
              <a:ext uri="{FF2B5EF4-FFF2-40B4-BE49-F238E27FC236}">
                <a16:creationId xmlns:a16="http://schemas.microsoft.com/office/drawing/2014/main" id="{CBCE9607-8188-4791-B198-2E8582DE0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2" name="Freeform 19">
            <a:extLst>
              <a:ext uri="{FF2B5EF4-FFF2-40B4-BE49-F238E27FC236}">
                <a16:creationId xmlns:a16="http://schemas.microsoft.com/office/drawing/2014/main" id="{27F2F5D1-2C49-4540-8D95-7F826A1F0B36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063" name="Object 20">
            <a:extLst>
              <a:ext uri="{FF2B5EF4-FFF2-40B4-BE49-F238E27FC236}">
                <a16:creationId xmlns:a16="http://schemas.microsoft.com/office/drawing/2014/main" id="{6A624EAB-3FEC-410E-81E2-98F0ADBFD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4" name="Object 21">
            <a:extLst>
              <a:ext uri="{FF2B5EF4-FFF2-40B4-BE49-F238E27FC236}">
                <a16:creationId xmlns:a16="http://schemas.microsoft.com/office/drawing/2014/main" id="{6DE8CF23-C524-45A2-9445-31DBB70DB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5" name="Oval 22">
            <a:extLst>
              <a:ext uri="{FF2B5EF4-FFF2-40B4-BE49-F238E27FC236}">
                <a16:creationId xmlns:a16="http://schemas.microsoft.com/office/drawing/2014/main" id="{D4A0A6BE-C735-4960-95BF-00CE2B25F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7066" name="Line 23">
            <a:extLst>
              <a:ext uri="{FF2B5EF4-FFF2-40B4-BE49-F238E27FC236}">
                <a16:creationId xmlns:a16="http://schemas.microsoft.com/office/drawing/2014/main" id="{5D2D5C7B-9C7C-413A-BDB2-AA84B12AC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67" name="Oval 24">
            <a:extLst>
              <a:ext uri="{FF2B5EF4-FFF2-40B4-BE49-F238E27FC236}">
                <a16:creationId xmlns:a16="http://schemas.microsoft.com/office/drawing/2014/main" id="{72ED54A6-3A0F-4388-A3AC-8F84A668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68" name="Object 25">
            <a:extLst>
              <a:ext uri="{FF2B5EF4-FFF2-40B4-BE49-F238E27FC236}">
                <a16:creationId xmlns:a16="http://schemas.microsoft.com/office/drawing/2014/main" id="{FDE55CAD-0B93-495E-9667-4FFB991A3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9" name="Line 26">
            <a:extLst>
              <a:ext uri="{FF2B5EF4-FFF2-40B4-BE49-F238E27FC236}">
                <a16:creationId xmlns:a16="http://schemas.microsoft.com/office/drawing/2014/main" id="{8CF625CA-BAAD-4895-8287-1AA6F4F24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70" name="Line 27">
            <a:extLst>
              <a:ext uri="{FF2B5EF4-FFF2-40B4-BE49-F238E27FC236}">
                <a16:creationId xmlns:a16="http://schemas.microsoft.com/office/drawing/2014/main" id="{2C0641BC-085B-4893-ADB5-6BF0EC429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71" name="Line 28">
            <a:extLst>
              <a:ext uri="{FF2B5EF4-FFF2-40B4-BE49-F238E27FC236}">
                <a16:creationId xmlns:a16="http://schemas.microsoft.com/office/drawing/2014/main" id="{A0DCAA94-4E24-404C-84CA-E18651D16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72" name="Line 29">
            <a:extLst>
              <a:ext uri="{FF2B5EF4-FFF2-40B4-BE49-F238E27FC236}">
                <a16:creationId xmlns:a16="http://schemas.microsoft.com/office/drawing/2014/main" id="{192BF676-1979-441A-9742-78CF9626D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73" name="Line 30">
            <a:extLst>
              <a:ext uri="{FF2B5EF4-FFF2-40B4-BE49-F238E27FC236}">
                <a16:creationId xmlns:a16="http://schemas.microsoft.com/office/drawing/2014/main" id="{4AE0CE65-D26D-45C9-94E1-6E0C1D0F8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74" name="Line 31">
            <a:extLst>
              <a:ext uri="{FF2B5EF4-FFF2-40B4-BE49-F238E27FC236}">
                <a16:creationId xmlns:a16="http://schemas.microsoft.com/office/drawing/2014/main" id="{76D04548-ACE4-4775-AF57-51613F627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75" name="Line 32">
            <a:extLst>
              <a:ext uri="{FF2B5EF4-FFF2-40B4-BE49-F238E27FC236}">
                <a16:creationId xmlns:a16="http://schemas.microsoft.com/office/drawing/2014/main" id="{8BB88928-5CA9-4742-8EB1-C243C82A3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76" name="Line 33">
            <a:extLst>
              <a:ext uri="{FF2B5EF4-FFF2-40B4-BE49-F238E27FC236}">
                <a16:creationId xmlns:a16="http://schemas.microsoft.com/office/drawing/2014/main" id="{F457CAF6-6842-4FD2-8C20-E310B7BB4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7077" name="Object 34">
            <a:extLst>
              <a:ext uri="{FF2B5EF4-FFF2-40B4-BE49-F238E27FC236}">
                <a16:creationId xmlns:a16="http://schemas.microsoft.com/office/drawing/2014/main" id="{4C9A2652-CF98-4A4F-BC66-731CB2E4B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8" name="Object 35">
            <a:extLst>
              <a:ext uri="{FF2B5EF4-FFF2-40B4-BE49-F238E27FC236}">
                <a16:creationId xmlns:a16="http://schemas.microsoft.com/office/drawing/2014/main" id="{3C48D908-6F7B-4E3D-B575-7CA733B17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7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35" imgH="520474" progId="Equation.3">
                  <p:embed/>
                </p:oleObj>
              </mc:Choice>
              <mc:Fallback>
                <p:oleObj name="Equation" r:id="rId27" imgW="380835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9" name="Object 36">
            <a:extLst>
              <a:ext uri="{FF2B5EF4-FFF2-40B4-BE49-F238E27FC236}">
                <a16:creationId xmlns:a16="http://schemas.microsoft.com/office/drawing/2014/main" id="{90F714D2-70F0-4B7D-AC2C-C0DF70CDA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80" name="Line 37">
            <a:extLst>
              <a:ext uri="{FF2B5EF4-FFF2-40B4-BE49-F238E27FC236}">
                <a16:creationId xmlns:a16="http://schemas.microsoft.com/office/drawing/2014/main" id="{7DBB4B90-E502-455E-B308-E13A3DB4D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81" name="Line 38">
            <a:extLst>
              <a:ext uri="{FF2B5EF4-FFF2-40B4-BE49-F238E27FC236}">
                <a16:creationId xmlns:a16="http://schemas.microsoft.com/office/drawing/2014/main" id="{3FEE53E6-681A-4A31-8B9D-77C65F9E0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82" name="Line 39">
            <a:extLst>
              <a:ext uri="{FF2B5EF4-FFF2-40B4-BE49-F238E27FC236}">
                <a16:creationId xmlns:a16="http://schemas.microsoft.com/office/drawing/2014/main" id="{98A4FC1D-1935-49EC-84E5-BB7672CE9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83" name="Line 40">
            <a:extLst>
              <a:ext uri="{FF2B5EF4-FFF2-40B4-BE49-F238E27FC236}">
                <a16:creationId xmlns:a16="http://schemas.microsoft.com/office/drawing/2014/main" id="{D7059093-26E2-44ED-A8D5-1FB0C3160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7084" name="Object 41">
            <a:extLst>
              <a:ext uri="{FF2B5EF4-FFF2-40B4-BE49-F238E27FC236}">
                <a16:creationId xmlns:a16="http://schemas.microsoft.com/office/drawing/2014/main" id="{46BCC4AC-D587-4F56-91FE-F00175322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5" name="Object 42">
            <a:extLst>
              <a:ext uri="{FF2B5EF4-FFF2-40B4-BE49-F238E27FC236}">
                <a16:creationId xmlns:a16="http://schemas.microsoft.com/office/drawing/2014/main" id="{3373D202-30B1-4948-9F7A-A1C0850B1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6" name="Object 43">
            <a:extLst>
              <a:ext uri="{FF2B5EF4-FFF2-40B4-BE49-F238E27FC236}">
                <a16:creationId xmlns:a16="http://schemas.microsoft.com/office/drawing/2014/main" id="{0497A687-56B7-4A63-B761-F46EBA12C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7" name="Object 44">
            <a:extLst>
              <a:ext uri="{FF2B5EF4-FFF2-40B4-BE49-F238E27FC236}">
                <a16:creationId xmlns:a16="http://schemas.microsoft.com/office/drawing/2014/main" id="{61B9E965-65AD-4678-BEC9-ECA58AAC5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8" name="Object 45">
            <a:extLst>
              <a:ext uri="{FF2B5EF4-FFF2-40B4-BE49-F238E27FC236}">
                <a16:creationId xmlns:a16="http://schemas.microsoft.com/office/drawing/2014/main" id="{5ECD2C04-F7E6-440C-B213-FC6D40EBD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89" name="Text Box 46">
            <a:extLst>
              <a:ext uri="{FF2B5EF4-FFF2-40B4-BE49-F238E27FC236}">
                <a16:creationId xmlns:a16="http://schemas.microsoft.com/office/drawing/2014/main" id="{26198E81-A8F2-4708-BFDB-68D6B0F3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3</a:t>
            </a:r>
          </a:p>
        </p:txBody>
      </p:sp>
      <p:sp>
        <p:nvSpPr>
          <p:cNvPr id="87090" name="Oval 47">
            <a:extLst>
              <a:ext uri="{FF2B5EF4-FFF2-40B4-BE49-F238E27FC236}">
                <a16:creationId xmlns:a16="http://schemas.microsoft.com/office/drawing/2014/main" id="{BE351C3C-7C22-4DC6-88B2-008D14FC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1">
            <a:extLst>
              <a:ext uri="{FF2B5EF4-FFF2-40B4-BE49-F238E27FC236}">
                <a16:creationId xmlns:a16="http://schemas.microsoft.com/office/drawing/2014/main" id="{2AB9D0BA-33D4-4A23-831E-616108FD8B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8067" name="Footer Placeholder 2">
            <a:extLst>
              <a:ext uri="{FF2B5EF4-FFF2-40B4-BE49-F238E27FC236}">
                <a16:creationId xmlns:a16="http://schemas.microsoft.com/office/drawing/2014/main" id="{4AFD279A-D40A-43F8-AAF1-0F0DB3D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9D24E905-A2DC-480D-9056-485DFD36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C024205-8409-4D36-9FC6-E3430044C1D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9" name="Oval 2">
            <a:extLst>
              <a:ext uri="{FF2B5EF4-FFF2-40B4-BE49-F238E27FC236}">
                <a16:creationId xmlns:a16="http://schemas.microsoft.com/office/drawing/2014/main" id="{26139F43-34FF-40E2-934C-8FAB671D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8070" name="Object 3">
            <a:extLst>
              <a:ext uri="{FF2B5EF4-FFF2-40B4-BE49-F238E27FC236}">
                <a16:creationId xmlns:a16="http://schemas.microsoft.com/office/drawing/2014/main" id="{E6F8E697-B36D-4C52-9A92-C87F3C83B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Line 4">
            <a:extLst>
              <a:ext uri="{FF2B5EF4-FFF2-40B4-BE49-F238E27FC236}">
                <a16:creationId xmlns:a16="http://schemas.microsoft.com/office/drawing/2014/main" id="{A0E9EB6C-B4E8-4379-8A6E-BA6DFEB83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72" name="Oval 5">
            <a:extLst>
              <a:ext uri="{FF2B5EF4-FFF2-40B4-BE49-F238E27FC236}">
                <a16:creationId xmlns:a16="http://schemas.microsoft.com/office/drawing/2014/main" id="{F622BB7E-6133-48A2-AFBD-A66BA999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8073" name="Object 6">
            <a:extLst>
              <a:ext uri="{FF2B5EF4-FFF2-40B4-BE49-F238E27FC236}">
                <a16:creationId xmlns:a16="http://schemas.microsoft.com/office/drawing/2014/main" id="{C5FB3A7F-B36E-4EA4-ADD4-0D5DBFE72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Oval 7">
            <a:extLst>
              <a:ext uri="{FF2B5EF4-FFF2-40B4-BE49-F238E27FC236}">
                <a16:creationId xmlns:a16="http://schemas.microsoft.com/office/drawing/2014/main" id="{5076C228-0B7B-414F-BAF7-26688E5D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8075" name="Object 8">
            <a:extLst>
              <a:ext uri="{FF2B5EF4-FFF2-40B4-BE49-F238E27FC236}">
                <a16:creationId xmlns:a16="http://schemas.microsoft.com/office/drawing/2014/main" id="{F60ED543-1910-4EAF-B6D3-406D688AD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Oval 9">
            <a:extLst>
              <a:ext uri="{FF2B5EF4-FFF2-40B4-BE49-F238E27FC236}">
                <a16:creationId xmlns:a16="http://schemas.microsoft.com/office/drawing/2014/main" id="{47A57676-56E9-4D38-BFB0-7C253D3D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8077" name="Object 10">
            <a:extLst>
              <a:ext uri="{FF2B5EF4-FFF2-40B4-BE49-F238E27FC236}">
                <a16:creationId xmlns:a16="http://schemas.microsoft.com/office/drawing/2014/main" id="{4BE9896E-C725-4454-8785-52EF58DCB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Line 11">
            <a:extLst>
              <a:ext uri="{FF2B5EF4-FFF2-40B4-BE49-F238E27FC236}">
                <a16:creationId xmlns:a16="http://schemas.microsoft.com/office/drawing/2014/main" id="{FDE406FC-12F9-4D53-98BA-1477CCC87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79" name="Freeform 12">
            <a:extLst>
              <a:ext uri="{FF2B5EF4-FFF2-40B4-BE49-F238E27FC236}">
                <a16:creationId xmlns:a16="http://schemas.microsoft.com/office/drawing/2014/main" id="{726DEDFF-286B-4964-AAF8-BEB80CC2BD22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080" name="Object 13">
            <a:extLst>
              <a:ext uri="{FF2B5EF4-FFF2-40B4-BE49-F238E27FC236}">
                <a16:creationId xmlns:a16="http://schemas.microsoft.com/office/drawing/2014/main" id="{3BC611CB-352F-4097-B39C-4B0E86617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4">
            <a:extLst>
              <a:ext uri="{FF2B5EF4-FFF2-40B4-BE49-F238E27FC236}">
                <a16:creationId xmlns:a16="http://schemas.microsoft.com/office/drawing/2014/main" id="{E1E86B67-826B-4438-AB18-D12408886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2" name="Freeform 15">
            <a:extLst>
              <a:ext uri="{FF2B5EF4-FFF2-40B4-BE49-F238E27FC236}">
                <a16:creationId xmlns:a16="http://schemas.microsoft.com/office/drawing/2014/main" id="{71E84C21-D1E5-460E-97C7-CF42A9D34E28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083" name="Object 16">
            <a:extLst>
              <a:ext uri="{FF2B5EF4-FFF2-40B4-BE49-F238E27FC236}">
                <a16:creationId xmlns:a16="http://schemas.microsoft.com/office/drawing/2014/main" id="{0D2614F4-CB11-463D-BD4A-CC5BC73A6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17">
            <a:extLst>
              <a:ext uri="{FF2B5EF4-FFF2-40B4-BE49-F238E27FC236}">
                <a16:creationId xmlns:a16="http://schemas.microsoft.com/office/drawing/2014/main" id="{BB73E947-9F7B-420D-8C80-42FAB22B2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18">
            <a:extLst>
              <a:ext uri="{FF2B5EF4-FFF2-40B4-BE49-F238E27FC236}">
                <a16:creationId xmlns:a16="http://schemas.microsoft.com/office/drawing/2014/main" id="{D56A4353-7427-4E81-A4DC-A0AD7A815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Freeform 19">
            <a:extLst>
              <a:ext uri="{FF2B5EF4-FFF2-40B4-BE49-F238E27FC236}">
                <a16:creationId xmlns:a16="http://schemas.microsoft.com/office/drawing/2014/main" id="{A6FA315B-3B65-4981-AE35-C6E82E7A22B9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087" name="Object 20">
            <a:extLst>
              <a:ext uri="{FF2B5EF4-FFF2-40B4-BE49-F238E27FC236}">
                <a16:creationId xmlns:a16="http://schemas.microsoft.com/office/drawing/2014/main" id="{18637247-2077-403B-BF4C-F85571023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21">
            <a:extLst>
              <a:ext uri="{FF2B5EF4-FFF2-40B4-BE49-F238E27FC236}">
                <a16:creationId xmlns:a16="http://schemas.microsoft.com/office/drawing/2014/main" id="{7BA88A03-5B4B-4E06-9D91-566977846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9" name="Oval 22">
            <a:extLst>
              <a:ext uri="{FF2B5EF4-FFF2-40B4-BE49-F238E27FC236}">
                <a16:creationId xmlns:a16="http://schemas.microsoft.com/office/drawing/2014/main" id="{134D522B-AE68-414A-9A26-8A3203CB2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8090" name="Line 23">
            <a:extLst>
              <a:ext uri="{FF2B5EF4-FFF2-40B4-BE49-F238E27FC236}">
                <a16:creationId xmlns:a16="http://schemas.microsoft.com/office/drawing/2014/main" id="{FB3B2255-7769-4BE8-97B6-716EFF251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91" name="Oval 24">
            <a:extLst>
              <a:ext uri="{FF2B5EF4-FFF2-40B4-BE49-F238E27FC236}">
                <a16:creationId xmlns:a16="http://schemas.microsoft.com/office/drawing/2014/main" id="{BF75EAE2-75B5-4B5E-99F0-E942E4E9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8092" name="Object 25">
            <a:extLst>
              <a:ext uri="{FF2B5EF4-FFF2-40B4-BE49-F238E27FC236}">
                <a16:creationId xmlns:a16="http://schemas.microsoft.com/office/drawing/2014/main" id="{504F4CBB-2829-4888-98BE-526C5A504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3" name="Line 26">
            <a:extLst>
              <a:ext uri="{FF2B5EF4-FFF2-40B4-BE49-F238E27FC236}">
                <a16:creationId xmlns:a16="http://schemas.microsoft.com/office/drawing/2014/main" id="{28531024-CB1C-4B1E-B4BD-8BAF62328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94" name="Line 27">
            <a:extLst>
              <a:ext uri="{FF2B5EF4-FFF2-40B4-BE49-F238E27FC236}">
                <a16:creationId xmlns:a16="http://schemas.microsoft.com/office/drawing/2014/main" id="{6E8F47C6-EA74-49F4-98BA-9F9844D6B2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95" name="Line 28">
            <a:extLst>
              <a:ext uri="{FF2B5EF4-FFF2-40B4-BE49-F238E27FC236}">
                <a16:creationId xmlns:a16="http://schemas.microsoft.com/office/drawing/2014/main" id="{96A20EEC-45FF-476D-BE1B-D7F6BE90D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96" name="Line 29">
            <a:extLst>
              <a:ext uri="{FF2B5EF4-FFF2-40B4-BE49-F238E27FC236}">
                <a16:creationId xmlns:a16="http://schemas.microsoft.com/office/drawing/2014/main" id="{17752D09-EE5E-4B69-A722-9E37F9062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97" name="Line 30">
            <a:extLst>
              <a:ext uri="{FF2B5EF4-FFF2-40B4-BE49-F238E27FC236}">
                <a16:creationId xmlns:a16="http://schemas.microsoft.com/office/drawing/2014/main" id="{5D6DAAA5-C429-44A7-8BA8-1B55DDFC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98" name="Line 31">
            <a:extLst>
              <a:ext uri="{FF2B5EF4-FFF2-40B4-BE49-F238E27FC236}">
                <a16:creationId xmlns:a16="http://schemas.microsoft.com/office/drawing/2014/main" id="{D46B1F61-DB0F-44AF-9C21-EC2275082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99" name="Line 32">
            <a:extLst>
              <a:ext uri="{FF2B5EF4-FFF2-40B4-BE49-F238E27FC236}">
                <a16:creationId xmlns:a16="http://schemas.microsoft.com/office/drawing/2014/main" id="{F23C191B-6A5C-401B-B495-0ED1B90FD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00" name="Line 33">
            <a:extLst>
              <a:ext uri="{FF2B5EF4-FFF2-40B4-BE49-F238E27FC236}">
                <a16:creationId xmlns:a16="http://schemas.microsoft.com/office/drawing/2014/main" id="{6B89D6CC-47DF-4575-B43F-9D004A5AC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01" name="Line 34">
            <a:extLst>
              <a:ext uri="{FF2B5EF4-FFF2-40B4-BE49-F238E27FC236}">
                <a16:creationId xmlns:a16="http://schemas.microsoft.com/office/drawing/2014/main" id="{7441DE97-7DE3-4555-A69D-36F3A6951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02" name="Line 35">
            <a:extLst>
              <a:ext uri="{FF2B5EF4-FFF2-40B4-BE49-F238E27FC236}">
                <a16:creationId xmlns:a16="http://schemas.microsoft.com/office/drawing/2014/main" id="{41056507-1A49-4C0A-85E2-9389517E9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03" name="Line 36">
            <a:extLst>
              <a:ext uri="{FF2B5EF4-FFF2-40B4-BE49-F238E27FC236}">
                <a16:creationId xmlns:a16="http://schemas.microsoft.com/office/drawing/2014/main" id="{9A60A5D3-BF4B-4C8B-8815-AFA4313FB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04" name="Line 37">
            <a:extLst>
              <a:ext uri="{FF2B5EF4-FFF2-40B4-BE49-F238E27FC236}">
                <a16:creationId xmlns:a16="http://schemas.microsoft.com/office/drawing/2014/main" id="{3D08DE21-F8B4-4CEF-B2E9-4225427D1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8105" name="Object 38">
            <a:extLst>
              <a:ext uri="{FF2B5EF4-FFF2-40B4-BE49-F238E27FC236}">
                <a16:creationId xmlns:a16="http://schemas.microsoft.com/office/drawing/2014/main" id="{56EEED19-A591-46D6-92BE-627754D20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6" name="Object 39">
            <a:extLst>
              <a:ext uri="{FF2B5EF4-FFF2-40B4-BE49-F238E27FC236}">
                <a16:creationId xmlns:a16="http://schemas.microsoft.com/office/drawing/2014/main" id="{4D510A3B-B991-4FE5-8700-40CF606D5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1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35" imgH="520474" progId="Equation.3">
                  <p:embed/>
                </p:oleObj>
              </mc:Choice>
              <mc:Fallback>
                <p:oleObj name="Equation" r:id="rId27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7" name="Object 40">
            <a:extLst>
              <a:ext uri="{FF2B5EF4-FFF2-40B4-BE49-F238E27FC236}">
                <a16:creationId xmlns:a16="http://schemas.microsoft.com/office/drawing/2014/main" id="{FDF98237-BCB3-4BFD-96BD-A47285DF6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8" name="Object 41">
            <a:extLst>
              <a:ext uri="{FF2B5EF4-FFF2-40B4-BE49-F238E27FC236}">
                <a16:creationId xmlns:a16="http://schemas.microsoft.com/office/drawing/2014/main" id="{A4B554C2-1849-4E26-9CA3-C9E9E7E01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42">
            <a:extLst>
              <a:ext uri="{FF2B5EF4-FFF2-40B4-BE49-F238E27FC236}">
                <a16:creationId xmlns:a16="http://schemas.microsoft.com/office/drawing/2014/main" id="{2B107625-51A7-4644-9EF7-6CBA1A8A8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43">
            <a:extLst>
              <a:ext uri="{FF2B5EF4-FFF2-40B4-BE49-F238E27FC236}">
                <a16:creationId xmlns:a16="http://schemas.microsoft.com/office/drawing/2014/main" id="{E230ECE3-54A8-4C7B-A305-944CFE3D8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1" name="Object 44">
            <a:extLst>
              <a:ext uri="{FF2B5EF4-FFF2-40B4-BE49-F238E27FC236}">
                <a16:creationId xmlns:a16="http://schemas.microsoft.com/office/drawing/2014/main" id="{A9C09410-7BBB-4451-9727-0729591C3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2" name="Object 45">
            <a:extLst>
              <a:ext uri="{FF2B5EF4-FFF2-40B4-BE49-F238E27FC236}">
                <a16:creationId xmlns:a16="http://schemas.microsoft.com/office/drawing/2014/main" id="{4BB5861F-E210-4FEE-BD44-65AE85471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13" name="Text Box 46">
            <a:extLst>
              <a:ext uri="{FF2B5EF4-FFF2-40B4-BE49-F238E27FC236}">
                <a16:creationId xmlns:a16="http://schemas.microsoft.com/office/drawing/2014/main" id="{AAA9CCB9-A867-4320-9CCA-05DC47A3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4</a:t>
            </a:r>
          </a:p>
        </p:txBody>
      </p:sp>
      <p:sp>
        <p:nvSpPr>
          <p:cNvPr id="88114" name="Oval 47">
            <a:extLst>
              <a:ext uri="{FF2B5EF4-FFF2-40B4-BE49-F238E27FC236}">
                <a16:creationId xmlns:a16="http://schemas.microsoft.com/office/drawing/2014/main" id="{9A2D4FAE-E2DD-4297-B7E2-362CE3BA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1">
            <a:extLst>
              <a:ext uri="{FF2B5EF4-FFF2-40B4-BE49-F238E27FC236}">
                <a16:creationId xmlns:a16="http://schemas.microsoft.com/office/drawing/2014/main" id="{6580E58A-F538-4802-B8E0-5FB2D59DC9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9091" name="Footer Placeholder 2">
            <a:extLst>
              <a:ext uri="{FF2B5EF4-FFF2-40B4-BE49-F238E27FC236}">
                <a16:creationId xmlns:a16="http://schemas.microsoft.com/office/drawing/2014/main" id="{97C4FD92-2E84-4722-BC98-F8FB76E1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C12E6EEC-23B3-41CE-AA6C-4F73D251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1B2E14F-60DF-4833-8B28-A0E0EB1E824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3" name="Oval 2">
            <a:extLst>
              <a:ext uri="{FF2B5EF4-FFF2-40B4-BE49-F238E27FC236}">
                <a16:creationId xmlns:a16="http://schemas.microsoft.com/office/drawing/2014/main" id="{1A693496-9EEF-4234-B706-CFA1BA8D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9094" name="Object 3">
            <a:extLst>
              <a:ext uri="{FF2B5EF4-FFF2-40B4-BE49-F238E27FC236}">
                <a16:creationId xmlns:a16="http://schemas.microsoft.com/office/drawing/2014/main" id="{C331CB11-9E03-450C-9710-B1E7CAA14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Line 4">
            <a:extLst>
              <a:ext uri="{FF2B5EF4-FFF2-40B4-BE49-F238E27FC236}">
                <a16:creationId xmlns:a16="http://schemas.microsoft.com/office/drawing/2014/main" id="{87A1808E-54FD-4083-9A25-5974E8084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6" name="Oval 5">
            <a:extLst>
              <a:ext uri="{FF2B5EF4-FFF2-40B4-BE49-F238E27FC236}">
                <a16:creationId xmlns:a16="http://schemas.microsoft.com/office/drawing/2014/main" id="{3DC9D432-AB10-4A57-AEA9-3F1052AF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9097" name="Object 6">
            <a:extLst>
              <a:ext uri="{FF2B5EF4-FFF2-40B4-BE49-F238E27FC236}">
                <a16:creationId xmlns:a16="http://schemas.microsoft.com/office/drawing/2014/main" id="{872B09A9-8B21-4938-B06B-9C7DD6913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Oval 7">
            <a:extLst>
              <a:ext uri="{FF2B5EF4-FFF2-40B4-BE49-F238E27FC236}">
                <a16:creationId xmlns:a16="http://schemas.microsoft.com/office/drawing/2014/main" id="{60A4C676-BA62-460C-90D1-6F549BAC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9099" name="Object 8">
            <a:extLst>
              <a:ext uri="{FF2B5EF4-FFF2-40B4-BE49-F238E27FC236}">
                <a16:creationId xmlns:a16="http://schemas.microsoft.com/office/drawing/2014/main" id="{70CE144A-B2D9-4C6F-BD11-629C8575C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Oval 9">
            <a:extLst>
              <a:ext uri="{FF2B5EF4-FFF2-40B4-BE49-F238E27FC236}">
                <a16:creationId xmlns:a16="http://schemas.microsoft.com/office/drawing/2014/main" id="{2C0376E2-B919-4056-A21C-13928850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9101" name="Object 10">
            <a:extLst>
              <a:ext uri="{FF2B5EF4-FFF2-40B4-BE49-F238E27FC236}">
                <a16:creationId xmlns:a16="http://schemas.microsoft.com/office/drawing/2014/main" id="{5C91D89F-956D-4C28-A21C-8D218C9F3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Line 11">
            <a:extLst>
              <a:ext uri="{FF2B5EF4-FFF2-40B4-BE49-F238E27FC236}">
                <a16:creationId xmlns:a16="http://schemas.microsoft.com/office/drawing/2014/main" id="{FF1EA268-1B26-459E-8738-3C46AFEF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3" name="Freeform 12">
            <a:extLst>
              <a:ext uri="{FF2B5EF4-FFF2-40B4-BE49-F238E27FC236}">
                <a16:creationId xmlns:a16="http://schemas.microsoft.com/office/drawing/2014/main" id="{2C415E98-CE02-4D42-ACD0-D28964E120D5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104" name="Object 13">
            <a:extLst>
              <a:ext uri="{FF2B5EF4-FFF2-40B4-BE49-F238E27FC236}">
                <a16:creationId xmlns:a16="http://schemas.microsoft.com/office/drawing/2014/main" id="{C920C5C5-1F73-4F70-8388-FCB4F4FF9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4">
            <a:extLst>
              <a:ext uri="{FF2B5EF4-FFF2-40B4-BE49-F238E27FC236}">
                <a16:creationId xmlns:a16="http://schemas.microsoft.com/office/drawing/2014/main" id="{6843E814-58CE-469A-A831-CB8554116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Freeform 15">
            <a:extLst>
              <a:ext uri="{FF2B5EF4-FFF2-40B4-BE49-F238E27FC236}">
                <a16:creationId xmlns:a16="http://schemas.microsoft.com/office/drawing/2014/main" id="{5F12BA63-69EF-40AA-AC27-17CE25A2CCDB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107" name="Object 16">
            <a:extLst>
              <a:ext uri="{FF2B5EF4-FFF2-40B4-BE49-F238E27FC236}">
                <a16:creationId xmlns:a16="http://schemas.microsoft.com/office/drawing/2014/main" id="{233C9C1F-1B64-4199-BDE0-4113CAA5F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8" name="Object 17">
            <a:extLst>
              <a:ext uri="{FF2B5EF4-FFF2-40B4-BE49-F238E27FC236}">
                <a16:creationId xmlns:a16="http://schemas.microsoft.com/office/drawing/2014/main" id="{CECB5380-25BF-4345-968B-44D715D4E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Object 18">
            <a:extLst>
              <a:ext uri="{FF2B5EF4-FFF2-40B4-BE49-F238E27FC236}">
                <a16:creationId xmlns:a16="http://schemas.microsoft.com/office/drawing/2014/main" id="{59B91257-25FE-41F6-83F5-31335CC54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0" name="Freeform 19">
            <a:extLst>
              <a:ext uri="{FF2B5EF4-FFF2-40B4-BE49-F238E27FC236}">
                <a16:creationId xmlns:a16="http://schemas.microsoft.com/office/drawing/2014/main" id="{BF6223A7-9EF9-4026-A6ED-6F6956A6111F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111" name="Object 20">
            <a:extLst>
              <a:ext uri="{FF2B5EF4-FFF2-40B4-BE49-F238E27FC236}">
                <a16:creationId xmlns:a16="http://schemas.microsoft.com/office/drawing/2014/main" id="{8ECF7DBD-A352-4AC9-9444-34873CD9E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2" name="Object 21">
            <a:extLst>
              <a:ext uri="{FF2B5EF4-FFF2-40B4-BE49-F238E27FC236}">
                <a16:creationId xmlns:a16="http://schemas.microsoft.com/office/drawing/2014/main" id="{58EC5FA7-67D4-4B19-A180-A62A5B140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3" name="Oval 22">
            <a:extLst>
              <a:ext uri="{FF2B5EF4-FFF2-40B4-BE49-F238E27FC236}">
                <a16:creationId xmlns:a16="http://schemas.microsoft.com/office/drawing/2014/main" id="{2BF2FA0E-52F6-40E3-BB29-1DD3F58E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9114" name="Line 23">
            <a:extLst>
              <a:ext uri="{FF2B5EF4-FFF2-40B4-BE49-F238E27FC236}">
                <a16:creationId xmlns:a16="http://schemas.microsoft.com/office/drawing/2014/main" id="{8922FB2C-00E3-447F-9296-319CBF9D4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5" name="Oval 24">
            <a:extLst>
              <a:ext uri="{FF2B5EF4-FFF2-40B4-BE49-F238E27FC236}">
                <a16:creationId xmlns:a16="http://schemas.microsoft.com/office/drawing/2014/main" id="{4752910B-CCD1-4902-AAF4-21081E16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9116" name="Object 25">
            <a:extLst>
              <a:ext uri="{FF2B5EF4-FFF2-40B4-BE49-F238E27FC236}">
                <a16:creationId xmlns:a16="http://schemas.microsoft.com/office/drawing/2014/main" id="{0F2CCF0A-B201-47C2-AFFD-E071A5884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7" name="Line 26">
            <a:extLst>
              <a:ext uri="{FF2B5EF4-FFF2-40B4-BE49-F238E27FC236}">
                <a16:creationId xmlns:a16="http://schemas.microsoft.com/office/drawing/2014/main" id="{454F2DE4-632D-4795-8176-F0AB58B5F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8" name="Line 27">
            <a:extLst>
              <a:ext uri="{FF2B5EF4-FFF2-40B4-BE49-F238E27FC236}">
                <a16:creationId xmlns:a16="http://schemas.microsoft.com/office/drawing/2014/main" id="{F209CCF8-B693-4816-BAB2-B02B6E8347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9" name="Line 28">
            <a:extLst>
              <a:ext uri="{FF2B5EF4-FFF2-40B4-BE49-F238E27FC236}">
                <a16:creationId xmlns:a16="http://schemas.microsoft.com/office/drawing/2014/main" id="{7269B182-E71E-4252-94AF-47F95E44F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20" name="Line 29">
            <a:extLst>
              <a:ext uri="{FF2B5EF4-FFF2-40B4-BE49-F238E27FC236}">
                <a16:creationId xmlns:a16="http://schemas.microsoft.com/office/drawing/2014/main" id="{BB0D8947-893A-4BC7-BE16-263B73B17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21" name="Line 30">
            <a:extLst>
              <a:ext uri="{FF2B5EF4-FFF2-40B4-BE49-F238E27FC236}">
                <a16:creationId xmlns:a16="http://schemas.microsoft.com/office/drawing/2014/main" id="{14A05498-9FF3-4371-A14F-A1857FC8E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22" name="Line 31">
            <a:extLst>
              <a:ext uri="{FF2B5EF4-FFF2-40B4-BE49-F238E27FC236}">
                <a16:creationId xmlns:a16="http://schemas.microsoft.com/office/drawing/2014/main" id="{F56069F4-1C04-47C3-8168-149F268D9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23" name="Line 32">
            <a:extLst>
              <a:ext uri="{FF2B5EF4-FFF2-40B4-BE49-F238E27FC236}">
                <a16:creationId xmlns:a16="http://schemas.microsoft.com/office/drawing/2014/main" id="{12C67B35-C1EC-4B14-BF4F-1D39C5AD7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24" name="Line 33">
            <a:extLst>
              <a:ext uri="{FF2B5EF4-FFF2-40B4-BE49-F238E27FC236}">
                <a16:creationId xmlns:a16="http://schemas.microsoft.com/office/drawing/2014/main" id="{23ADC27C-F503-4BE3-8D90-9B86642090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9125" name="Object 34">
            <a:extLst>
              <a:ext uri="{FF2B5EF4-FFF2-40B4-BE49-F238E27FC236}">
                <a16:creationId xmlns:a16="http://schemas.microsoft.com/office/drawing/2014/main" id="{C28E4112-2093-453B-A499-5D1D42472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6" name="Object 35">
            <a:extLst>
              <a:ext uri="{FF2B5EF4-FFF2-40B4-BE49-F238E27FC236}">
                <a16:creationId xmlns:a16="http://schemas.microsoft.com/office/drawing/2014/main" id="{D33B1FB6-026E-41E6-B90D-EBF5A569A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35" imgH="520474" progId="Equation.3">
                  <p:embed/>
                </p:oleObj>
              </mc:Choice>
              <mc:Fallback>
                <p:oleObj name="Equation" r:id="rId27" imgW="380835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7" name="Object 36">
            <a:extLst>
              <a:ext uri="{FF2B5EF4-FFF2-40B4-BE49-F238E27FC236}">
                <a16:creationId xmlns:a16="http://schemas.microsoft.com/office/drawing/2014/main" id="{64DB376D-863A-4241-A649-8DA069B9B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8" name="Line 37">
            <a:extLst>
              <a:ext uri="{FF2B5EF4-FFF2-40B4-BE49-F238E27FC236}">
                <a16:creationId xmlns:a16="http://schemas.microsoft.com/office/drawing/2014/main" id="{E1F97006-671B-4F55-928C-83C3A3E15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29" name="Line 38">
            <a:extLst>
              <a:ext uri="{FF2B5EF4-FFF2-40B4-BE49-F238E27FC236}">
                <a16:creationId xmlns:a16="http://schemas.microsoft.com/office/drawing/2014/main" id="{2AF28BE1-BEE2-4E2B-9762-99789AC53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30" name="Line 39">
            <a:extLst>
              <a:ext uri="{FF2B5EF4-FFF2-40B4-BE49-F238E27FC236}">
                <a16:creationId xmlns:a16="http://schemas.microsoft.com/office/drawing/2014/main" id="{B03E188A-DFD5-47E4-BC43-AB2C3EC5B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31" name="Line 40">
            <a:extLst>
              <a:ext uri="{FF2B5EF4-FFF2-40B4-BE49-F238E27FC236}">
                <a16:creationId xmlns:a16="http://schemas.microsoft.com/office/drawing/2014/main" id="{B2EF83D7-BC81-49C9-9A05-585386E88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9132" name="Object 41">
            <a:extLst>
              <a:ext uri="{FF2B5EF4-FFF2-40B4-BE49-F238E27FC236}">
                <a16:creationId xmlns:a16="http://schemas.microsoft.com/office/drawing/2014/main" id="{600A94D6-3F6E-4E71-BE97-47958E116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3" name="Object 42">
            <a:extLst>
              <a:ext uri="{FF2B5EF4-FFF2-40B4-BE49-F238E27FC236}">
                <a16:creationId xmlns:a16="http://schemas.microsoft.com/office/drawing/2014/main" id="{883F81C7-2957-4615-9687-2477D23BE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43">
            <a:extLst>
              <a:ext uri="{FF2B5EF4-FFF2-40B4-BE49-F238E27FC236}">
                <a16:creationId xmlns:a16="http://schemas.microsoft.com/office/drawing/2014/main" id="{9D347B99-AF9F-49D4-9FCE-5B15CF151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5" name="Object 44">
            <a:extLst>
              <a:ext uri="{FF2B5EF4-FFF2-40B4-BE49-F238E27FC236}">
                <a16:creationId xmlns:a16="http://schemas.microsoft.com/office/drawing/2014/main" id="{EB0BEFC7-68E5-43E6-9D95-64710F53F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6" name="Object 45">
            <a:extLst>
              <a:ext uri="{FF2B5EF4-FFF2-40B4-BE49-F238E27FC236}">
                <a16:creationId xmlns:a16="http://schemas.microsoft.com/office/drawing/2014/main" id="{75ABD8EC-8ECE-44CB-84D2-D3E6F2720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37" name="Text Box 46">
            <a:extLst>
              <a:ext uri="{FF2B5EF4-FFF2-40B4-BE49-F238E27FC236}">
                <a16:creationId xmlns:a16="http://schemas.microsoft.com/office/drawing/2014/main" id="{52E40FAA-EFF1-4E3D-939A-22396958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5</a:t>
            </a:r>
          </a:p>
        </p:txBody>
      </p:sp>
      <p:sp>
        <p:nvSpPr>
          <p:cNvPr id="89138" name="Oval 47">
            <a:extLst>
              <a:ext uri="{FF2B5EF4-FFF2-40B4-BE49-F238E27FC236}">
                <a16:creationId xmlns:a16="http://schemas.microsoft.com/office/drawing/2014/main" id="{C8EDDC4E-17B3-4904-84D1-515ECDD0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1">
            <a:extLst>
              <a:ext uri="{FF2B5EF4-FFF2-40B4-BE49-F238E27FC236}">
                <a16:creationId xmlns:a16="http://schemas.microsoft.com/office/drawing/2014/main" id="{3ECC369C-5657-4B6B-B3CF-13212E2ABA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0115" name="Footer Placeholder 2">
            <a:extLst>
              <a:ext uri="{FF2B5EF4-FFF2-40B4-BE49-F238E27FC236}">
                <a16:creationId xmlns:a16="http://schemas.microsoft.com/office/drawing/2014/main" id="{582609CF-5850-495C-BAC1-1CB9C51F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9FDC3C33-5A99-4A87-82C4-D2D75A04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13983EA-5FA3-439C-99C4-892291E1C5B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7" name="Oval 2">
            <a:extLst>
              <a:ext uri="{FF2B5EF4-FFF2-40B4-BE49-F238E27FC236}">
                <a16:creationId xmlns:a16="http://schemas.microsoft.com/office/drawing/2014/main" id="{860AB537-C730-49F6-967A-9EA9692D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0118" name="Oval 3">
            <a:extLst>
              <a:ext uri="{FF2B5EF4-FFF2-40B4-BE49-F238E27FC236}">
                <a16:creationId xmlns:a16="http://schemas.microsoft.com/office/drawing/2014/main" id="{9A412CC0-9248-43E5-A4F0-ED4DA81C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0119" name="Object 4">
            <a:extLst>
              <a:ext uri="{FF2B5EF4-FFF2-40B4-BE49-F238E27FC236}">
                <a16:creationId xmlns:a16="http://schemas.microsoft.com/office/drawing/2014/main" id="{039939E7-1600-4A70-9038-9A14AC232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Line 5">
            <a:extLst>
              <a:ext uri="{FF2B5EF4-FFF2-40B4-BE49-F238E27FC236}">
                <a16:creationId xmlns:a16="http://schemas.microsoft.com/office/drawing/2014/main" id="{C247339D-16B5-4A16-A189-28B034509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0121" name="Object 6">
            <a:extLst>
              <a:ext uri="{FF2B5EF4-FFF2-40B4-BE49-F238E27FC236}">
                <a16:creationId xmlns:a16="http://schemas.microsoft.com/office/drawing/2014/main" id="{BAE8C07F-146D-42E6-A635-05AFF765F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Oval 7">
            <a:extLst>
              <a:ext uri="{FF2B5EF4-FFF2-40B4-BE49-F238E27FC236}">
                <a16:creationId xmlns:a16="http://schemas.microsoft.com/office/drawing/2014/main" id="{BD64B34C-C4B8-4533-A11C-54914F9A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0123" name="Object 8">
            <a:extLst>
              <a:ext uri="{FF2B5EF4-FFF2-40B4-BE49-F238E27FC236}">
                <a16:creationId xmlns:a16="http://schemas.microsoft.com/office/drawing/2014/main" id="{A459E61B-4C85-40D6-8B64-F1D5FE258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Oval 9">
            <a:extLst>
              <a:ext uri="{FF2B5EF4-FFF2-40B4-BE49-F238E27FC236}">
                <a16:creationId xmlns:a16="http://schemas.microsoft.com/office/drawing/2014/main" id="{04DABD5C-259D-417A-BFB4-462910757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0125" name="Object 10">
            <a:extLst>
              <a:ext uri="{FF2B5EF4-FFF2-40B4-BE49-F238E27FC236}">
                <a16:creationId xmlns:a16="http://schemas.microsoft.com/office/drawing/2014/main" id="{4EC8F975-0E5D-4083-BD9D-EEDCB0ACB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Line 11">
            <a:extLst>
              <a:ext uri="{FF2B5EF4-FFF2-40B4-BE49-F238E27FC236}">
                <a16:creationId xmlns:a16="http://schemas.microsoft.com/office/drawing/2014/main" id="{D4D62AB3-CEDA-4177-8261-023955BF9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7" name="Freeform 12">
            <a:extLst>
              <a:ext uri="{FF2B5EF4-FFF2-40B4-BE49-F238E27FC236}">
                <a16:creationId xmlns:a16="http://schemas.microsoft.com/office/drawing/2014/main" id="{BCCF264B-8F05-4DD2-A4DA-5C2AB6BCBE5A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28" name="Object 13">
            <a:extLst>
              <a:ext uri="{FF2B5EF4-FFF2-40B4-BE49-F238E27FC236}">
                <a16:creationId xmlns:a16="http://schemas.microsoft.com/office/drawing/2014/main" id="{487571C3-DAA8-48BD-96B1-D74D709D0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4">
            <a:extLst>
              <a:ext uri="{FF2B5EF4-FFF2-40B4-BE49-F238E27FC236}">
                <a16:creationId xmlns:a16="http://schemas.microsoft.com/office/drawing/2014/main" id="{67AFB9F6-5F17-4A14-81E1-B2D5101AD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0" name="Freeform 15">
            <a:extLst>
              <a:ext uri="{FF2B5EF4-FFF2-40B4-BE49-F238E27FC236}">
                <a16:creationId xmlns:a16="http://schemas.microsoft.com/office/drawing/2014/main" id="{8DE8B726-F15C-4E46-9C0A-435DC8A37EC8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31" name="Object 16">
            <a:extLst>
              <a:ext uri="{FF2B5EF4-FFF2-40B4-BE49-F238E27FC236}">
                <a16:creationId xmlns:a16="http://schemas.microsoft.com/office/drawing/2014/main" id="{6A587583-3136-4DDB-9562-8C922046A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17">
            <a:extLst>
              <a:ext uri="{FF2B5EF4-FFF2-40B4-BE49-F238E27FC236}">
                <a16:creationId xmlns:a16="http://schemas.microsoft.com/office/drawing/2014/main" id="{A5D0749B-1136-442A-A32A-F2113E3E4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18">
            <a:extLst>
              <a:ext uri="{FF2B5EF4-FFF2-40B4-BE49-F238E27FC236}">
                <a16:creationId xmlns:a16="http://schemas.microsoft.com/office/drawing/2014/main" id="{99325E25-5D72-407B-8FAC-5025B7B4D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Freeform 19">
            <a:extLst>
              <a:ext uri="{FF2B5EF4-FFF2-40B4-BE49-F238E27FC236}">
                <a16:creationId xmlns:a16="http://schemas.microsoft.com/office/drawing/2014/main" id="{51B6E375-31A3-49FF-80A5-B2388A952E75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35" name="Object 20">
            <a:extLst>
              <a:ext uri="{FF2B5EF4-FFF2-40B4-BE49-F238E27FC236}">
                <a16:creationId xmlns:a16="http://schemas.microsoft.com/office/drawing/2014/main" id="{C27AD4E1-61FD-45E9-8810-C21ABCD77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1">
            <a:extLst>
              <a:ext uri="{FF2B5EF4-FFF2-40B4-BE49-F238E27FC236}">
                <a16:creationId xmlns:a16="http://schemas.microsoft.com/office/drawing/2014/main" id="{39EFAEFD-3B06-4EC1-A4E8-0499CC7F1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7" name="Oval 22">
            <a:extLst>
              <a:ext uri="{FF2B5EF4-FFF2-40B4-BE49-F238E27FC236}">
                <a16:creationId xmlns:a16="http://schemas.microsoft.com/office/drawing/2014/main" id="{9B2A3EAB-2F5B-47D5-A19A-B93E40AE2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0138" name="Line 23">
            <a:extLst>
              <a:ext uri="{FF2B5EF4-FFF2-40B4-BE49-F238E27FC236}">
                <a16:creationId xmlns:a16="http://schemas.microsoft.com/office/drawing/2014/main" id="{96F0388D-6C25-4211-B540-988426F68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39" name="Oval 24">
            <a:extLst>
              <a:ext uri="{FF2B5EF4-FFF2-40B4-BE49-F238E27FC236}">
                <a16:creationId xmlns:a16="http://schemas.microsoft.com/office/drawing/2014/main" id="{4BF465D7-9DF4-41A3-980A-7AE0378A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0140" name="Object 25">
            <a:extLst>
              <a:ext uri="{FF2B5EF4-FFF2-40B4-BE49-F238E27FC236}">
                <a16:creationId xmlns:a16="http://schemas.microsoft.com/office/drawing/2014/main" id="{24C3962B-56ED-476F-BC92-6F88E8697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1" name="Line 26">
            <a:extLst>
              <a:ext uri="{FF2B5EF4-FFF2-40B4-BE49-F238E27FC236}">
                <a16:creationId xmlns:a16="http://schemas.microsoft.com/office/drawing/2014/main" id="{8C1FAC3C-35BC-4031-A430-132C1A232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42" name="Line 27">
            <a:extLst>
              <a:ext uri="{FF2B5EF4-FFF2-40B4-BE49-F238E27FC236}">
                <a16:creationId xmlns:a16="http://schemas.microsoft.com/office/drawing/2014/main" id="{A512D41A-4439-4E99-A1DE-71B33ABF7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43" name="Line 28">
            <a:extLst>
              <a:ext uri="{FF2B5EF4-FFF2-40B4-BE49-F238E27FC236}">
                <a16:creationId xmlns:a16="http://schemas.microsoft.com/office/drawing/2014/main" id="{115A4128-5965-4416-9BB2-C989B7DA0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44" name="Line 29">
            <a:extLst>
              <a:ext uri="{FF2B5EF4-FFF2-40B4-BE49-F238E27FC236}">
                <a16:creationId xmlns:a16="http://schemas.microsoft.com/office/drawing/2014/main" id="{16EF8CFE-9E24-4716-93EB-0C7D33A59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45" name="Line 30">
            <a:extLst>
              <a:ext uri="{FF2B5EF4-FFF2-40B4-BE49-F238E27FC236}">
                <a16:creationId xmlns:a16="http://schemas.microsoft.com/office/drawing/2014/main" id="{6A717FD9-B2A8-4A79-B07B-CFB8BC121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46" name="Line 31">
            <a:extLst>
              <a:ext uri="{FF2B5EF4-FFF2-40B4-BE49-F238E27FC236}">
                <a16:creationId xmlns:a16="http://schemas.microsoft.com/office/drawing/2014/main" id="{AC3EF2CC-98F3-4E8C-BA9C-89CC5B499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47" name="Line 32">
            <a:extLst>
              <a:ext uri="{FF2B5EF4-FFF2-40B4-BE49-F238E27FC236}">
                <a16:creationId xmlns:a16="http://schemas.microsoft.com/office/drawing/2014/main" id="{5A5E395F-0A89-44F5-B79B-FAC26E3F9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48" name="Line 33">
            <a:extLst>
              <a:ext uri="{FF2B5EF4-FFF2-40B4-BE49-F238E27FC236}">
                <a16:creationId xmlns:a16="http://schemas.microsoft.com/office/drawing/2014/main" id="{BD3527A4-36CB-421D-A9A3-A10F75E48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49" name="Line 34">
            <a:extLst>
              <a:ext uri="{FF2B5EF4-FFF2-40B4-BE49-F238E27FC236}">
                <a16:creationId xmlns:a16="http://schemas.microsoft.com/office/drawing/2014/main" id="{082FD355-9036-4DB4-B21C-9C7E9FFA7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50" name="Line 35">
            <a:extLst>
              <a:ext uri="{FF2B5EF4-FFF2-40B4-BE49-F238E27FC236}">
                <a16:creationId xmlns:a16="http://schemas.microsoft.com/office/drawing/2014/main" id="{23DD0F57-53F3-4FA0-B8DA-177646B14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51" name="Line 36">
            <a:extLst>
              <a:ext uri="{FF2B5EF4-FFF2-40B4-BE49-F238E27FC236}">
                <a16:creationId xmlns:a16="http://schemas.microsoft.com/office/drawing/2014/main" id="{0DFF2BB5-CE6E-4CA5-864E-6F3314C51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52" name="Line 37">
            <a:extLst>
              <a:ext uri="{FF2B5EF4-FFF2-40B4-BE49-F238E27FC236}">
                <a16:creationId xmlns:a16="http://schemas.microsoft.com/office/drawing/2014/main" id="{1479D104-2D25-40E7-A31D-D2735EA2D2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0153" name="Object 38">
            <a:extLst>
              <a:ext uri="{FF2B5EF4-FFF2-40B4-BE49-F238E27FC236}">
                <a16:creationId xmlns:a16="http://schemas.microsoft.com/office/drawing/2014/main" id="{2DB90851-B9FC-4D44-BB05-29CC7DB7F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4" name="Object 39">
            <a:extLst>
              <a:ext uri="{FF2B5EF4-FFF2-40B4-BE49-F238E27FC236}">
                <a16:creationId xmlns:a16="http://schemas.microsoft.com/office/drawing/2014/main" id="{01872A94-758C-414C-807C-86960F535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72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44307" imgH="520474" progId="Equation.3">
                  <p:embed/>
                </p:oleObj>
              </mc:Choice>
              <mc:Fallback>
                <p:oleObj name="Equation" r:id="rId27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5" name="Object 40">
            <a:extLst>
              <a:ext uri="{FF2B5EF4-FFF2-40B4-BE49-F238E27FC236}">
                <a16:creationId xmlns:a16="http://schemas.microsoft.com/office/drawing/2014/main" id="{A53103E5-EAA2-44EE-A0A4-8991E603C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6" name="Object 41">
            <a:extLst>
              <a:ext uri="{FF2B5EF4-FFF2-40B4-BE49-F238E27FC236}">
                <a16:creationId xmlns:a16="http://schemas.microsoft.com/office/drawing/2014/main" id="{D306427C-2D8E-4B21-AD60-2441C4099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7" name="Object 42">
            <a:extLst>
              <a:ext uri="{FF2B5EF4-FFF2-40B4-BE49-F238E27FC236}">
                <a16:creationId xmlns:a16="http://schemas.microsoft.com/office/drawing/2014/main" id="{21EFE3B4-AEC8-4381-8660-39C7D14FA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8" name="Object 43">
            <a:extLst>
              <a:ext uri="{FF2B5EF4-FFF2-40B4-BE49-F238E27FC236}">
                <a16:creationId xmlns:a16="http://schemas.microsoft.com/office/drawing/2014/main" id="{D3E0A7DB-6AA4-493B-88BE-23B908804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9" name="Object 44">
            <a:extLst>
              <a:ext uri="{FF2B5EF4-FFF2-40B4-BE49-F238E27FC236}">
                <a16:creationId xmlns:a16="http://schemas.microsoft.com/office/drawing/2014/main" id="{6FDF34B1-8359-4E74-AE29-E2E6CA53A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60" name="Object 45">
            <a:extLst>
              <a:ext uri="{FF2B5EF4-FFF2-40B4-BE49-F238E27FC236}">
                <a16:creationId xmlns:a16="http://schemas.microsoft.com/office/drawing/2014/main" id="{605ECB35-622C-4E63-A787-0B52AD4D6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61" name="Text Box 46">
            <a:extLst>
              <a:ext uri="{FF2B5EF4-FFF2-40B4-BE49-F238E27FC236}">
                <a16:creationId xmlns:a16="http://schemas.microsoft.com/office/drawing/2014/main" id="{8BAB88B5-F9EA-4176-9444-443E1B70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6</a:t>
            </a:r>
          </a:p>
        </p:txBody>
      </p:sp>
      <p:sp>
        <p:nvSpPr>
          <p:cNvPr id="90162" name="Oval 47">
            <a:extLst>
              <a:ext uri="{FF2B5EF4-FFF2-40B4-BE49-F238E27FC236}">
                <a16:creationId xmlns:a16="http://schemas.microsoft.com/office/drawing/2014/main" id="{E3E416B5-EB89-4072-81F0-0BCBF1FC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1">
            <a:extLst>
              <a:ext uri="{FF2B5EF4-FFF2-40B4-BE49-F238E27FC236}">
                <a16:creationId xmlns:a16="http://schemas.microsoft.com/office/drawing/2014/main" id="{1669B5A7-8C55-4818-B46A-E1D2489844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1139" name="Footer Placeholder 2">
            <a:extLst>
              <a:ext uri="{FF2B5EF4-FFF2-40B4-BE49-F238E27FC236}">
                <a16:creationId xmlns:a16="http://schemas.microsoft.com/office/drawing/2014/main" id="{1DF9437E-715F-49E5-B5F2-BB4676D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42D71B36-548F-4C90-893A-096ADCC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4DF43F9-600F-45CF-9642-7FCC0B4A316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1" name="Oval 2">
            <a:extLst>
              <a:ext uri="{FF2B5EF4-FFF2-40B4-BE49-F238E27FC236}">
                <a16:creationId xmlns:a16="http://schemas.microsoft.com/office/drawing/2014/main" id="{F3E29B26-07F7-496D-BC7B-FCD431AF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Oval 3">
            <a:extLst>
              <a:ext uri="{FF2B5EF4-FFF2-40B4-BE49-F238E27FC236}">
                <a16:creationId xmlns:a16="http://schemas.microsoft.com/office/drawing/2014/main" id="{DC8A88E2-4265-43C7-972D-51E92BF5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1143" name="Object 4">
            <a:extLst>
              <a:ext uri="{FF2B5EF4-FFF2-40B4-BE49-F238E27FC236}">
                <a16:creationId xmlns:a16="http://schemas.microsoft.com/office/drawing/2014/main" id="{9FD52F61-AC5E-48E1-B1DC-DBCD3CC7C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Line 5">
            <a:extLst>
              <a:ext uri="{FF2B5EF4-FFF2-40B4-BE49-F238E27FC236}">
                <a16:creationId xmlns:a16="http://schemas.microsoft.com/office/drawing/2014/main" id="{03D5D6D7-E783-4505-9504-5C29F5916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45" name="Oval 6">
            <a:extLst>
              <a:ext uri="{FF2B5EF4-FFF2-40B4-BE49-F238E27FC236}">
                <a16:creationId xmlns:a16="http://schemas.microsoft.com/office/drawing/2014/main" id="{A032E7F7-9F0E-4063-8145-202BC74A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1146" name="Object 7">
            <a:extLst>
              <a:ext uri="{FF2B5EF4-FFF2-40B4-BE49-F238E27FC236}">
                <a16:creationId xmlns:a16="http://schemas.microsoft.com/office/drawing/2014/main" id="{67401881-2258-4D23-999B-630AA97FE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8">
            <a:extLst>
              <a:ext uri="{FF2B5EF4-FFF2-40B4-BE49-F238E27FC236}">
                <a16:creationId xmlns:a16="http://schemas.microsoft.com/office/drawing/2014/main" id="{77675D16-1A11-4CFA-A5A5-289FEC74E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Oval 9">
            <a:extLst>
              <a:ext uri="{FF2B5EF4-FFF2-40B4-BE49-F238E27FC236}">
                <a16:creationId xmlns:a16="http://schemas.microsoft.com/office/drawing/2014/main" id="{AB99C21F-86C5-40F5-A924-AC66BF25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1149" name="Object 10">
            <a:extLst>
              <a:ext uri="{FF2B5EF4-FFF2-40B4-BE49-F238E27FC236}">
                <a16:creationId xmlns:a16="http://schemas.microsoft.com/office/drawing/2014/main" id="{D73763B2-5A36-42DA-B785-C5CC76131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0" name="Line 11">
            <a:extLst>
              <a:ext uri="{FF2B5EF4-FFF2-40B4-BE49-F238E27FC236}">
                <a16:creationId xmlns:a16="http://schemas.microsoft.com/office/drawing/2014/main" id="{9CFD938D-95F4-49C0-A18A-E3484F8B3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51" name="Freeform 12">
            <a:extLst>
              <a:ext uri="{FF2B5EF4-FFF2-40B4-BE49-F238E27FC236}">
                <a16:creationId xmlns:a16="http://schemas.microsoft.com/office/drawing/2014/main" id="{26ABE550-B94D-4976-A697-589926E8427A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152" name="Object 13">
            <a:extLst>
              <a:ext uri="{FF2B5EF4-FFF2-40B4-BE49-F238E27FC236}">
                <a16:creationId xmlns:a16="http://schemas.microsoft.com/office/drawing/2014/main" id="{58A90BEB-8138-4EBD-B300-BCD60C89A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4">
            <a:extLst>
              <a:ext uri="{FF2B5EF4-FFF2-40B4-BE49-F238E27FC236}">
                <a16:creationId xmlns:a16="http://schemas.microsoft.com/office/drawing/2014/main" id="{9E915625-352A-4E24-BA1A-7875C8E93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4" name="Freeform 15">
            <a:extLst>
              <a:ext uri="{FF2B5EF4-FFF2-40B4-BE49-F238E27FC236}">
                <a16:creationId xmlns:a16="http://schemas.microsoft.com/office/drawing/2014/main" id="{857D5ABC-34B9-4026-AF23-93EE38E6553A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155" name="Object 16">
            <a:extLst>
              <a:ext uri="{FF2B5EF4-FFF2-40B4-BE49-F238E27FC236}">
                <a16:creationId xmlns:a16="http://schemas.microsoft.com/office/drawing/2014/main" id="{4FD05652-ED34-43AF-8C1B-270DABE33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17">
            <a:extLst>
              <a:ext uri="{FF2B5EF4-FFF2-40B4-BE49-F238E27FC236}">
                <a16:creationId xmlns:a16="http://schemas.microsoft.com/office/drawing/2014/main" id="{8EEAAB92-BD87-420B-B986-5D16FC9AA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18">
            <a:extLst>
              <a:ext uri="{FF2B5EF4-FFF2-40B4-BE49-F238E27FC236}">
                <a16:creationId xmlns:a16="http://schemas.microsoft.com/office/drawing/2014/main" id="{F5BE2853-ECC2-41C2-A9EB-6940DBEB5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Freeform 19">
            <a:extLst>
              <a:ext uri="{FF2B5EF4-FFF2-40B4-BE49-F238E27FC236}">
                <a16:creationId xmlns:a16="http://schemas.microsoft.com/office/drawing/2014/main" id="{8FE537B9-4AFE-465B-AF19-3C1C0A2A2014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159" name="Object 20">
            <a:extLst>
              <a:ext uri="{FF2B5EF4-FFF2-40B4-BE49-F238E27FC236}">
                <a16:creationId xmlns:a16="http://schemas.microsoft.com/office/drawing/2014/main" id="{5623607A-57C7-47F5-9C8F-3AFD8C8EB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21">
            <a:extLst>
              <a:ext uri="{FF2B5EF4-FFF2-40B4-BE49-F238E27FC236}">
                <a16:creationId xmlns:a16="http://schemas.microsoft.com/office/drawing/2014/main" id="{1B0658CE-D7F6-40DF-8B1E-FCBD3E7A6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Oval 22">
            <a:extLst>
              <a:ext uri="{FF2B5EF4-FFF2-40B4-BE49-F238E27FC236}">
                <a16:creationId xmlns:a16="http://schemas.microsoft.com/office/drawing/2014/main" id="{D65795B9-C1C9-4D22-BF5F-DF015847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1162" name="Line 23">
            <a:extLst>
              <a:ext uri="{FF2B5EF4-FFF2-40B4-BE49-F238E27FC236}">
                <a16:creationId xmlns:a16="http://schemas.microsoft.com/office/drawing/2014/main" id="{9A428BE7-851D-4B6A-A495-4634E7C96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63" name="Oval 24">
            <a:extLst>
              <a:ext uri="{FF2B5EF4-FFF2-40B4-BE49-F238E27FC236}">
                <a16:creationId xmlns:a16="http://schemas.microsoft.com/office/drawing/2014/main" id="{D0CFFBC7-A2C2-4E1D-83C5-EC789D5F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1164" name="Object 25">
            <a:extLst>
              <a:ext uri="{FF2B5EF4-FFF2-40B4-BE49-F238E27FC236}">
                <a16:creationId xmlns:a16="http://schemas.microsoft.com/office/drawing/2014/main" id="{C769CB83-BFCC-437F-8A19-9EF657AF5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5" name="Line 26">
            <a:extLst>
              <a:ext uri="{FF2B5EF4-FFF2-40B4-BE49-F238E27FC236}">
                <a16:creationId xmlns:a16="http://schemas.microsoft.com/office/drawing/2014/main" id="{51727669-A7D6-4AA8-88D3-12B4B5BD8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66" name="Line 27">
            <a:extLst>
              <a:ext uri="{FF2B5EF4-FFF2-40B4-BE49-F238E27FC236}">
                <a16:creationId xmlns:a16="http://schemas.microsoft.com/office/drawing/2014/main" id="{E777A138-EC48-48B9-B05B-7BFBFD2113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67" name="Line 28">
            <a:extLst>
              <a:ext uri="{FF2B5EF4-FFF2-40B4-BE49-F238E27FC236}">
                <a16:creationId xmlns:a16="http://schemas.microsoft.com/office/drawing/2014/main" id="{3949AB03-ED4D-4474-8A8B-E21E28C6B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68" name="Line 29">
            <a:extLst>
              <a:ext uri="{FF2B5EF4-FFF2-40B4-BE49-F238E27FC236}">
                <a16:creationId xmlns:a16="http://schemas.microsoft.com/office/drawing/2014/main" id="{4619BC16-E6B4-4D44-AEFF-0E788DAA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69" name="Line 30">
            <a:extLst>
              <a:ext uri="{FF2B5EF4-FFF2-40B4-BE49-F238E27FC236}">
                <a16:creationId xmlns:a16="http://schemas.microsoft.com/office/drawing/2014/main" id="{13DF0BEE-C427-4981-9F61-4C1E637EA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70" name="Line 31">
            <a:extLst>
              <a:ext uri="{FF2B5EF4-FFF2-40B4-BE49-F238E27FC236}">
                <a16:creationId xmlns:a16="http://schemas.microsoft.com/office/drawing/2014/main" id="{4621FA73-8E56-4C58-8033-D14CD067E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71" name="Line 32">
            <a:extLst>
              <a:ext uri="{FF2B5EF4-FFF2-40B4-BE49-F238E27FC236}">
                <a16:creationId xmlns:a16="http://schemas.microsoft.com/office/drawing/2014/main" id="{A9A29986-BB09-40C1-932D-DE0C30ECF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72" name="Line 33">
            <a:extLst>
              <a:ext uri="{FF2B5EF4-FFF2-40B4-BE49-F238E27FC236}">
                <a16:creationId xmlns:a16="http://schemas.microsoft.com/office/drawing/2014/main" id="{2B2C3F36-1E5C-4775-896A-9E2833958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1173" name="Object 34">
            <a:extLst>
              <a:ext uri="{FF2B5EF4-FFF2-40B4-BE49-F238E27FC236}">
                <a16:creationId xmlns:a16="http://schemas.microsoft.com/office/drawing/2014/main" id="{C336BFE2-38FF-475F-AEFE-517D7EE75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4" name="Object 35">
            <a:extLst>
              <a:ext uri="{FF2B5EF4-FFF2-40B4-BE49-F238E27FC236}">
                <a16:creationId xmlns:a16="http://schemas.microsoft.com/office/drawing/2014/main" id="{78FDFDD5-3679-4D27-9DEE-3CF1C245C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13" imgH="533169" progId="Equation.3">
                  <p:embed/>
                </p:oleObj>
              </mc:Choice>
              <mc:Fallback>
                <p:oleObj name="Equation" r:id="rId27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5" name="Object 36">
            <a:extLst>
              <a:ext uri="{FF2B5EF4-FFF2-40B4-BE49-F238E27FC236}">
                <a16:creationId xmlns:a16="http://schemas.microsoft.com/office/drawing/2014/main" id="{691E1BC5-A460-4DFE-94E5-C91B4AC23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6" name="Line 37">
            <a:extLst>
              <a:ext uri="{FF2B5EF4-FFF2-40B4-BE49-F238E27FC236}">
                <a16:creationId xmlns:a16="http://schemas.microsoft.com/office/drawing/2014/main" id="{FFE5A033-E42C-41F8-A01C-F82750602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77" name="Line 38">
            <a:extLst>
              <a:ext uri="{FF2B5EF4-FFF2-40B4-BE49-F238E27FC236}">
                <a16:creationId xmlns:a16="http://schemas.microsoft.com/office/drawing/2014/main" id="{647D7481-8FE1-43C8-90AB-48B4D45CD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78" name="Line 39">
            <a:extLst>
              <a:ext uri="{FF2B5EF4-FFF2-40B4-BE49-F238E27FC236}">
                <a16:creationId xmlns:a16="http://schemas.microsoft.com/office/drawing/2014/main" id="{DCCCFFA0-0E45-4562-8AA5-C84609E04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79" name="Line 40">
            <a:extLst>
              <a:ext uri="{FF2B5EF4-FFF2-40B4-BE49-F238E27FC236}">
                <a16:creationId xmlns:a16="http://schemas.microsoft.com/office/drawing/2014/main" id="{6CEFA5F2-6983-4941-A60B-7E80565EE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1180" name="Object 41">
            <a:extLst>
              <a:ext uri="{FF2B5EF4-FFF2-40B4-BE49-F238E27FC236}">
                <a16:creationId xmlns:a16="http://schemas.microsoft.com/office/drawing/2014/main" id="{78F11527-23B9-4982-82E8-27F11AAB9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1" name="Object 42">
            <a:extLst>
              <a:ext uri="{FF2B5EF4-FFF2-40B4-BE49-F238E27FC236}">
                <a16:creationId xmlns:a16="http://schemas.microsoft.com/office/drawing/2014/main" id="{5E9D4D35-1865-42E6-875E-2C757248F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2" name="Object 43">
            <a:extLst>
              <a:ext uri="{FF2B5EF4-FFF2-40B4-BE49-F238E27FC236}">
                <a16:creationId xmlns:a16="http://schemas.microsoft.com/office/drawing/2014/main" id="{C349CFAF-5F2E-44E7-BE00-3E768F44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3" name="Object 44">
            <a:extLst>
              <a:ext uri="{FF2B5EF4-FFF2-40B4-BE49-F238E27FC236}">
                <a16:creationId xmlns:a16="http://schemas.microsoft.com/office/drawing/2014/main" id="{8641CC6B-76BC-4F9B-BF5E-270313BA2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4" name="Object 45">
            <a:extLst>
              <a:ext uri="{FF2B5EF4-FFF2-40B4-BE49-F238E27FC236}">
                <a16:creationId xmlns:a16="http://schemas.microsoft.com/office/drawing/2014/main" id="{196BC4FD-4EBC-4F38-ADED-299591C93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5" name="Text Box 46">
            <a:extLst>
              <a:ext uri="{FF2B5EF4-FFF2-40B4-BE49-F238E27FC236}">
                <a16:creationId xmlns:a16="http://schemas.microsoft.com/office/drawing/2014/main" id="{B1820981-5E14-4C8D-9D4B-81739C8D7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7</a:t>
            </a:r>
          </a:p>
        </p:txBody>
      </p:sp>
      <p:sp>
        <p:nvSpPr>
          <p:cNvPr id="91186" name="Oval 47">
            <a:extLst>
              <a:ext uri="{FF2B5EF4-FFF2-40B4-BE49-F238E27FC236}">
                <a16:creationId xmlns:a16="http://schemas.microsoft.com/office/drawing/2014/main" id="{337A1476-17F0-4956-AD8B-1B569076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1">
            <a:extLst>
              <a:ext uri="{FF2B5EF4-FFF2-40B4-BE49-F238E27FC236}">
                <a16:creationId xmlns:a16="http://schemas.microsoft.com/office/drawing/2014/main" id="{4A39B4A3-B766-4ACA-BEDE-F5A2065222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2163" name="Footer Placeholder 2">
            <a:extLst>
              <a:ext uri="{FF2B5EF4-FFF2-40B4-BE49-F238E27FC236}">
                <a16:creationId xmlns:a16="http://schemas.microsoft.com/office/drawing/2014/main" id="{FCB5EB53-85AA-495C-8FD8-5E67B32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71B842EF-18DB-43B6-AEAA-C387C37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BE8174B-F95E-47DE-9D29-E28702A8390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5" name="Oval 2">
            <a:extLst>
              <a:ext uri="{FF2B5EF4-FFF2-40B4-BE49-F238E27FC236}">
                <a16:creationId xmlns:a16="http://schemas.microsoft.com/office/drawing/2014/main" id="{CDD4F035-E4D6-4C0C-AA24-AD2C220F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66" name="Oval 3">
            <a:extLst>
              <a:ext uri="{FF2B5EF4-FFF2-40B4-BE49-F238E27FC236}">
                <a16:creationId xmlns:a16="http://schemas.microsoft.com/office/drawing/2014/main" id="{07C7AC20-79C6-443E-998F-C42D673E9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67" name="Object 4">
            <a:extLst>
              <a:ext uri="{FF2B5EF4-FFF2-40B4-BE49-F238E27FC236}">
                <a16:creationId xmlns:a16="http://schemas.microsoft.com/office/drawing/2014/main" id="{DEE6FC4D-9A83-4C1D-B13E-9DEC40C92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Line 5">
            <a:extLst>
              <a:ext uri="{FF2B5EF4-FFF2-40B4-BE49-F238E27FC236}">
                <a16:creationId xmlns:a16="http://schemas.microsoft.com/office/drawing/2014/main" id="{55912C43-6A54-4650-B545-2A66A7E20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69" name="Oval 6">
            <a:extLst>
              <a:ext uri="{FF2B5EF4-FFF2-40B4-BE49-F238E27FC236}">
                <a16:creationId xmlns:a16="http://schemas.microsoft.com/office/drawing/2014/main" id="{B3C1DD0A-261A-43D9-8737-8644C000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70" name="Object 7">
            <a:extLst>
              <a:ext uri="{FF2B5EF4-FFF2-40B4-BE49-F238E27FC236}">
                <a16:creationId xmlns:a16="http://schemas.microsoft.com/office/drawing/2014/main" id="{6F7BB2D0-9E1D-463A-83A5-83957A139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8">
            <a:extLst>
              <a:ext uri="{FF2B5EF4-FFF2-40B4-BE49-F238E27FC236}">
                <a16:creationId xmlns:a16="http://schemas.microsoft.com/office/drawing/2014/main" id="{F2166E23-79A5-474A-9F6A-0A2431BCC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Oval 9">
            <a:extLst>
              <a:ext uri="{FF2B5EF4-FFF2-40B4-BE49-F238E27FC236}">
                <a16:creationId xmlns:a16="http://schemas.microsoft.com/office/drawing/2014/main" id="{E7AE7ED4-CA00-426D-854E-6CC6A81C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73" name="Object 10">
            <a:extLst>
              <a:ext uri="{FF2B5EF4-FFF2-40B4-BE49-F238E27FC236}">
                <a16:creationId xmlns:a16="http://schemas.microsoft.com/office/drawing/2014/main" id="{E9981DFD-121D-4D3C-A5B2-B5D2FB434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Line 11">
            <a:extLst>
              <a:ext uri="{FF2B5EF4-FFF2-40B4-BE49-F238E27FC236}">
                <a16:creationId xmlns:a16="http://schemas.microsoft.com/office/drawing/2014/main" id="{3EA7DD70-E6BD-4227-A34E-4E8129A9F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75" name="Freeform 12">
            <a:extLst>
              <a:ext uri="{FF2B5EF4-FFF2-40B4-BE49-F238E27FC236}">
                <a16:creationId xmlns:a16="http://schemas.microsoft.com/office/drawing/2014/main" id="{FDF0751D-4563-4EF8-8CB6-9A3A052F5EDB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76" name="Object 13">
            <a:extLst>
              <a:ext uri="{FF2B5EF4-FFF2-40B4-BE49-F238E27FC236}">
                <a16:creationId xmlns:a16="http://schemas.microsoft.com/office/drawing/2014/main" id="{8239E838-3375-4CDF-B76E-0AE0A8632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4">
            <a:extLst>
              <a:ext uri="{FF2B5EF4-FFF2-40B4-BE49-F238E27FC236}">
                <a16:creationId xmlns:a16="http://schemas.microsoft.com/office/drawing/2014/main" id="{E2BAD1B8-EFB2-42B6-9B75-D6189EB4C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8" name="Freeform 15">
            <a:extLst>
              <a:ext uri="{FF2B5EF4-FFF2-40B4-BE49-F238E27FC236}">
                <a16:creationId xmlns:a16="http://schemas.microsoft.com/office/drawing/2014/main" id="{F2A3A796-F6C6-40D2-9620-3AA8C353A128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79" name="Object 16">
            <a:extLst>
              <a:ext uri="{FF2B5EF4-FFF2-40B4-BE49-F238E27FC236}">
                <a16:creationId xmlns:a16="http://schemas.microsoft.com/office/drawing/2014/main" id="{7ED448B0-58F1-4D86-9165-758E4FB36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17">
            <a:extLst>
              <a:ext uri="{FF2B5EF4-FFF2-40B4-BE49-F238E27FC236}">
                <a16:creationId xmlns:a16="http://schemas.microsoft.com/office/drawing/2014/main" id="{B1901D0F-AEBA-480E-823F-34D4EAAF8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1" name="Object 18">
            <a:extLst>
              <a:ext uri="{FF2B5EF4-FFF2-40B4-BE49-F238E27FC236}">
                <a16:creationId xmlns:a16="http://schemas.microsoft.com/office/drawing/2014/main" id="{3DE380D8-5F50-4307-8B8F-EA9E1140A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2" name="Freeform 19">
            <a:extLst>
              <a:ext uri="{FF2B5EF4-FFF2-40B4-BE49-F238E27FC236}">
                <a16:creationId xmlns:a16="http://schemas.microsoft.com/office/drawing/2014/main" id="{6FB3E90E-39DD-43D3-BA81-4842708189C8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3" name="Object 20">
            <a:extLst>
              <a:ext uri="{FF2B5EF4-FFF2-40B4-BE49-F238E27FC236}">
                <a16:creationId xmlns:a16="http://schemas.microsoft.com/office/drawing/2014/main" id="{DEF964E3-1197-496D-8286-0C5F72826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4" name="Object 21">
            <a:extLst>
              <a:ext uri="{FF2B5EF4-FFF2-40B4-BE49-F238E27FC236}">
                <a16:creationId xmlns:a16="http://schemas.microsoft.com/office/drawing/2014/main" id="{07754227-8528-4BC2-BE2B-901FC9A70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5" name="Oval 22">
            <a:extLst>
              <a:ext uri="{FF2B5EF4-FFF2-40B4-BE49-F238E27FC236}">
                <a16:creationId xmlns:a16="http://schemas.microsoft.com/office/drawing/2014/main" id="{F0262E75-1016-4C8D-9FEF-4F65E1FC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86" name="Line 23">
            <a:extLst>
              <a:ext uri="{FF2B5EF4-FFF2-40B4-BE49-F238E27FC236}">
                <a16:creationId xmlns:a16="http://schemas.microsoft.com/office/drawing/2014/main" id="{8FDFFD8D-EA81-4BBD-869C-4DA00696E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7" name="Oval 24">
            <a:extLst>
              <a:ext uri="{FF2B5EF4-FFF2-40B4-BE49-F238E27FC236}">
                <a16:creationId xmlns:a16="http://schemas.microsoft.com/office/drawing/2014/main" id="{15308191-1709-48D2-A250-A18CE75B5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88" name="Object 25">
            <a:extLst>
              <a:ext uri="{FF2B5EF4-FFF2-40B4-BE49-F238E27FC236}">
                <a16:creationId xmlns:a16="http://schemas.microsoft.com/office/drawing/2014/main" id="{30405290-62D5-45AC-AA53-622944EF5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9" name="Line 26">
            <a:extLst>
              <a:ext uri="{FF2B5EF4-FFF2-40B4-BE49-F238E27FC236}">
                <a16:creationId xmlns:a16="http://schemas.microsoft.com/office/drawing/2014/main" id="{76CA4B13-CD46-46F8-8F29-A08E1E7B9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90" name="Line 27">
            <a:extLst>
              <a:ext uri="{FF2B5EF4-FFF2-40B4-BE49-F238E27FC236}">
                <a16:creationId xmlns:a16="http://schemas.microsoft.com/office/drawing/2014/main" id="{052CE0A0-BC81-4345-AEE6-D6C9279BA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1" name="Line 28">
            <a:extLst>
              <a:ext uri="{FF2B5EF4-FFF2-40B4-BE49-F238E27FC236}">
                <a16:creationId xmlns:a16="http://schemas.microsoft.com/office/drawing/2014/main" id="{FD34EC90-9429-4FC7-BFFA-E0C45A5FA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2" name="Line 29">
            <a:extLst>
              <a:ext uri="{FF2B5EF4-FFF2-40B4-BE49-F238E27FC236}">
                <a16:creationId xmlns:a16="http://schemas.microsoft.com/office/drawing/2014/main" id="{65F9E163-4EDA-4EC3-9F4B-60228B422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3" name="Line 30">
            <a:extLst>
              <a:ext uri="{FF2B5EF4-FFF2-40B4-BE49-F238E27FC236}">
                <a16:creationId xmlns:a16="http://schemas.microsoft.com/office/drawing/2014/main" id="{24209C72-8D9F-4C86-8C81-E7870183D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4" name="Line 31">
            <a:extLst>
              <a:ext uri="{FF2B5EF4-FFF2-40B4-BE49-F238E27FC236}">
                <a16:creationId xmlns:a16="http://schemas.microsoft.com/office/drawing/2014/main" id="{9DEFD9E7-9478-4C0F-A70E-527FF3D42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5" name="Line 32">
            <a:extLst>
              <a:ext uri="{FF2B5EF4-FFF2-40B4-BE49-F238E27FC236}">
                <a16:creationId xmlns:a16="http://schemas.microsoft.com/office/drawing/2014/main" id="{554F3A26-D615-4983-B728-3335868AC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6" name="Line 33">
            <a:extLst>
              <a:ext uri="{FF2B5EF4-FFF2-40B4-BE49-F238E27FC236}">
                <a16:creationId xmlns:a16="http://schemas.microsoft.com/office/drawing/2014/main" id="{73C3220F-DFF5-46C5-859E-204D1ED35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7" name="Line 34">
            <a:extLst>
              <a:ext uri="{FF2B5EF4-FFF2-40B4-BE49-F238E27FC236}">
                <a16:creationId xmlns:a16="http://schemas.microsoft.com/office/drawing/2014/main" id="{93395627-E6EE-4B61-97FC-29809DE0B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8" name="Line 35">
            <a:extLst>
              <a:ext uri="{FF2B5EF4-FFF2-40B4-BE49-F238E27FC236}">
                <a16:creationId xmlns:a16="http://schemas.microsoft.com/office/drawing/2014/main" id="{564A863D-3623-4D14-97D9-BBB0E0FD7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9" name="Line 36">
            <a:extLst>
              <a:ext uri="{FF2B5EF4-FFF2-40B4-BE49-F238E27FC236}">
                <a16:creationId xmlns:a16="http://schemas.microsoft.com/office/drawing/2014/main" id="{78670D31-C94E-4A06-AC47-FC3842703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00" name="Line 37">
            <a:extLst>
              <a:ext uri="{FF2B5EF4-FFF2-40B4-BE49-F238E27FC236}">
                <a16:creationId xmlns:a16="http://schemas.microsoft.com/office/drawing/2014/main" id="{2F2FB9D1-F731-4B07-AE65-7D7143FA5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201" name="Object 38">
            <a:extLst>
              <a:ext uri="{FF2B5EF4-FFF2-40B4-BE49-F238E27FC236}">
                <a16:creationId xmlns:a16="http://schemas.microsoft.com/office/drawing/2014/main" id="{02DE6174-2785-44F0-91B3-FF99CE996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2" name="Object 39">
            <a:extLst>
              <a:ext uri="{FF2B5EF4-FFF2-40B4-BE49-F238E27FC236}">
                <a16:creationId xmlns:a16="http://schemas.microsoft.com/office/drawing/2014/main" id="{7E285A06-C648-4796-8520-426FE4BDA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16716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13" imgH="533169" progId="Equation.3">
                  <p:embed/>
                </p:oleObj>
              </mc:Choice>
              <mc:Fallback>
                <p:oleObj name="Equation" r:id="rId27" imgW="4316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716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3" name="Object 40">
            <a:extLst>
              <a:ext uri="{FF2B5EF4-FFF2-40B4-BE49-F238E27FC236}">
                <a16:creationId xmlns:a16="http://schemas.microsoft.com/office/drawing/2014/main" id="{7F8BD121-C531-41B1-AB68-CA9954F28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4" name="Object 41">
            <a:extLst>
              <a:ext uri="{FF2B5EF4-FFF2-40B4-BE49-F238E27FC236}">
                <a16:creationId xmlns:a16="http://schemas.microsoft.com/office/drawing/2014/main" id="{8AC30581-9A78-4B42-B003-CAF5A4CC0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5" name="Object 42">
            <a:extLst>
              <a:ext uri="{FF2B5EF4-FFF2-40B4-BE49-F238E27FC236}">
                <a16:creationId xmlns:a16="http://schemas.microsoft.com/office/drawing/2014/main" id="{1FB6E4AA-3140-45FC-8D4A-E521E7761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6" name="Object 43">
            <a:extLst>
              <a:ext uri="{FF2B5EF4-FFF2-40B4-BE49-F238E27FC236}">
                <a16:creationId xmlns:a16="http://schemas.microsoft.com/office/drawing/2014/main" id="{536C80DA-6076-4CBE-BB3A-DFB18E7B3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7" name="Object 44">
            <a:extLst>
              <a:ext uri="{FF2B5EF4-FFF2-40B4-BE49-F238E27FC236}">
                <a16:creationId xmlns:a16="http://schemas.microsoft.com/office/drawing/2014/main" id="{5FD90D35-F6DB-43AE-B9BF-F2E40D1B9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8" name="Object 45">
            <a:extLst>
              <a:ext uri="{FF2B5EF4-FFF2-40B4-BE49-F238E27FC236}">
                <a16:creationId xmlns:a16="http://schemas.microsoft.com/office/drawing/2014/main" id="{C62E6698-1C6F-44A6-AB64-2919A4087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9" name="Text Box 46">
            <a:extLst>
              <a:ext uri="{FF2B5EF4-FFF2-40B4-BE49-F238E27FC236}">
                <a16:creationId xmlns:a16="http://schemas.microsoft.com/office/drawing/2014/main" id="{8A237549-2790-4698-A988-CFA7B7781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8</a:t>
            </a:r>
          </a:p>
        </p:txBody>
      </p:sp>
      <p:sp>
        <p:nvSpPr>
          <p:cNvPr id="92210" name="Oval 47">
            <a:extLst>
              <a:ext uri="{FF2B5EF4-FFF2-40B4-BE49-F238E27FC236}">
                <a16:creationId xmlns:a16="http://schemas.microsoft.com/office/drawing/2014/main" id="{1B497A2E-F408-4235-9B5F-F352E5AE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1">
            <a:extLst>
              <a:ext uri="{FF2B5EF4-FFF2-40B4-BE49-F238E27FC236}">
                <a16:creationId xmlns:a16="http://schemas.microsoft.com/office/drawing/2014/main" id="{4BB8CD30-7144-4223-A348-874E6E46F6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3187" name="Footer Placeholder 2">
            <a:extLst>
              <a:ext uri="{FF2B5EF4-FFF2-40B4-BE49-F238E27FC236}">
                <a16:creationId xmlns:a16="http://schemas.microsoft.com/office/drawing/2014/main" id="{057DEE25-BF50-4151-9AA5-D5EAD43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2289965B-0D3A-4F02-83EC-ADD0056B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4A906A3-B4A8-47C3-919B-B291E300DEC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Oval 2">
            <a:extLst>
              <a:ext uri="{FF2B5EF4-FFF2-40B4-BE49-F238E27FC236}">
                <a16:creationId xmlns:a16="http://schemas.microsoft.com/office/drawing/2014/main" id="{6B108B68-9515-496A-8A91-6355E94E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3190" name="Oval 3">
            <a:extLst>
              <a:ext uri="{FF2B5EF4-FFF2-40B4-BE49-F238E27FC236}">
                <a16:creationId xmlns:a16="http://schemas.microsoft.com/office/drawing/2014/main" id="{309B4485-7772-4DF2-8B0A-095E6613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3191" name="Object 4">
            <a:extLst>
              <a:ext uri="{FF2B5EF4-FFF2-40B4-BE49-F238E27FC236}">
                <a16:creationId xmlns:a16="http://schemas.microsoft.com/office/drawing/2014/main" id="{82625215-50C5-4941-8598-88EDA1EFE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Line 5">
            <a:extLst>
              <a:ext uri="{FF2B5EF4-FFF2-40B4-BE49-F238E27FC236}">
                <a16:creationId xmlns:a16="http://schemas.microsoft.com/office/drawing/2014/main" id="{9187603B-A00A-47C6-ABF4-70A287B75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3" name="Oval 6">
            <a:extLst>
              <a:ext uri="{FF2B5EF4-FFF2-40B4-BE49-F238E27FC236}">
                <a16:creationId xmlns:a16="http://schemas.microsoft.com/office/drawing/2014/main" id="{A6712657-8BCC-471D-B06A-6BFFC5A9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3194" name="Object 7">
            <a:extLst>
              <a:ext uri="{FF2B5EF4-FFF2-40B4-BE49-F238E27FC236}">
                <a16:creationId xmlns:a16="http://schemas.microsoft.com/office/drawing/2014/main" id="{7D13A6E2-ABCF-4CF9-80BC-5FE9078B4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8">
            <a:extLst>
              <a:ext uri="{FF2B5EF4-FFF2-40B4-BE49-F238E27FC236}">
                <a16:creationId xmlns:a16="http://schemas.microsoft.com/office/drawing/2014/main" id="{36FDA510-3FB1-45EC-9502-386CCCABE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Oval 9">
            <a:extLst>
              <a:ext uri="{FF2B5EF4-FFF2-40B4-BE49-F238E27FC236}">
                <a16:creationId xmlns:a16="http://schemas.microsoft.com/office/drawing/2014/main" id="{A9185B42-EF01-40CE-9DF5-BFFB7763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3197" name="Object 10">
            <a:extLst>
              <a:ext uri="{FF2B5EF4-FFF2-40B4-BE49-F238E27FC236}">
                <a16:creationId xmlns:a16="http://schemas.microsoft.com/office/drawing/2014/main" id="{09632DF2-36C8-48CC-9D5C-6014000BD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Line 11">
            <a:extLst>
              <a:ext uri="{FF2B5EF4-FFF2-40B4-BE49-F238E27FC236}">
                <a16:creationId xmlns:a16="http://schemas.microsoft.com/office/drawing/2014/main" id="{3918D491-F892-47F8-BE82-5539A4AAC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9" name="Freeform 12">
            <a:extLst>
              <a:ext uri="{FF2B5EF4-FFF2-40B4-BE49-F238E27FC236}">
                <a16:creationId xmlns:a16="http://schemas.microsoft.com/office/drawing/2014/main" id="{5EB494CB-3F76-4979-BB42-01145CF78B7D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200" name="Object 13">
            <a:extLst>
              <a:ext uri="{FF2B5EF4-FFF2-40B4-BE49-F238E27FC236}">
                <a16:creationId xmlns:a16="http://schemas.microsoft.com/office/drawing/2014/main" id="{885A0073-4F35-4CF9-A5F8-EB0963C06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4">
            <a:extLst>
              <a:ext uri="{FF2B5EF4-FFF2-40B4-BE49-F238E27FC236}">
                <a16:creationId xmlns:a16="http://schemas.microsoft.com/office/drawing/2014/main" id="{08D7BFBB-5157-4DDB-8136-5BD98F3B0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Freeform 15">
            <a:extLst>
              <a:ext uri="{FF2B5EF4-FFF2-40B4-BE49-F238E27FC236}">
                <a16:creationId xmlns:a16="http://schemas.microsoft.com/office/drawing/2014/main" id="{9812A051-BE5C-40B0-AEBF-0F427A0FE9AC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203" name="Object 16">
            <a:extLst>
              <a:ext uri="{FF2B5EF4-FFF2-40B4-BE49-F238E27FC236}">
                <a16:creationId xmlns:a16="http://schemas.microsoft.com/office/drawing/2014/main" id="{D6D61B77-BC95-4AC3-A8B0-C72DE15A0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17">
            <a:extLst>
              <a:ext uri="{FF2B5EF4-FFF2-40B4-BE49-F238E27FC236}">
                <a16:creationId xmlns:a16="http://schemas.microsoft.com/office/drawing/2014/main" id="{51DFF3D4-4E6D-417F-AD64-E8FBDF683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5" name="Object 18">
            <a:extLst>
              <a:ext uri="{FF2B5EF4-FFF2-40B4-BE49-F238E27FC236}">
                <a16:creationId xmlns:a16="http://schemas.microsoft.com/office/drawing/2014/main" id="{A220E0C1-E88C-4FFB-97A4-D65852632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Freeform 19">
            <a:extLst>
              <a:ext uri="{FF2B5EF4-FFF2-40B4-BE49-F238E27FC236}">
                <a16:creationId xmlns:a16="http://schemas.microsoft.com/office/drawing/2014/main" id="{BE3A4033-1877-4107-AE30-529EE60E0572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207" name="Object 20">
            <a:extLst>
              <a:ext uri="{FF2B5EF4-FFF2-40B4-BE49-F238E27FC236}">
                <a16:creationId xmlns:a16="http://schemas.microsoft.com/office/drawing/2014/main" id="{772A9717-FB44-4E27-B2C6-EEF2856FD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1">
            <a:extLst>
              <a:ext uri="{FF2B5EF4-FFF2-40B4-BE49-F238E27FC236}">
                <a16:creationId xmlns:a16="http://schemas.microsoft.com/office/drawing/2014/main" id="{A9F365F3-94B2-441A-97D6-D6B27D06E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9" name="Oval 22">
            <a:extLst>
              <a:ext uri="{FF2B5EF4-FFF2-40B4-BE49-F238E27FC236}">
                <a16:creationId xmlns:a16="http://schemas.microsoft.com/office/drawing/2014/main" id="{623A2E6C-AA75-4616-90D9-992365DD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3210" name="Line 23">
            <a:extLst>
              <a:ext uri="{FF2B5EF4-FFF2-40B4-BE49-F238E27FC236}">
                <a16:creationId xmlns:a16="http://schemas.microsoft.com/office/drawing/2014/main" id="{E6936E68-1768-4121-BDA0-B2971C01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4">
            <a:extLst>
              <a:ext uri="{FF2B5EF4-FFF2-40B4-BE49-F238E27FC236}">
                <a16:creationId xmlns:a16="http://schemas.microsoft.com/office/drawing/2014/main" id="{15E86A06-D10A-4301-82BE-EEE883B3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3212" name="Object 25">
            <a:extLst>
              <a:ext uri="{FF2B5EF4-FFF2-40B4-BE49-F238E27FC236}">
                <a16:creationId xmlns:a16="http://schemas.microsoft.com/office/drawing/2014/main" id="{B4C677F6-D753-44AE-A7D6-6818EBCDA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3" name="Line 26">
            <a:extLst>
              <a:ext uri="{FF2B5EF4-FFF2-40B4-BE49-F238E27FC236}">
                <a16:creationId xmlns:a16="http://schemas.microsoft.com/office/drawing/2014/main" id="{106D0CCB-A491-4FCA-8B09-B3F0AF2E2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14" name="Line 27">
            <a:extLst>
              <a:ext uri="{FF2B5EF4-FFF2-40B4-BE49-F238E27FC236}">
                <a16:creationId xmlns:a16="http://schemas.microsoft.com/office/drawing/2014/main" id="{CC0E1E37-234D-4946-998B-0A151B0B56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5" name="Line 28">
            <a:extLst>
              <a:ext uri="{FF2B5EF4-FFF2-40B4-BE49-F238E27FC236}">
                <a16:creationId xmlns:a16="http://schemas.microsoft.com/office/drawing/2014/main" id="{9033A7AB-660E-41D3-AFDC-62F1D58EB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6" name="Line 29">
            <a:extLst>
              <a:ext uri="{FF2B5EF4-FFF2-40B4-BE49-F238E27FC236}">
                <a16:creationId xmlns:a16="http://schemas.microsoft.com/office/drawing/2014/main" id="{6C6EE8A5-2795-4B33-A93E-2F0236E33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7" name="Line 30">
            <a:extLst>
              <a:ext uri="{FF2B5EF4-FFF2-40B4-BE49-F238E27FC236}">
                <a16:creationId xmlns:a16="http://schemas.microsoft.com/office/drawing/2014/main" id="{6EA71E20-8828-45DC-A14D-CBF401B98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8" name="Line 31">
            <a:extLst>
              <a:ext uri="{FF2B5EF4-FFF2-40B4-BE49-F238E27FC236}">
                <a16:creationId xmlns:a16="http://schemas.microsoft.com/office/drawing/2014/main" id="{9C7FE21D-25D7-4E22-AB4B-A7F27FB8B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9" name="Line 32">
            <a:extLst>
              <a:ext uri="{FF2B5EF4-FFF2-40B4-BE49-F238E27FC236}">
                <a16:creationId xmlns:a16="http://schemas.microsoft.com/office/drawing/2014/main" id="{EB16F4D8-FA05-42FE-94A9-C85B593A8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0" name="Line 33">
            <a:extLst>
              <a:ext uri="{FF2B5EF4-FFF2-40B4-BE49-F238E27FC236}">
                <a16:creationId xmlns:a16="http://schemas.microsoft.com/office/drawing/2014/main" id="{29506327-46FE-407E-A381-B88216623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3221" name="Object 34">
            <a:extLst>
              <a:ext uri="{FF2B5EF4-FFF2-40B4-BE49-F238E27FC236}">
                <a16:creationId xmlns:a16="http://schemas.microsoft.com/office/drawing/2014/main" id="{3C21F798-AB0E-4A43-942A-C49B5E1DA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2" name="Object 35">
            <a:extLst>
              <a:ext uri="{FF2B5EF4-FFF2-40B4-BE49-F238E27FC236}">
                <a16:creationId xmlns:a16="http://schemas.microsoft.com/office/drawing/2014/main" id="{5326478E-EB95-40C0-8126-65DC2FD1F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13" imgH="533169" progId="Equation.3">
                  <p:embed/>
                </p:oleObj>
              </mc:Choice>
              <mc:Fallback>
                <p:oleObj name="Equation" r:id="rId27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3" name="Object 36">
            <a:extLst>
              <a:ext uri="{FF2B5EF4-FFF2-40B4-BE49-F238E27FC236}">
                <a16:creationId xmlns:a16="http://schemas.microsoft.com/office/drawing/2014/main" id="{96E9CBA9-570E-4CE3-9622-3212BFA4C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4" name="Line 37">
            <a:extLst>
              <a:ext uri="{FF2B5EF4-FFF2-40B4-BE49-F238E27FC236}">
                <a16:creationId xmlns:a16="http://schemas.microsoft.com/office/drawing/2014/main" id="{A1761E99-9029-4846-944C-B5FE75628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5" name="Line 38">
            <a:extLst>
              <a:ext uri="{FF2B5EF4-FFF2-40B4-BE49-F238E27FC236}">
                <a16:creationId xmlns:a16="http://schemas.microsoft.com/office/drawing/2014/main" id="{CA6EAFC3-3212-45A9-BDD7-0518EDCBD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6" name="Line 39">
            <a:extLst>
              <a:ext uri="{FF2B5EF4-FFF2-40B4-BE49-F238E27FC236}">
                <a16:creationId xmlns:a16="http://schemas.microsoft.com/office/drawing/2014/main" id="{73D37FDF-6C14-4D31-B58D-F2A7164DF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7" name="Line 40">
            <a:extLst>
              <a:ext uri="{FF2B5EF4-FFF2-40B4-BE49-F238E27FC236}">
                <a16:creationId xmlns:a16="http://schemas.microsoft.com/office/drawing/2014/main" id="{E99D875F-40DE-430F-B2B9-0DACFDF12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3228" name="Object 41">
            <a:extLst>
              <a:ext uri="{FF2B5EF4-FFF2-40B4-BE49-F238E27FC236}">
                <a16:creationId xmlns:a16="http://schemas.microsoft.com/office/drawing/2014/main" id="{F35AAA02-CC3F-4F76-9D08-F8A9FF98F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9" name="Object 42">
            <a:extLst>
              <a:ext uri="{FF2B5EF4-FFF2-40B4-BE49-F238E27FC236}">
                <a16:creationId xmlns:a16="http://schemas.microsoft.com/office/drawing/2014/main" id="{45D08978-73E8-4ED5-8242-CBC251FAF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0" name="Object 43">
            <a:extLst>
              <a:ext uri="{FF2B5EF4-FFF2-40B4-BE49-F238E27FC236}">
                <a16:creationId xmlns:a16="http://schemas.microsoft.com/office/drawing/2014/main" id="{655B503F-740E-4CF7-B2BB-0BCC1042E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1" name="Object 44">
            <a:extLst>
              <a:ext uri="{FF2B5EF4-FFF2-40B4-BE49-F238E27FC236}">
                <a16:creationId xmlns:a16="http://schemas.microsoft.com/office/drawing/2014/main" id="{18AE8E0A-B7E6-46B4-A77F-C1E09C7C0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2" name="Object 45">
            <a:extLst>
              <a:ext uri="{FF2B5EF4-FFF2-40B4-BE49-F238E27FC236}">
                <a16:creationId xmlns:a16="http://schemas.microsoft.com/office/drawing/2014/main" id="{99972079-1F7E-4636-8626-A8A7CF721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3" name="Text Box 46">
            <a:extLst>
              <a:ext uri="{FF2B5EF4-FFF2-40B4-BE49-F238E27FC236}">
                <a16:creationId xmlns:a16="http://schemas.microsoft.com/office/drawing/2014/main" id="{AE9446CF-1BE5-4047-8B0F-D40A491B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9</a:t>
            </a:r>
          </a:p>
        </p:txBody>
      </p:sp>
      <p:sp>
        <p:nvSpPr>
          <p:cNvPr id="93234" name="Oval 47">
            <a:extLst>
              <a:ext uri="{FF2B5EF4-FFF2-40B4-BE49-F238E27FC236}">
                <a16:creationId xmlns:a16="http://schemas.microsoft.com/office/drawing/2014/main" id="{22265CFF-7056-400B-A20F-F5F008F0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1">
            <a:extLst>
              <a:ext uri="{FF2B5EF4-FFF2-40B4-BE49-F238E27FC236}">
                <a16:creationId xmlns:a16="http://schemas.microsoft.com/office/drawing/2014/main" id="{626DD822-C328-4972-AF10-C02A81F497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4211" name="Footer Placeholder 2">
            <a:extLst>
              <a:ext uri="{FF2B5EF4-FFF2-40B4-BE49-F238E27FC236}">
                <a16:creationId xmlns:a16="http://schemas.microsoft.com/office/drawing/2014/main" id="{3A864CD4-4582-4D26-94E9-C32B6889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05A82617-737B-4B29-9608-856F729F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8DD45B5-099E-4260-8449-1F43E5D7393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3" name="Oval 2">
            <a:extLst>
              <a:ext uri="{FF2B5EF4-FFF2-40B4-BE49-F238E27FC236}">
                <a16:creationId xmlns:a16="http://schemas.microsoft.com/office/drawing/2014/main" id="{A12E1D23-B1D7-4258-944C-72116309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4214" name="Oval 3">
            <a:extLst>
              <a:ext uri="{FF2B5EF4-FFF2-40B4-BE49-F238E27FC236}">
                <a16:creationId xmlns:a16="http://schemas.microsoft.com/office/drawing/2014/main" id="{988EA2C5-A569-4155-B8C1-49304DA5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4215" name="Object 4">
            <a:extLst>
              <a:ext uri="{FF2B5EF4-FFF2-40B4-BE49-F238E27FC236}">
                <a16:creationId xmlns:a16="http://schemas.microsoft.com/office/drawing/2014/main" id="{B33C39A1-65DC-4506-AC44-21071E287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Line 5">
            <a:extLst>
              <a:ext uri="{FF2B5EF4-FFF2-40B4-BE49-F238E27FC236}">
                <a16:creationId xmlns:a16="http://schemas.microsoft.com/office/drawing/2014/main" id="{5A28FC4C-EA5D-4870-A93D-4397306B9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7" name="Oval 6">
            <a:extLst>
              <a:ext uri="{FF2B5EF4-FFF2-40B4-BE49-F238E27FC236}">
                <a16:creationId xmlns:a16="http://schemas.microsoft.com/office/drawing/2014/main" id="{576BDDC3-C4C6-4E70-95E3-D7F0FCB6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4218" name="Object 7">
            <a:extLst>
              <a:ext uri="{FF2B5EF4-FFF2-40B4-BE49-F238E27FC236}">
                <a16:creationId xmlns:a16="http://schemas.microsoft.com/office/drawing/2014/main" id="{07BFEE87-0A4D-4195-8D54-31871A2E9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8">
            <a:extLst>
              <a:ext uri="{FF2B5EF4-FFF2-40B4-BE49-F238E27FC236}">
                <a16:creationId xmlns:a16="http://schemas.microsoft.com/office/drawing/2014/main" id="{8E248CF9-BF0B-41CF-A9B2-58566DF31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Oval 9">
            <a:extLst>
              <a:ext uri="{FF2B5EF4-FFF2-40B4-BE49-F238E27FC236}">
                <a16:creationId xmlns:a16="http://schemas.microsoft.com/office/drawing/2014/main" id="{31319B9F-B138-412C-BB9E-583B9BB9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4221" name="Object 10">
            <a:extLst>
              <a:ext uri="{FF2B5EF4-FFF2-40B4-BE49-F238E27FC236}">
                <a16:creationId xmlns:a16="http://schemas.microsoft.com/office/drawing/2014/main" id="{2CA842F3-F9E1-434E-9EB4-9E808EE61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Line 11">
            <a:extLst>
              <a:ext uri="{FF2B5EF4-FFF2-40B4-BE49-F238E27FC236}">
                <a16:creationId xmlns:a16="http://schemas.microsoft.com/office/drawing/2014/main" id="{B01854B3-C072-44A0-818B-369FE215C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3" name="Freeform 12">
            <a:extLst>
              <a:ext uri="{FF2B5EF4-FFF2-40B4-BE49-F238E27FC236}">
                <a16:creationId xmlns:a16="http://schemas.microsoft.com/office/drawing/2014/main" id="{A4DF59C6-E009-4749-85F4-842E8FE2257B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24" name="Object 13">
            <a:extLst>
              <a:ext uri="{FF2B5EF4-FFF2-40B4-BE49-F238E27FC236}">
                <a16:creationId xmlns:a16="http://schemas.microsoft.com/office/drawing/2014/main" id="{02E0AA68-F2FB-421D-9231-6E41924A3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4">
            <a:extLst>
              <a:ext uri="{FF2B5EF4-FFF2-40B4-BE49-F238E27FC236}">
                <a16:creationId xmlns:a16="http://schemas.microsoft.com/office/drawing/2014/main" id="{5D320070-BCCB-4BB6-9307-6D7C32543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Freeform 15">
            <a:extLst>
              <a:ext uri="{FF2B5EF4-FFF2-40B4-BE49-F238E27FC236}">
                <a16:creationId xmlns:a16="http://schemas.microsoft.com/office/drawing/2014/main" id="{3DCAB4BA-4006-4AB4-B2D3-ADF2F6D53EFC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27" name="Object 16">
            <a:extLst>
              <a:ext uri="{FF2B5EF4-FFF2-40B4-BE49-F238E27FC236}">
                <a16:creationId xmlns:a16="http://schemas.microsoft.com/office/drawing/2014/main" id="{5DB60DB0-3A8E-4466-81CB-73E697FE4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17">
            <a:extLst>
              <a:ext uri="{FF2B5EF4-FFF2-40B4-BE49-F238E27FC236}">
                <a16:creationId xmlns:a16="http://schemas.microsoft.com/office/drawing/2014/main" id="{5EEB9622-A912-4549-BEEF-6ECEDB779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18">
            <a:extLst>
              <a:ext uri="{FF2B5EF4-FFF2-40B4-BE49-F238E27FC236}">
                <a16:creationId xmlns:a16="http://schemas.microsoft.com/office/drawing/2014/main" id="{2306B94D-B291-480D-9F37-69A375450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0" name="Freeform 19">
            <a:extLst>
              <a:ext uri="{FF2B5EF4-FFF2-40B4-BE49-F238E27FC236}">
                <a16:creationId xmlns:a16="http://schemas.microsoft.com/office/drawing/2014/main" id="{6F6EEC60-376A-4686-9F88-22A7E370170B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31" name="Object 20">
            <a:extLst>
              <a:ext uri="{FF2B5EF4-FFF2-40B4-BE49-F238E27FC236}">
                <a16:creationId xmlns:a16="http://schemas.microsoft.com/office/drawing/2014/main" id="{7C20E5AC-D943-42EF-BFEA-29AAD4573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1">
            <a:extLst>
              <a:ext uri="{FF2B5EF4-FFF2-40B4-BE49-F238E27FC236}">
                <a16:creationId xmlns:a16="http://schemas.microsoft.com/office/drawing/2014/main" id="{E8A9F5D9-8EDE-47A0-ACA1-31A692AED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3" name="Oval 22">
            <a:extLst>
              <a:ext uri="{FF2B5EF4-FFF2-40B4-BE49-F238E27FC236}">
                <a16:creationId xmlns:a16="http://schemas.microsoft.com/office/drawing/2014/main" id="{745A96CD-3FD1-4433-AAA4-681B2FA1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4234" name="Line 23">
            <a:extLst>
              <a:ext uri="{FF2B5EF4-FFF2-40B4-BE49-F238E27FC236}">
                <a16:creationId xmlns:a16="http://schemas.microsoft.com/office/drawing/2014/main" id="{B8BBEDEE-0009-4028-904B-D823BABF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35" name="Oval 24">
            <a:extLst>
              <a:ext uri="{FF2B5EF4-FFF2-40B4-BE49-F238E27FC236}">
                <a16:creationId xmlns:a16="http://schemas.microsoft.com/office/drawing/2014/main" id="{807BD894-7E44-4DF2-92FD-E9788E44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4236" name="Object 25">
            <a:extLst>
              <a:ext uri="{FF2B5EF4-FFF2-40B4-BE49-F238E27FC236}">
                <a16:creationId xmlns:a16="http://schemas.microsoft.com/office/drawing/2014/main" id="{47C786AE-BBDB-40BD-B9AF-AF86FC298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7" name="Line 26">
            <a:extLst>
              <a:ext uri="{FF2B5EF4-FFF2-40B4-BE49-F238E27FC236}">
                <a16:creationId xmlns:a16="http://schemas.microsoft.com/office/drawing/2014/main" id="{19E66E2E-D2AA-4FA1-A0F5-354DE5C48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38" name="Line 27">
            <a:extLst>
              <a:ext uri="{FF2B5EF4-FFF2-40B4-BE49-F238E27FC236}">
                <a16:creationId xmlns:a16="http://schemas.microsoft.com/office/drawing/2014/main" id="{7C93CEAE-49F1-47A5-950E-23B83CBC5B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39" name="Line 28">
            <a:extLst>
              <a:ext uri="{FF2B5EF4-FFF2-40B4-BE49-F238E27FC236}">
                <a16:creationId xmlns:a16="http://schemas.microsoft.com/office/drawing/2014/main" id="{EDDFBC3F-994A-4F4E-8EEE-1889B7C57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0" name="Line 29">
            <a:extLst>
              <a:ext uri="{FF2B5EF4-FFF2-40B4-BE49-F238E27FC236}">
                <a16:creationId xmlns:a16="http://schemas.microsoft.com/office/drawing/2014/main" id="{C5957120-CDD3-4227-A799-BE1277555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1" name="Line 30">
            <a:extLst>
              <a:ext uri="{FF2B5EF4-FFF2-40B4-BE49-F238E27FC236}">
                <a16:creationId xmlns:a16="http://schemas.microsoft.com/office/drawing/2014/main" id="{E16F76E4-3CBC-4EC4-931C-210A70751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2" name="Line 31">
            <a:extLst>
              <a:ext uri="{FF2B5EF4-FFF2-40B4-BE49-F238E27FC236}">
                <a16:creationId xmlns:a16="http://schemas.microsoft.com/office/drawing/2014/main" id="{CDD61C05-F99E-4529-84BA-478464670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3" name="Line 32">
            <a:extLst>
              <a:ext uri="{FF2B5EF4-FFF2-40B4-BE49-F238E27FC236}">
                <a16:creationId xmlns:a16="http://schemas.microsoft.com/office/drawing/2014/main" id="{0DA36D0A-F055-4B73-A0B7-8535604BE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4" name="Line 33">
            <a:extLst>
              <a:ext uri="{FF2B5EF4-FFF2-40B4-BE49-F238E27FC236}">
                <a16:creationId xmlns:a16="http://schemas.microsoft.com/office/drawing/2014/main" id="{4A329C89-0C8F-44E9-B4B4-30C0D3D1E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5" name="Line 34">
            <a:extLst>
              <a:ext uri="{FF2B5EF4-FFF2-40B4-BE49-F238E27FC236}">
                <a16:creationId xmlns:a16="http://schemas.microsoft.com/office/drawing/2014/main" id="{F49C37B0-F85D-49F2-B01A-49A705E2E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6" name="Line 35">
            <a:extLst>
              <a:ext uri="{FF2B5EF4-FFF2-40B4-BE49-F238E27FC236}">
                <a16:creationId xmlns:a16="http://schemas.microsoft.com/office/drawing/2014/main" id="{48538407-5DE1-4808-BF3F-E9E52A601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7" name="Line 36">
            <a:extLst>
              <a:ext uri="{FF2B5EF4-FFF2-40B4-BE49-F238E27FC236}">
                <a16:creationId xmlns:a16="http://schemas.microsoft.com/office/drawing/2014/main" id="{9861E13D-5518-4E56-A96A-6DD3E3626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48" name="Line 37">
            <a:extLst>
              <a:ext uri="{FF2B5EF4-FFF2-40B4-BE49-F238E27FC236}">
                <a16:creationId xmlns:a16="http://schemas.microsoft.com/office/drawing/2014/main" id="{11E2DC92-0F71-42FB-96F8-5C5CF7B81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4249" name="Object 38">
            <a:extLst>
              <a:ext uri="{FF2B5EF4-FFF2-40B4-BE49-F238E27FC236}">
                <a16:creationId xmlns:a16="http://schemas.microsoft.com/office/drawing/2014/main" id="{5DED3E23-9549-452C-8E9D-31D2863FA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39">
            <a:extLst>
              <a:ext uri="{FF2B5EF4-FFF2-40B4-BE49-F238E27FC236}">
                <a16:creationId xmlns:a16="http://schemas.microsoft.com/office/drawing/2014/main" id="{AD61D6E6-5CA2-48BE-AF90-028E94121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13" imgH="533169" progId="Equation.3">
                  <p:embed/>
                </p:oleObj>
              </mc:Choice>
              <mc:Fallback>
                <p:oleObj name="Equation" r:id="rId27" imgW="4316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0">
            <a:extLst>
              <a:ext uri="{FF2B5EF4-FFF2-40B4-BE49-F238E27FC236}">
                <a16:creationId xmlns:a16="http://schemas.microsoft.com/office/drawing/2014/main" id="{90948230-6AFB-44B9-9B0C-79852EAB0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1">
            <a:extLst>
              <a:ext uri="{FF2B5EF4-FFF2-40B4-BE49-F238E27FC236}">
                <a16:creationId xmlns:a16="http://schemas.microsoft.com/office/drawing/2014/main" id="{DD442B42-8CCD-44D7-9D77-C7BD59502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2">
            <a:extLst>
              <a:ext uri="{FF2B5EF4-FFF2-40B4-BE49-F238E27FC236}">
                <a16:creationId xmlns:a16="http://schemas.microsoft.com/office/drawing/2014/main" id="{715F0727-79D5-48B1-8108-580CB7983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3">
            <a:extLst>
              <a:ext uri="{FF2B5EF4-FFF2-40B4-BE49-F238E27FC236}">
                <a16:creationId xmlns:a16="http://schemas.microsoft.com/office/drawing/2014/main" id="{7CA87EEC-B9B7-48B4-889E-53FEE7711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5" name="Object 44">
            <a:extLst>
              <a:ext uri="{FF2B5EF4-FFF2-40B4-BE49-F238E27FC236}">
                <a16:creationId xmlns:a16="http://schemas.microsoft.com/office/drawing/2014/main" id="{6FFF4766-F95B-4AC6-A150-A243C3781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6" name="Object 45">
            <a:extLst>
              <a:ext uri="{FF2B5EF4-FFF2-40B4-BE49-F238E27FC236}">
                <a16:creationId xmlns:a16="http://schemas.microsoft.com/office/drawing/2014/main" id="{19CF1B8E-7C4C-4B97-AE70-81A3EB3AE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7" name="Text Box 46">
            <a:extLst>
              <a:ext uri="{FF2B5EF4-FFF2-40B4-BE49-F238E27FC236}">
                <a16:creationId xmlns:a16="http://schemas.microsoft.com/office/drawing/2014/main" id="{C44E4026-408B-4367-BD74-825A0614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10</a:t>
            </a:r>
          </a:p>
        </p:txBody>
      </p:sp>
      <p:sp>
        <p:nvSpPr>
          <p:cNvPr id="94258" name="Oval 47">
            <a:extLst>
              <a:ext uri="{FF2B5EF4-FFF2-40B4-BE49-F238E27FC236}">
                <a16:creationId xmlns:a16="http://schemas.microsoft.com/office/drawing/2014/main" id="{3D2FFF86-A901-4E92-91D2-2FF994D8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>
            <a:extLst>
              <a:ext uri="{FF2B5EF4-FFF2-40B4-BE49-F238E27FC236}">
                <a16:creationId xmlns:a16="http://schemas.microsoft.com/office/drawing/2014/main" id="{5537C89E-9515-4568-B4ED-1CBDD9A483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291" name="Footer Placeholder 3">
            <a:extLst>
              <a:ext uri="{FF2B5EF4-FFF2-40B4-BE49-F238E27FC236}">
                <a16:creationId xmlns:a16="http://schemas.microsoft.com/office/drawing/2014/main" id="{4D5842CD-3654-49AB-AF0F-57BE5FDE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3B93D86E-BF56-40FA-8147-A8C26D54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7BC9E2D-9CA0-4697-B23B-5421175955E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0D01B66F-088D-4AB7-B9A8-49F58EEF3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Input String</a:t>
            </a:r>
          </a:p>
        </p:txBody>
      </p:sp>
      <p:sp>
        <p:nvSpPr>
          <p:cNvPr id="12294" name="Line 3">
            <a:extLst>
              <a:ext uri="{FF2B5EF4-FFF2-40B4-BE49-F238E27FC236}">
                <a16:creationId xmlns:a16="http://schemas.microsoft.com/office/drawing/2014/main" id="{4B6E46DD-D38B-495E-A385-1F4796872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5" name="Line 4">
            <a:extLst>
              <a:ext uri="{FF2B5EF4-FFF2-40B4-BE49-F238E27FC236}">
                <a16:creationId xmlns:a16="http://schemas.microsoft.com/office/drawing/2014/main" id="{EADE4F87-347E-422C-9146-29B0A8EA6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6" name="Line 5">
            <a:extLst>
              <a:ext uri="{FF2B5EF4-FFF2-40B4-BE49-F238E27FC236}">
                <a16:creationId xmlns:a16="http://schemas.microsoft.com/office/drawing/2014/main" id="{D96E2208-E539-4518-A3E9-C4F89E870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A73C315E-A396-4535-AE61-D1A751C62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8" name="Line 7">
            <a:extLst>
              <a:ext uri="{FF2B5EF4-FFF2-40B4-BE49-F238E27FC236}">
                <a16:creationId xmlns:a16="http://schemas.microsoft.com/office/drawing/2014/main" id="{B6216C4D-8F56-4E4F-8342-39DBAFFD3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9" name="Line 8">
            <a:extLst>
              <a:ext uri="{FF2B5EF4-FFF2-40B4-BE49-F238E27FC236}">
                <a16:creationId xmlns:a16="http://schemas.microsoft.com/office/drawing/2014/main" id="{C367B1E2-ADB9-4960-959C-1C204B9ED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4CD1FA7B-EDA8-4F30-AF17-E4D0168EF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1" name="Line 10">
            <a:extLst>
              <a:ext uri="{FF2B5EF4-FFF2-40B4-BE49-F238E27FC236}">
                <a16:creationId xmlns:a16="http://schemas.microsoft.com/office/drawing/2014/main" id="{C7370A09-86DA-4586-8986-F245BF29F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2" name="Line 11">
            <a:extLst>
              <a:ext uri="{FF2B5EF4-FFF2-40B4-BE49-F238E27FC236}">
                <a16:creationId xmlns:a16="http://schemas.microsoft.com/office/drawing/2014/main" id="{8AABC1A0-FA43-4C87-851F-998443BC5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3" name="Line 12">
            <a:extLst>
              <a:ext uri="{FF2B5EF4-FFF2-40B4-BE49-F238E27FC236}">
                <a16:creationId xmlns:a16="http://schemas.microsoft.com/office/drawing/2014/main" id="{A914ECC5-C9F4-4A61-B076-CEA5B0D5D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4" name="Line 13">
            <a:extLst>
              <a:ext uri="{FF2B5EF4-FFF2-40B4-BE49-F238E27FC236}">
                <a16:creationId xmlns:a16="http://schemas.microsoft.com/office/drawing/2014/main" id="{E60DC29A-142E-4B96-8A63-175D6E945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5" name="Line 14">
            <a:extLst>
              <a:ext uri="{FF2B5EF4-FFF2-40B4-BE49-F238E27FC236}">
                <a16:creationId xmlns:a16="http://schemas.microsoft.com/office/drawing/2014/main" id="{AD917C62-B81A-412A-88C0-28433649B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6" name="Text Box 15">
            <a:extLst>
              <a:ext uri="{FF2B5EF4-FFF2-40B4-BE49-F238E27FC236}">
                <a16:creationId xmlns:a16="http://schemas.microsoft.com/office/drawing/2014/main" id="{239C8DD1-DC92-4384-8279-ACB13A03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2307" name="Text Box 16">
            <a:extLst>
              <a:ext uri="{FF2B5EF4-FFF2-40B4-BE49-F238E27FC236}">
                <a16:creationId xmlns:a16="http://schemas.microsoft.com/office/drawing/2014/main" id="{2017ADBF-9210-401D-9689-31E6E670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2308" name="Line 17">
            <a:extLst>
              <a:ext uri="{FF2B5EF4-FFF2-40B4-BE49-F238E27FC236}">
                <a16:creationId xmlns:a16="http://schemas.microsoft.com/office/drawing/2014/main" id="{25BA4630-0BB4-4D4D-B519-02EE2F8F5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9" name="Object 19">
            <a:extLst>
              <a:ext uri="{FF2B5EF4-FFF2-40B4-BE49-F238E27FC236}">
                <a16:creationId xmlns:a16="http://schemas.microsoft.com/office/drawing/2014/main" id="{35CDE56C-A23F-4272-93A1-1FDFD3F4E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368140" progId="Equation.3">
                  <p:embed/>
                </p:oleObj>
              </mc:Choice>
              <mc:Fallback>
                <p:oleObj name="Equation" r:id="rId2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0">
            <a:extLst>
              <a:ext uri="{FF2B5EF4-FFF2-40B4-BE49-F238E27FC236}">
                <a16:creationId xmlns:a16="http://schemas.microsoft.com/office/drawing/2014/main" id="{472F0B76-2D1F-4CB9-B017-1FE3C8F37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1">
            <a:extLst>
              <a:ext uri="{FF2B5EF4-FFF2-40B4-BE49-F238E27FC236}">
                <a16:creationId xmlns:a16="http://schemas.microsoft.com/office/drawing/2014/main" id="{985CA7C8-0AD3-4C38-B2B2-36482205A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2">
            <a:extLst>
              <a:ext uri="{FF2B5EF4-FFF2-40B4-BE49-F238E27FC236}">
                <a16:creationId xmlns:a16="http://schemas.microsoft.com/office/drawing/2014/main" id="{7313F06A-A34A-48E3-BBDA-BB94F715E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Line 23">
            <a:extLst>
              <a:ext uri="{FF2B5EF4-FFF2-40B4-BE49-F238E27FC236}">
                <a16:creationId xmlns:a16="http://schemas.microsoft.com/office/drawing/2014/main" id="{0CDDC035-8F02-410A-9FC3-3EF2BD037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4" name="Text Box 24">
            <a:extLst>
              <a:ext uri="{FF2B5EF4-FFF2-40B4-BE49-F238E27FC236}">
                <a16:creationId xmlns:a16="http://schemas.microsoft.com/office/drawing/2014/main" id="{EC063CEF-03A5-455E-9224-9E8AD6F1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12315" name="Text Box 25">
            <a:extLst>
              <a:ext uri="{FF2B5EF4-FFF2-40B4-BE49-F238E27FC236}">
                <a16:creationId xmlns:a16="http://schemas.microsoft.com/office/drawing/2014/main" id="{EBD13720-6C1C-4A8D-A2E6-802C0237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12316" name="Object 26">
            <a:extLst>
              <a:ext uri="{FF2B5EF4-FFF2-40B4-BE49-F238E27FC236}">
                <a16:creationId xmlns:a16="http://schemas.microsoft.com/office/drawing/2014/main" id="{99FBA769-9B32-49DB-B667-D347208AB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7">
            <a:extLst>
              <a:ext uri="{FF2B5EF4-FFF2-40B4-BE49-F238E27FC236}">
                <a16:creationId xmlns:a16="http://schemas.microsoft.com/office/drawing/2014/main" id="{199984A8-D2E8-44BD-B82B-83C32E245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28">
            <a:extLst>
              <a:ext uri="{FF2B5EF4-FFF2-40B4-BE49-F238E27FC236}">
                <a16:creationId xmlns:a16="http://schemas.microsoft.com/office/drawing/2014/main" id="{B99ED837-FD1A-4A8B-B360-C1EFC5644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29">
            <a:extLst>
              <a:ext uri="{FF2B5EF4-FFF2-40B4-BE49-F238E27FC236}">
                <a16:creationId xmlns:a16="http://schemas.microsoft.com/office/drawing/2014/main" id="{57504648-BF67-468C-9B5A-97458A303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195" imgH="279279" progId="Equation.3">
                  <p:embed/>
                </p:oleObj>
              </mc:Choice>
              <mc:Fallback>
                <p:oleObj name="Equation" r:id="rId12" imgW="241195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0">
            <a:extLst>
              <a:ext uri="{FF2B5EF4-FFF2-40B4-BE49-F238E27FC236}">
                <a16:creationId xmlns:a16="http://schemas.microsoft.com/office/drawing/2014/main" id="{35FFDB2E-3B72-41FB-B49A-278F9284C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31">
            <a:extLst>
              <a:ext uri="{FF2B5EF4-FFF2-40B4-BE49-F238E27FC236}">
                <a16:creationId xmlns:a16="http://schemas.microsoft.com/office/drawing/2014/main" id="{4C16CBDF-2224-4112-9C93-5DFD9DD75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054600"/>
            <a:ext cx="71405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Head starts at the leftmost position</a:t>
            </a:r>
          </a:p>
          <a:p>
            <a:r>
              <a:rPr lang="en-US" altLang="en-US"/>
              <a:t>of the input string</a:t>
            </a:r>
          </a:p>
        </p:txBody>
      </p:sp>
      <p:sp>
        <p:nvSpPr>
          <p:cNvPr id="12322" name="AutoShape 33">
            <a:extLst>
              <a:ext uri="{FF2B5EF4-FFF2-40B4-BE49-F238E27FC236}">
                <a16:creationId xmlns:a16="http://schemas.microsoft.com/office/drawing/2014/main" id="{4B33226A-35FB-4E8A-9F20-5908AAF7E1E3}"/>
              </a:ext>
            </a:extLst>
          </p:cNvPr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23" name="Text Box 34">
            <a:extLst>
              <a:ext uri="{FF2B5EF4-FFF2-40B4-BE49-F238E27FC236}">
                <a16:creationId xmlns:a16="http://schemas.microsoft.com/office/drawing/2014/main" id="{EBC70A33-5A5E-4207-A7AA-CF4DE50B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Input string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1">
            <a:extLst>
              <a:ext uri="{FF2B5EF4-FFF2-40B4-BE49-F238E27FC236}">
                <a16:creationId xmlns:a16="http://schemas.microsoft.com/office/drawing/2014/main" id="{8D9CFAC4-2A60-4D9C-85F2-E0D2C46383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5235" name="Footer Placeholder 2">
            <a:extLst>
              <a:ext uri="{FF2B5EF4-FFF2-40B4-BE49-F238E27FC236}">
                <a16:creationId xmlns:a16="http://schemas.microsoft.com/office/drawing/2014/main" id="{1E68613A-4775-4B55-8BEF-593DE0CB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42C4DEE5-F341-4325-96F8-E2569FFC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73083DF-153E-488F-889A-279D3F0BA7A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7" name="Oval 2">
            <a:extLst>
              <a:ext uri="{FF2B5EF4-FFF2-40B4-BE49-F238E27FC236}">
                <a16:creationId xmlns:a16="http://schemas.microsoft.com/office/drawing/2014/main" id="{5127A3AD-B36B-4A30-A2EC-79D74B2B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5238" name="Oval 3">
            <a:extLst>
              <a:ext uri="{FF2B5EF4-FFF2-40B4-BE49-F238E27FC236}">
                <a16:creationId xmlns:a16="http://schemas.microsoft.com/office/drawing/2014/main" id="{A172C5BD-CE97-4236-8C04-75D7E4C4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5239" name="Object 4">
            <a:extLst>
              <a:ext uri="{FF2B5EF4-FFF2-40B4-BE49-F238E27FC236}">
                <a16:creationId xmlns:a16="http://schemas.microsoft.com/office/drawing/2014/main" id="{7A8EE882-C25C-481E-B16D-26E2D4700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Line 5">
            <a:extLst>
              <a:ext uri="{FF2B5EF4-FFF2-40B4-BE49-F238E27FC236}">
                <a16:creationId xmlns:a16="http://schemas.microsoft.com/office/drawing/2014/main" id="{F1789C14-E128-4269-852D-1BEEED6E6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1" name="Oval 6">
            <a:extLst>
              <a:ext uri="{FF2B5EF4-FFF2-40B4-BE49-F238E27FC236}">
                <a16:creationId xmlns:a16="http://schemas.microsoft.com/office/drawing/2014/main" id="{B5C1BBE3-D4D6-4EBB-883F-9B6B0715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5242" name="Object 7">
            <a:extLst>
              <a:ext uri="{FF2B5EF4-FFF2-40B4-BE49-F238E27FC236}">
                <a16:creationId xmlns:a16="http://schemas.microsoft.com/office/drawing/2014/main" id="{AC28920B-5AE6-4E38-97A6-14E510C5C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8">
            <a:extLst>
              <a:ext uri="{FF2B5EF4-FFF2-40B4-BE49-F238E27FC236}">
                <a16:creationId xmlns:a16="http://schemas.microsoft.com/office/drawing/2014/main" id="{B8E1C7C9-3CB1-421E-8166-FCE2EC8E4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Oval 9">
            <a:extLst>
              <a:ext uri="{FF2B5EF4-FFF2-40B4-BE49-F238E27FC236}">
                <a16:creationId xmlns:a16="http://schemas.microsoft.com/office/drawing/2014/main" id="{83B9492D-8759-41E8-8B43-DEA2D3A0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5245" name="Object 10">
            <a:extLst>
              <a:ext uri="{FF2B5EF4-FFF2-40B4-BE49-F238E27FC236}">
                <a16:creationId xmlns:a16="http://schemas.microsoft.com/office/drawing/2014/main" id="{355DA208-75D1-4982-8CBA-D61BBEFF5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Line 11">
            <a:extLst>
              <a:ext uri="{FF2B5EF4-FFF2-40B4-BE49-F238E27FC236}">
                <a16:creationId xmlns:a16="http://schemas.microsoft.com/office/drawing/2014/main" id="{E0258802-7B52-4DAE-8BFB-A04430D2B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7" name="Freeform 12">
            <a:extLst>
              <a:ext uri="{FF2B5EF4-FFF2-40B4-BE49-F238E27FC236}">
                <a16:creationId xmlns:a16="http://schemas.microsoft.com/office/drawing/2014/main" id="{9EA0EAFB-C019-4F1A-9BA1-A50AF63086E2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48" name="Object 13">
            <a:extLst>
              <a:ext uri="{FF2B5EF4-FFF2-40B4-BE49-F238E27FC236}">
                <a16:creationId xmlns:a16="http://schemas.microsoft.com/office/drawing/2014/main" id="{974D89EA-63FE-423B-A79F-767B27FE5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4">
            <a:extLst>
              <a:ext uri="{FF2B5EF4-FFF2-40B4-BE49-F238E27FC236}">
                <a16:creationId xmlns:a16="http://schemas.microsoft.com/office/drawing/2014/main" id="{F7010CF7-954A-4478-B5E5-6CD059C0C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Freeform 15">
            <a:extLst>
              <a:ext uri="{FF2B5EF4-FFF2-40B4-BE49-F238E27FC236}">
                <a16:creationId xmlns:a16="http://schemas.microsoft.com/office/drawing/2014/main" id="{B405697D-4897-4B3B-BC16-D183838F3CD9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51" name="Object 16">
            <a:extLst>
              <a:ext uri="{FF2B5EF4-FFF2-40B4-BE49-F238E27FC236}">
                <a16:creationId xmlns:a16="http://schemas.microsoft.com/office/drawing/2014/main" id="{F865F5AC-6D7B-4CC3-A1C0-06932ACE5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17">
            <a:extLst>
              <a:ext uri="{FF2B5EF4-FFF2-40B4-BE49-F238E27FC236}">
                <a16:creationId xmlns:a16="http://schemas.microsoft.com/office/drawing/2014/main" id="{76855990-9F6D-419A-AC23-79F84152D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18">
            <a:extLst>
              <a:ext uri="{FF2B5EF4-FFF2-40B4-BE49-F238E27FC236}">
                <a16:creationId xmlns:a16="http://schemas.microsoft.com/office/drawing/2014/main" id="{A7EB3773-DB2E-4041-AE76-349D34553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4" name="Freeform 19">
            <a:extLst>
              <a:ext uri="{FF2B5EF4-FFF2-40B4-BE49-F238E27FC236}">
                <a16:creationId xmlns:a16="http://schemas.microsoft.com/office/drawing/2014/main" id="{BF046CCC-1A91-4B4C-BFA6-DD5B80A98601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55" name="Object 20">
            <a:extLst>
              <a:ext uri="{FF2B5EF4-FFF2-40B4-BE49-F238E27FC236}">
                <a16:creationId xmlns:a16="http://schemas.microsoft.com/office/drawing/2014/main" id="{88DCC7CA-D40D-4DBC-A852-55150181F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6" name="Object 21">
            <a:extLst>
              <a:ext uri="{FF2B5EF4-FFF2-40B4-BE49-F238E27FC236}">
                <a16:creationId xmlns:a16="http://schemas.microsoft.com/office/drawing/2014/main" id="{1A117F75-BF12-4510-9A71-0238E5B4C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7" name="Oval 22">
            <a:extLst>
              <a:ext uri="{FF2B5EF4-FFF2-40B4-BE49-F238E27FC236}">
                <a16:creationId xmlns:a16="http://schemas.microsoft.com/office/drawing/2014/main" id="{2E2F01F8-3A01-41C9-A3B1-7301C823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5258" name="Line 23">
            <a:extLst>
              <a:ext uri="{FF2B5EF4-FFF2-40B4-BE49-F238E27FC236}">
                <a16:creationId xmlns:a16="http://schemas.microsoft.com/office/drawing/2014/main" id="{6131DB0A-5EB4-4C0A-B087-BA9CFDD77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9" name="Oval 24">
            <a:extLst>
              <a:ext uri="{FF2B5EF4-FFF2-40B4-BE49-F238E27FC236}">
                <a16:creationId xmlns:a16="http://schemas.microsoft.com/office/drawing/2014/main" id="{ECADE110-33E2-4886-AE25-2DF6A7B01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5260" name="Object 25">
            <a:extLst>
              <a:ext uri="{FF2B5EF4-FFF2-40B4-BE49-F238E27FC236}">
                <a16:creationId xmlns:a16="http://schemas.microsoft.com/office/drawing/2014/main" id="{4D00EAC1-9F0C-41DE-972D-A950FD846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1" name="Line 26">
            <a:extLst>
              <a:ext uri="{FF2B5EF4-FFF2-40B4-BE49-F238E27FC236}">
                <a16:creationId xmlns:a16="http://schemas.microsoft.com/office/drawing/2014/main" id="{07D43FB6-9A05-47B3-921D-346DAFCCD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62" name="Line 27">
            <a:extLst>
              <a:ext uri="{FF2B5EF4-FFF2-40B4-BE49-F238E27FC236}">
                <a16:creationId xmlns:a16="http://schemas.microsoft.com/office/drawing/2014/main" id="{1A44D879-49E1-4BE1-A40F-E8A479EB0E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63" name="Line 28">
            <a:extLst>
              <a:ext uri="{FF2B5EF4-FFF2-40B4-BE49-F238E27FC236}">
                <a16:creationId xmlns:a16="http://schemas.microsoft.com/office/drawing/2014/main" id="{40E4AA87-06CC-4ED3-B4C6-88DE7043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64" name="Line 29">
            <a:extLst>
              <a:ext uri="{FF2B5EF4-FFF2-40B4-BE49-F238E27FC236}">
                <a16:creationId xmlns:a16="http://schemas.microsoft.com/office/drawing/2014/main" id="{7E023C68-D3FE-4C0C-A853-D559D595D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65" name="Line 30">
            <a:extLst>
              <a:ext uri="{FF2B5EF4-FFF2-40B4-BE49-F238E27FC236}">
                <a16:creationId xmlns:a16="http://schemas.microsoft.com/office/drawing/2014/main" id="{41328ECA-30EB-4FA1-BCDB-412C32EF4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66" name="Line 31">
            <a:extLst>
              <a:ext uri="{FF2B5EF4-FFF2-40B4-BE49-F238E27FC236}">
                <a16:creationId xmlns:a16="http://schemas.microsoft.com/office/drawing/2014/main" id="{ABB78039-B4DB-44A4-A8FA-7DD13B939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67" name="Line 32">
            <a:extLst>
              <a:ext uri="{FF2B5EF4-FFF2-40B4-BE49-F238E27FC236}">
                <a16:creationId xmlns:a16="http://schemas.microsoft.com/office/drawing/2014/main" id="{06CB3D34-4739-4B5F-B3A3-36CE29107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68" name="Line 33">
            <a:extLst>
              <a:ext uri="{FF2B5EF4-FFF2-40B4-BE49-F238E27FC236}">
                <a16:creationId xmlns:a16="http://schemas.microsoft.com/office/drawing/2014/main" id="{D68E631A-CCC1-4BF2-B497-76CA5EE59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5269" name="Object 34">
            <a:extLst>
              <a:ext uri="{FF2B5EF4-FFF2-40B4-BE49-F238E27FC236}">
                <a16:creationId xmlns:a16="http://schemas.microsoft.com/office/drawing/2014/main" id="{5FF1069F-71C4-4038-8392-BBBAEE604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0" name="Object 35">
            <a:extLst>
              <a:ext uri="{FF2B5EF4-FFF2-40B4-BE49-F238E27FC236}">
                <a16:creationId xmlns:a16="http://schemas.microsoft.com/office/drawing/2014/main" id="{0CD3FFDC-7D7C-4F5A-B56D-3B0772A17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13" imgH="533169" progId="Equation.3">
                  <p:embed/>
                </p:oleObj>
              </mc:Choice>
              <mc:Fallback>
                <p:oleObj name="Equation" r:id="rId27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1" name="Object 36">
            <a:extLst>
              <a:ext uri="{FF2B5EF4-FFF2-40B4-BE49-F238E27FC236}">
                <a16:creationId xmlns:a16="http://schemas.microsoft.com/office/drawing/2014/main" id="{D241E370-B85B-4AB6-BEA2-317F504D7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2" name="Line 37">
            <a:extLst>
              <a:ext uri="{FF2B5EF4-FFF2-40B4-BE49-F238E27FC236}">
                <a16:creationId xmlns:a16="http://schemas.microsoft.com/office/drawing/2014/main" id="{8C2EF137-7B80-4937-A8F3-F13E37D15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73" name="Line 38">
            <a:extLst>
              <a:ext uri="{FF2B5EF4-FFF2-40B4-BE49-F238E27FC236}">
                <a16:creationId xmlns:a16="http://schemas.microsoft.com/office/drawing/2014/main" id="{6A0B4F77-D56A-4F46-98C5-625E0D7B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74" name="Line 39">
            <a:extLst>
              <a:ext uri="{FF2B5EF4-FFF2-40B4-BE49-F238E27FC236}">
                <a16:creationId xmlns:a16="http://schemas.microsoft.com/office/drawing/2014/main" id="{C4EB9742-3316-425D-B499-5268ABF34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75" name="Line 40">
            <a:extLst>
              <a:ext uri="{FF2B5EF4-FFF2-40B4-BE49-F238E27FC236}">
                <a16:creationId xmlns:a16="http://schemas.microsoft.com/office/drawing/2014/main" id="{C6FE4DA3-FAF1-427F-9BDB-D5151AF79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5276" name="Object 41">
            <a:extLst>
              <a:ext uri="{FF2B5EF4-FFF2-40B4-BE49-F238E27FC236}">
                <a16:creationId xmlns:a16="http://schemas.microsoft.com/office/drawing/2014/main" id="{163E6FEB-D014-40D1-B9D1-D78F9BEEE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7" name="Object 42">
            <a:extLst>
              <a:ext uri="{FF2B5EF4-FFF2-40B4-BE49-F238E27FC236}">
                <a16:creationId xmlns:a16="http://schemas.microsoft.com/office/drawing/2014/main" id="{1DBFDE83-37B5-4E6A-84D8-0F721C611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8" name="Object 43">
            <a:extLst>
              <a:ext uri="{FF2B5EF4-FFF2-40B4-BE49-F238E27FC236}">
                <a16:creationId xmlns:a16="http://schemas.microsoft.com/office/drawing/2014/main" id="{23D9B328-0008-4BD5-869A-C97A1EB4E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9" name="Object 44">
            <a:extLst>
              <a:ext uri="{FF2B5EF4-FFF2-40B4-BE49-F238E27FC236}">
                <a16:creationId xmlns:a16="http://schemas.microsoft.com/office/drawing/2014/main" id="{DC533EAB-A822-4DA1-9B33-56E7C638B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80" name="Object 45">
            <a:extLst>
              <a:ext uri="{FF2B5EF4-FFF2-40B4-BE49-F238E27FC236}">
                <a16:creationId xmlns:a16="http://schemas.microsoft.com/office/drawing/2014/main" id="{A33A7DA8-9682-4748-ADA9-7109292FA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81" name="Text Box 46">
            <a:extLst>
              <a:ext uri="{FF2B5EF4-FFF2-40B4-BE49-F238E27FC236}">
                <a16:creationId xmlns:a16="http://schemas.microsoft.com/office/drawing/2014/main" id="{ECD2F5DC-CFA5-41E8-B07F-E35921EF8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11</a:t>
            </a:r>
          </a:p>
        </p:txBody>
      </p:sp>
      <p:sp>
        <p:nvSpPr>
          <p:cNvPr id="95282" name="Oval 47">
            <a:extLst>
              <a:ext uri="{FF2B5EF4-FFF2-40B4-BE49-F238E27FC236}">
                <a16:creationId xmlns:a16="http://schemas.microsoft.com/office/drawing/2014/main" id="{6793B67B-ADF7-4C21-8828-69F475BA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1">
            <a:extLst>
              <a:ext uri="{FF2B5EF4-FFF2-40B4-BE49-F238E27FC236}">
                <a16:creationId xmlns:a16="http://schemas.microsoft.com/office/drawing/2014/main" id="{D302EE6E-BE7A-4CCD-AC19-07DEC651FA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6259" name="Footer Placeholder 2">
            <a:extLst>
              <a:ext uri="{FF2B5EF4-FFF2-40B4-BE49-F238E27FC236}">
                <a16:creationId xmlns:a16="http://schemas.microsoft.com/office/drawing/2014/main" id="{CDE7B563-71EF-4515-B9D9-783532FB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18EB902F-984C-4042-B093-25145D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107F476-42B6-4884-99AB-3E4F013526B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1" name="Oval 2">
            <a:extLst>
              <a:ext uri="{FF2B5EF4-FFF2-40B4-BE49-F238E27FC236}">
                <a16:creationId xmlns:a16="http://schemas.microsoft.com/office/drawing/2014/main" id="{68BE6070-DF91-4EDC-B457-BC15C8C3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6262" name="Oval 3">
            <a:extLst>
              <a:ext uri="{FF2B5EF4-FFF2-40B4-BE49-F238E27FC236}">
                <a16:creationId xmlns:a16="http://schemas.microsoft.com/office/drawing/2014/main" id="{006680A4-E1C4-4563-BD22-AD634076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6263" name="Object 4">
            <a:extLst>
              <a:ext uri="{FF2B5EF4-FFF2-40B4-BE49-F238E27FC236}">
                <a16:creationId xmlns:a16="http://schemas.microsoft.com/office/drawing/2014/main" id="{5E85817C-452B-42E5-AB09-A19068C57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533169" progId="Equation.3">
                  <p:embed/>
                </p:oleObj>
              </mc:Choice>
              <mc:Fallback>
                <p:oleObj name="Equation" r:id="rId2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Line 5">
            <a:extLst>
              <a:ext uri="{FF2B5EF4-FFF2-40B4-BE49-F238E27FC236}">
                <a16:creationId xmlns:a16="http://schemas.microsoft.com/office/drawing/2014/main" id="{05B35A6F-49BB-4BFE-A802-377F52535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65" name="Oval 6">
            <a:extLst>
              <a:ext uri="{FF2B5EF4-FFF2-40B4-BE49-F238E27FC236}">
                <a16:creationId xmlns:a16="http://schemas.microsoft.com/office/drawing/2014/main" id="{44868A25-72D9-4CDD-838D-E8520E372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6266" name="Object 7">
            <a:extLst>
              <a:ext uri="{FF2B5EF4-FFF2-40B4-BE49-F238E27FC236}">
                <a16:creationId xmlns:a16="http://schemas.microsoft.com/office/drawing/2014/main" id="{C50F4BEC-D4F2-4495-BD2F-92CC056E3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7" name="Oval 8">
            <a:extLst>
              <a:ext uri="{FF2B5EF4-FFF2-40B4-BE49-F238E27FC236}">
                <a16:creationId xmlns:a16="http://schemas.microsoft.com/office/drawing/2014/main" id="{11D5435A-929A-4EE9-85D5-E3708766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6268" name="Object 9">
            <a:extLst>
              <a:ext uri="{FF2B5EF4-FFF2-40B4-BE49-F238E27FC236}">
                <a16:creationId xmlns:a16="http://schemas.microsoft.com/office/drawing/2014/main" id="{7F59DFDF-068D-4A31-BA2B-914B48A5E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Oval 10">
            <a:extLst>
              <a:ext uri="{FF2B5EF4-FFF2-40B4-BE49-F238E27FC236}">
                <a16:creationId xmlns:a16="http://schemas.microsoft.com/office/drawing/2014/main" id="{AA340BB5-B923-4ED6-B11D-0E78B75C0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6270" name="Object 11">
            <a:extLst>
              <a:ext uri="{FF2B5EF4-FFF2-40B4-BE49-F238E27FC236}">
                <a16:creationId xmlns:a16="http://schemas.microsoft.com/office/drawing/2014/main" id="{A3FAB7F1-9911-430C-83AD-4E7285B9D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Line 12">
            <a:extLst>
              <a:ext uri="{FF2B5EF4-FFF2-40B4-BE49-F238E27FC236}">
                <a16:creationId xmlns:a16="http://schemas.microsoft.com/office/drawing/2014/main" id="{F8D45B6E-A8FF-4152-B461-FD6F415EC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72" name="Freeform 13">
            <a:extLst>
              <a:ext uri="{FF2B5EF4-FFF2-40B4-BE49-F238E27FC236}">
                <a16:creationId xmlns:a16="http://schemas.microsoft.com/office/drawing/2014/main" id="{92932FA5-3B6C-49B8-B208-1D77E95898FA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73" name="Object 14">
            <a:extLst>
              <a:ext uri="{FF2B5EF4-FFF2-40B4-BE49-F238E27FC236}">
                <a16:creationId xmlns:a16="http://schemas.microsoft.com/office/drawing/2014/main" id="{09B52F37-9657-4810-AF11-79845745A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57200" progId="Equation.3">
                  <p:embed/>
                </p:oleObj>
              </mc:Choice>
              <mc:Fallback>
                <p:oleObj name="Equation" r:id="rId10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5">
            <a:extLst>
              <a:ext uri="{FF2B5EF4-FFF2-40B4-BE49-F238E27FC236}">
                <a16:creationId xmlns:a16="http://schemas.microsoft.com/office/drawing/2014/main" id="{F7E50934-879B-4B7E-9991-801DC35C0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457200" progId="Equation.3">
                  <p:embed/>
                </p:oleObj>
              </mc:Choice>
              <mc:Fallback>
                <p:oleObj name="Equation" r:id="rId12" imgW="1460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5" name="Freeform 16">
            <a:extLst>
              <a:ext uri="{FF2B5EF4-FFF2-40B4-BE49-F238E27FC236}">
                <a16:creationId xmlns:a16="http://schemas.microsoft.com/office/drawing/2014/main" id="{B2F919B8-D110-4DAA-83FE-5AE99D05499E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76" name="Object 17">
            <a:extLst>
              <a:ext uri="{FF2B5EF4-FFF2-40B4-BE49-F238E27FC236}">
                <a16:creationId xmlns:a16="http://schemas.microsoft.com/office/drawing/2014/main" id="{EA899987-C2DE-4FEC-9D0D-DA2040B7A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18">
            <a:extLst>
              <a:ext uri="{FF2B5EF4-FFF2-40B4-BE49-F238E27FC236}">
                <a16:creationId xmlns:a16="http://schemas.microsoft.com/office/drawing/2014/main" id="{B9B4212A-B844-496F-B19B-CC2331791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457200" progId="Equation.3">
                  <p:embed/>
                </p:oleObj>
              </mc:Choice>
              <mc:Fallback>
                <p:oleObj name="Equation" r:id="rId16" imgW="1587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19">
            <a:extLst>
              <a:ext uri="{FF2B5EF4-FFF2-40B4-BE49-F238E27FC236}">
                <a16:creationId xmlns:a16="http://schemas.microsoft.com/office/drawing/2014/main" id="{62B5E63E-4A2C-405F-943F-64302CCB7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457200" progId="Equation.3">
                  <p:embed/>
                </p:oleObj>
              </mc:Choice>
              <mc:Fallback>
                <p:oleObj name="Equation" r:id="rId18" imgW="14859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9" name="Freeform 20">
            <a:extLst>
              <a:ext uri="{FF2B5EF4-FFF2-40B4-BE49-F238E27FC236}">
                <a16:creationId xmlns:a16="http://schemas.microsoft.com/office/drawing/2014/main" id="{379E05CA-74B1-40F8-94E4-BD901555AAD6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469900 w 704"/>
              <a:gd name="T1" fmla="*/ 1003300 h 632"/>
              <a:gd name="T2" fmla="*/ 12700 w 704"/>
              <a:gd name="T3" fmla="*/ 393700 h 632"/>
              <a:gd name="T4" fmla="*/ 546100 w 704"/>
              <a:gd name="T5" fmla="*/ 12700 h 632"/>
              <a:gd name="T6" fmla="*/ 1079500 w 704"/>
              <a:gd name="T7" fmla="*/ 317500 h 632"/>
              <a:gd name="T8" fmla="*/ 774700 w 704"/>
              <a:gd name="T9" fmla="*/ 10033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80" name="Object 21">
            <a:extLst>
              <a:ext uri="{FF2B5EF4-FFF2-40B4-BE49-F238E27FC236}">
                <a16:creationId xmlns:a16="http://schemas.microsoft.com/office/drawing/2014/main" id="{8A31BAAD-282E-4E40-A5E1-B9348E349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2">
            <a:extLst>
              <a:ext uri="{FF2B5EF4-FFF2-40B4-BE49-F238E27FC236}">
                <a16:creationId xmlns:a16="http://schemas.microsoft.com/office/drawing/2014/main" id="{1D735D8B-CAB7-4284-AF97-CD8798E6C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2" name="Line 23">
            <a:extLst>
              <a:ext uri="{FF2B5EF4-FFF2-40B4-BE49-F238E27FC236}">
                <a16:creationId xmlns:a16="http://schemas.microsoft.com/office/drawing/2014/main" id="{CDA7BD3E-2D0C-4426-9E0A-23AE9F778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83" name="Oval 24">
            <a:extLst>
              <a:ext uri="{FF2B5EF4-FFF2-40B4-BE49-F238E27FC236}">
                <a16:creationId xmlns:a16="http://schemas.microsoft.com/office/drawing/2014/main" id="{5E611C7F-D454-4B13-BA15-02AD23DDE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6284" name="Object 25">
            <a:extLst>
              <a:ext uri="{FF2B5EF4-FFF2-40B4-BE49-F238E27FC236}">
                <a16:creationId xmlns:a16="http://schemas.microsoft.com/office/drawing/2014/main" id="{A0CD6CC9-DEC9-45F7-8006-597BAC04F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700" imgH="457200" progId="Equation.3">
                  <p:embed/>
                </p:oleObj>
              </mc:Choice>
              <mc:Fallback>
                <p:oleObj name="Equation" r:id="rId24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5" name="Line 26">
            <a:extLst>
              <a:ext uri="{FF2B5EF4-FFF2-40B4-BE49-F238E27FC236}">
                <a16:creationId xmlns:a16="http://schemas.microsoft.com/office/drawing/2014/main" id="{E2F3CFC5-66AF-4005-A0F3-2FD16FB7D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86" name="Line 27">
            <a:extLst>
              <a:ext uri="{FF2B5EF4-FFF2-40B4-BE49-F238E27FC236}">
                <a16:creationId xmlns:a16="http://schemas.microsoft.com/office/drawing/2014/main" id="{8863A484-5301-4439-8BE4-76467103C0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87" name="Line 28">
            <a:extLst>
              <a:ext uri="{FF2B5EF4-FFF2-40B4-BE49-F238E27FC236}">
                <a16:creationId xmlns:a16="http://schemas.microsoft.com/office/drawing/2014/main" id="{0D14A1C6-9C37-4F00-AF09-BCE86CEF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88" name="Line 29">
            <a:extLst>
              <a:ext uri="{FF2B5EF4-FFF2-40B4-BE49-F238E27FC236}">
                <a16:creationId xmlns:a16="http://schemas.microsoft.com/office/drawing/2014/main" id="{1AE40CEF-DBE6-4E69-A122-19C2FCFD9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89" name="Line 30">
            <a:extLst>
              <a:ext uri="{FF2B5EF4-FFF2-40B4-BE49-F238E27FC236}">
                <a16:creationId xmlns:a16="http://schemas.microsoft.com/office/drawing/2014/main" id="{37AD46ED-BFCF-457B-8A94-E28731DCD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90" name="Line 31">
            <a:extLst>
              <a:ext uri="{FF2B5EF4-FFF2-40B4-BE49-F238E27FC236}">
                <a16:creationId xmlns:a16="http://schemas.microsoft.com/office/drawing/2014/main" id="{D4900170-89B8-47ED-A883-1B1A1A492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91" name="Line 32">
            <a:extLst>
              <a:ext uri="{FF2B5EF4-FFF2-40B4-BE49-F238E27FC236}">
                <a16:creationId xmlns:a16="http://schemas.microsoft.com/office/drawing/2014/main" id="{A0466EA3-08C7-4689-83CE-C175C0605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92" name="Line 33">
            <a:extLst>
              <a:ext uri="{FF2B5EF4-FFF2-40B4-BE49-F238E27FC236}">
                <a16:creationId xmlns:a16="http://schemas.microsoft.com/office/drawing/2014/main" id="{E010D16C-CD68-4EA5-BB11-2840C5399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93" name="Line 34">
            <a:extLst>
              <a:ext uri="{FF2B5EF4-FFF2-40B4-BE49-F238E27FC236}">
                <a16:creationId xmlns:a16="http://schemas.microsoft.com/office/drawing/2014/main" id="{AD5F0B46-8E01-46DE-BDDE-7AA20741D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94" name="Line 35">
            <a:extLst>
              <a:ext uri="{FF2B5EF4-FFF2-40B4-BE49-F238E27FC236}">
                <a16:creationId xmlns:a16="http://schemas.microsoft.com/office/drawing/2014/main" id="{5C987B0C-A3AC-46A4-AC48-1184F7522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95" name="Line 36">
            <a:extLst>
              <a:ext uri="{FF2B5EF4-FFF2-40B4-BE49-F238E27FC236}">
                <a16:creationId xmlns:a16="http://schemas.microsoft.com/office/drawing/2014/main" id="{4835030F-F5E3-496E-97B2-8A245FE91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96" name="Line 37">
            <a:extLst>
              <a:ext uri="{FF2B5EF4-FFF2-40B4-BE49-F238E27FC236}">
                <a16:creationId xmlns:a16="http://schemas.microsoft.com/office/drawing/2014/main" id="{54903090-C217-4127-B726-43EFB0B8E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6297" name="Object 38">
            <a:extLst>
              <a:ext uri="{FF2B5EF4-FFF2-40B4-BE49-F238E27FC236}">
                <a16:creationId xmlns:a16="http://schemas.microsoft.com/office/drawing/2014/main" id="{F8DFCA68-4DB5-46E3-9CE5-8130474B7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39">
            <a:extLst>
              <a:ext uri="{FF2B5EF4-FFF2-40B4-BE49-F238E27FC236}">
                <a16:creationId xmlns:a16="http://schemas.microsoft.com/office/drawing/2014/main" id="{CC5867CA-A0D0-46F3-9770-6CD3D8A3E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44307" imgH="520474" progId="Equation.3">
                  <p:embed/>
                </p:oleObj>
              </mc:Choice>
              <mc:Fallback>
                <p:oleObj name="Equation" r:id="rId27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0">
            <a:extLst>
              <a:ext uri="{FF2B5EF4-FFF2-40B4-BE49-F238E27FC236}">
                <a16:creationId xmlns:a16="http://schemas.microsoft.com/office/drawing/2014/main" id="{255F13B3-56A9-4272-8D84-2FB061FDB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0" name="Object 41">
            <a:extLst>
              <a:ext uri="{FF2B5EF4-FFF2-40B4-BE49-F238E27FC236}">
                <a16:creationId xmlns:a16="http://schemas.microsoft.com/office/drawing/2014/main" id="{CAE18F89-25C6-4DF4-B9E1-0899B982D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1" name="Object 42">
            <a:extLst>
              <a:ext uri="{FF2B5EF4-FFF2-40B4-BE49-F238E27FC236}">
                <a16:creationId xmlns:a16="http://schemas.microsoft.com/office/drawing/2014/main" id="{433C4022-A4D9-4074-8F8D-5B24C1AF2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2" name="Object 43">
            <a:extLst>
              <a:ext uri="{FF2B5EF4-FFF2-40B4-BE49-F238E27FC236}">
                <a16:creationId xmlns:a16="http://schemas.microsoft.com/office/drawing/2014/main" id="{8540D877-9E76-4121-81E4-8D22520AE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3" name="Object 44">
            <a:extLst>
              <a:ext uri="{FF2B5EF4-FFF2-40B4-BE49-F238E27FC236}">
                <a16:creationId xmlns:a16="http://schemas.microsoft.com/office/drawing/2014/main" id="{604A828F-CB53-4B92-8C0C-6D770E0AE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4" name="Object 45">
            <a:extLst>
              <a:ext uri="{FF2B5EF4-FFF2-40B4-BE49-F238E27FC236}">
                <a16:creationId xmlns:a16="http://schemas.microsoft.com/office/drawing/2014/main" id="{D7F55969-E7C3-4BC6-88BB-D5A810645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5" name="Text Box 46">
            <a:extLst>
              <a:ext uri="{FF2B5EF4-FFF2-40B4-BE49-F238E27FC236}">
                <a16:creationId xmlns:a16="http://schemas.microsoft.com/office/drawing/2014/main" id="{8EFA3DBC-C0FF-4B9B-9385-C293D985E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306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96306" name="Text Box 47">
            <a:extLst>
              <a:ext uri="{FF2B5EF4-FFF2-40B4-BE49-F238E27FC236}">
                <a16:creationId xmlns:a16="http://schemas.microsoft.com/office/drawing/2014/main" id="{06B78DB1-DC42-40EF-ABC3-0C049FFE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12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B6CBA-DDF1-4A80-AC60-A576B665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Fall 2006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B76A8-E3E2-4C1D-8450-81D324BE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16AB-C537-4B69-8A3C-A90F643F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812E-5A31-4336-ADDE-980EAB388AE7}" type="slidenum">
              <a:rPr lang="en-US" altLang="en-US" smtClean="0"/>
              <a:pPr>
                <a:defRPr/>
              </a:pPr>
              <a:t>92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585964-804B-4C2C-8BBB-6D916493584A}"/>
                  </a:ext>
                </a:extLst>
              </p14:cNvPr>
              <p14:cNvContentPartPr/>
              <p14:nvPr/>
            </p14:nvContentPartPr>
            <p14:xfrm>
              <a:off x="125280" y="0"/>
              <a:ext cx="8572680" cy="498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585964-804B-4C2C-8BBB-6D9164935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" y="-9360"/>
                <a:ext cx="8591400" cy="50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8392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7154</TotalTime>
  <Words>1464</Words>
  <Application>Microsoft Office PowerPoint</Application>
  <PresentationFormat>On-screen Show (4:3)</PresentationFormat>
  <Paragraphs>598</Paragraphs>
  <Slides>92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Comic Sans MS</vt:lpstr>
      <vt:lpstr>Times New Roman</vt:lpstr>
      <vt:lpstr>class</vt:lpstr>
      <vt:lpstr>Equation</vt:lpstr>
      <vt:lpstr>Turing Machines</vt:lpstr>
      <vt:lpstr>The Language Hierarchy</vt:lpstr>
      <vt:lpstr>PowerPoint Presentation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Definitions for  Turing Machines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PowerPoint Presentation</vt:lpstr>
      <vt:lpstr>Computing Functions with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Malathy P (CSE)</cp:lastModifiedBy>
  <cp:revision>1522</cp:revision>
  <cp:lastPrinted>2000-10-19T15:05:32Z</cp:lastPrinted>
  <dcterms:created xsi:type="dcterms:W3CDTF">2000-08-31T01:12:33Z</dcterms:created>
  <dcterms:modified xsi:type="dcterms:W3CDTF">2021-05-06T07:43:16Z</dcterms:modified>
</cp:coreProperties>
</file>