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"/>
            <a:ext cx="4522839" cy="38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97" y="838200"/>
            <a:ext cx="903530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828800"/>
            <a:ext cx="7772400" cy="205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724400"/>
            <a:ext cx="865353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4191000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Example: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61952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" y="2324100"/>
            <a:ext cx="88868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95400"/>
            <a:ext cx="865163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6800" y="457200"/>
            <a:ext cx="7086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M.G.F, Mean  and Variance of Geometric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953000"/>
            <a:ext cx="2590800" cy="132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"/>
            <a:ext cx="6477000" cy="2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6629400" cy="435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3941"/>
            <a:ext cx="5334000" cy="11448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228600"/>
            <a:ext cx="1524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7162800" cy="136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581400"/>
            <a:ext cx="8532095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799"/>
            <a:ext cx="8153400" cy="201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85630"/>
            <a:ext cx="8001000" cy="20911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2286000"/>
            <a:ext cx="1524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Problem:2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5152292"/>
            <a:ext cx="8686800" cy="101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799"/>
            <a:ext cx="7620000" cy="638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65" y="1295400"/>
            <a:ext cx="8888035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81200" y="304800"/>
            <a:ext cx="510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Problems for Practice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DCA3F-645E-4D29-9654-AF1362C93352}"/>
</file>

<file path=customXml/itemProps2.xml><?xml version="1.0" encoding="utf-8"?>
<ds:datastoreItem xmlns:ds="http://schemas.openxmlformats.org/officeDocument/2006/customXml" ds:itemID="{DB1CC23D-A38A-46CF-B556-A0999086C548}"/>
</file>

<file path=customXml/itemProps3.xml><?xml version="1.0" encoding="utf-8"?>
<ds:datastoreItem xmlns:ds="http://schemas.openxmlformats.org/officeDocument/2006/customXml" ds:itemID="{A746E6C7-76FD-4658-A139-9E5F0A75A8DF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3</cp:revision>
  <dcterms:created xsi:type="dcterms:W3CDTF">2006-08-16T00:00:00Z</dcterms:created>
  <dcterms:modified xsi:type="dcterms:W3CDTF">2021-02-22T04:44:31Z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