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8680304" cy="5298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304800"/>
            <a:ext cx="3028950" cy="342900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1219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Problem:3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06302"/>
            <a:ext cx="9144000" cy="1098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2133600"/>
            <a:ext cx="9107129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3900977"/>
            <a:ext cx="6477000" cy="1280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5181600"/>
            <a:ext cx="879157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04" y="838200"/>
            <a:ext cx="902559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04800" y="228600"/>
            <a:ext cx="1219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Problem:4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047999"/>
            <a:ext cx="9155726" cy="198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73226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43075" y="4162425"/>
            <a:ext cx="2007291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3" y="2362200"/>
            <a:ext cx="871537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7620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1. Buses arrive at a specified stop at 15-minutes interval starting at 7 a.m. That is, they arrive at 7, 7.15, 7.30, 7.45 and so on. If a passenger arrives at the stop at a random time that is uniformly distributed between 7 and 7.30 a.m. find the probability that he waits (a) less than 5 minutes for a bus, and (b) at least 12 minutes for a bus.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2590800"/>
            <a:ext cx="853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2. A point is chosen at random on the line segment [0, 10]. What is the probability that     </a:t>
            </a:r>
          </a:p>
          <a:p>
            <a:r>
              <a:rPr lang="en-US" dirty="0" smtClean="0"/>
              <a:t>    the chosen point lies between 5 and 7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228600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QUIZ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657600"/>
            <a:ext cx="244719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4190999"/>
            <a:ext cx="1219200" cy="464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80536" y="363767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" y="419920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381000"/>
            <a:ext cx="4419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Problems for Practice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14400"/>
            <a:ext cx="6629400" cy="1894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819400"/>
            <a:ext cx="7543800" cy="3554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64019"/>
            <a:ext cx="8686800" cy="5808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374454" y="304800"/>
            <a:ext cx="3873946" cy="369332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CUMULATIVE DISTRIBUTION FUNCTION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554" y="1219200"/>
            <a:ext cx="9037246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295400" y="457200"/>
            <a:ext cx="6324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M.G.F, MEAN AND VARIANCE OF UNIFORM DISTRIBUTION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57199"/>
            <a:ext cx="7772400" cy="609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304800"/>
            <a:ext cx="506730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3237025"/>
            <a:ext cx="6324600" cy="289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57200"/>
            <a:ext cx="7924800" cy="2106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590800"/>
            <a:ext cx="8712199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19200"/>
            <a:ext cx="821461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76200"/>
            <a:ext cx="6400800" cy="2787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124200"/>
            <a:ext cx="885515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838200"/>
            <a:ext cx="8282658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C288D380BFEC43AD1000244E254ABE" ma:contentTypeVersion="2" ma:contentTypeDescription="Create a new document." ma:contentTypeScope="" ma:versionID="4ef30391a5cf2040791b14b198ec508b">
  <xsd:schema xmlns:xsd="http://www.w3.org/2001/XMLSchema" xmlns:xs="http://www.w3.org/2001/XMLSchema" xmlns:p="http://schemas.microsoft.com/office/2006/metadata/properties" xmlns:ns2="23623f40-2049-4c71-a2fb-4ed3ecf14cdd" targetNamespace="http://schemas.microsoft.com/office/2006/metadata/properties" ma:root="true" ma:fieldsID="34239a5e4e71d3b603c5c32a1b5a6857" ns2:_="">
    <xsd:import namespace="23623f40-2049-4c71-a2fb-4ed3ecf14c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623f40-2049-4c71-a2fb-4ed3ecf14c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58F00B-8AEC-4758-8600-3E727952B034}"/>
</file>

<file path=customXml/itemProps2.xml><?xml version="1.0" encoding="utf-8"?>
<ds:datastoreItem xmlns:ds="http://schemas.openxmlformats.org/officeDocument/2006/customXml" ds:itemID="{62616EAC-FE50-44B1-9173-E5DEFE2A3E02}"/>
</file>

<file path=customXml/itemProps3.xml><?xml version="1.0" encoding="utf-8"?>
<ds:datastoreItem xmlns:ds="http://schemas.openxmlformats.org/officeDocument/2006/customXml" ds:itemID="{BA0BFC2A-3CEB-4EBC-BDF6-5C6AD6E0AA97}"/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135</Words>
  <Application>Microsoft Office PowerPoint</Application>
  <PresentationFormat>On-screen Show (4:3)</PresentationFormat>
  <Paragraphs>11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IR. Sumathi</dc:creator>
  <cp:lastModifiedBy>Hewlett-Packard Company</cp:lastModifiedBy>
  <cp:revision>9</cp:revision>
  <dcterms:created xsi:type="dcterms:W3CDTF">2006-08-16T00:00:00Z</dcterms:created>
  <dcterms:modified xsi:type="dcterms:W3CDTF">2021-03-01T03:55:05Z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0x01010070C288D380BFEC43AD1000244E254ABE</vt:lpwstr>
  </property>
</Properties>
</file>