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D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04800"/>
            <a:ext cx="4188179" cy="304800"/>
          </a:xfrm>
          <a:prstGeom prst="rect">
            <a:avLst/>
          </a:prstGeom>
          <a:noFill/>
          <a:ln w="9525">
            <a:solidFill>
              <a:srgbClr val="A31D89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4401"/>
            <a:ext cx="9144000" cy="251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1" y="3657600"/>
            <a:ext cx="874495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99210"/>
            <a:ext cx="8610600" cy="97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240268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 : 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873130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1"/>
            <a:ext cx="7848600" cy="2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162898"/>
            <a:ext cx="9144001" cy="125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33400"/>
            <a:ext cx="8915400" cy="92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468868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 : 4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68" y="1469878"/>
            <a:ext cx="9067800" cy="22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749" y="3962400"/>
            <a:ext cx="880665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81" y="457200"/>
            <a:ext cx="8842420" cy="838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381000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 : 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0"/>
            <a:ext cx="811808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" y="1428750"/>
            <a:ext cx="8953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1" y="1524000"/>
            <a:ext cx="8915401" cy="507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 : 6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33839"/>
            <a:ext cx="8296275" cy="10382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00791"/>
            <a:ext cx="8991600" cy="493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614780"/>
            <a:ext cx="8153400" cy="63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438400" y="152400"/>
            <a:ext cx="4114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Problems for Practice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6629400" cy="586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467600" cy="592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71600" y="228601"/>
            <a:ext cx="6553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CUMULATIVE DISTRIBUTION FUNCTION/DISTRIBUTION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00182"/>
            <a:ext cx="8458200" cy="5881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905000" y="228601"/>
            <a:ext cx="5791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M.G.F, MEAN &amp; VARIANCE OF EXPONENTIAL 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229600" cy="542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4191000" cy="208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1"/>
            <a:ext cx="6477000" cy="137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228601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 : 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133600"/>
            <a:ext cx="3962400" cy="133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886200"/>
            <a:ext cx="882642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7848600" cy="370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914400"/>
            <a:ext cx="857576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62000" y="304801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 : 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672" y="1905000"/>
            <a:ext cx="895512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2" ma:contentTypeDescription="Create a new document." ma:contentTypeScope="" ma:versionID="4ef30391a5cf2040791b14b198ec508b">
  <xsd:schema xmlns:xsd="http://www.w3.org/2001/XMLSchema" xmlns:xs="http://www.w3.org/2001/XMLSchema" xmlns:p="http://schemas.microsoft.com/office/2006/metadata/properties" xmlns:ns2="23623f40-2049-4c71-a2fb-4ed3ecf14cdd" targetNamespace="http://schemas.microsoft.com/office/2006/metadata/properties" ma:root="true" ma:fieldsID="34239a5e4e71d3b603c5c32a1b5a6857" ns2:_="">
    <xsd:import namespace="23623f40-2049-4c71-a2fb-4ed3ecf14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23f40-2049-4c71-a2fb-4ed3ecf14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2A0CF5-3ACA-4043-B2CB-DC03DC4B03C6}"/>
</file>

<file path=customXml/itemProps2.xml><?xml version="1.0" encoding="utf-8"?>
<ds:datastoreItem xmlns:ds="http://schemas.openxmlformats.org/officeDocument/2006/customXml" ds:itemID="{DD27265B-F049-4FB3-9218-F34E266B1158}"/>
</file>

<file path=customXml/itemProps3.xml><?xml version="1.0" encoding="utf-8"?>
<ds:datastoreItem xmlns:ds="http://schemas.openxmlformats.org/officeDocument/2006/customXml" ds:itemID="{3E084784-6597-41DC-8561-491BA00C72DC}"/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33</Words>
  <Application>Microsoft Office PowerPoint</Application>
  <PresentationFormat>On-screen Show (4:3)</PresentationFormat>
  <Paragraphs>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12</cp:revision>
  <dcterms:created xsi:type="dcterms:W3CDTF">2006-08-16T00:00:00Z</dcterms:created>
  <dcterms:modified xsi:type="dcterms:W3CDTF">2021-03-04T07:15:08Z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