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6" r:id="rId4"/>
    <p:sldId id="258" r:id="rId5"/>
    <p:sldId id="259" r:id="rId6"/>
    <p:sldId id="260" r:id="rId7"/>
    <p:sldId id="265" r:id="rId8"/>
    <p:sldId id="267" r:id="rId9"/>
    <p:sldId id="261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804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45466"/>
            <a:ext cx="3048000" cy="398853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71600"/>
            <a:ext cx="2895600" cy="396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371600"/>
            <a:ext cx="2895600" cy="39624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67000" y="381000"/>
            <a:ext cx="34290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Area Property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5430128"/>
            <a:ext cx="2461532" cy="1371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410200"/>
            <a:ext cx="2438400" cy="13387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5410200"/>
            <a:ext cx="2590800" cy="1375363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0"/>
            <a:ext cx="4648200" cy="323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562600"/>
            <a:ext cx="586522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57200"/>
            <a:ext cx="76866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" y="914400"/>
            <a:ext cx="8940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33600" y="381000"/>
            <a:ext cx="4343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6553200" cy="123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5029200"/>
            <a:ext cx="8839201" cy="95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213" y="240268"/>
            <a:ext cx="32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Problems on Normal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219200"/>
            <a:ext cx="84687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8382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581400"/>
            <a:ext cx="3276600" cy="138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6858000" cy="187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Solution:</a:t>
            </a:r>
            <a:endParaRPr lang="en-US" b="1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352800"/>
            <a:ext cx="2362200" cy="217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8188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621268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2951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590800"/>
            <a:ext cx="887824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43400"/>
            <a:ext cx="7924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199"/>
            <a:ext cx="8610600" cy="207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831592"/>
            <a:ext cx="9144001" cy="181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28194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76800"/>
            <a:ext cx="870216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71" y="76200"/>
            <a:ext cx="877332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724399"/>
            <a:ext cx="8229600" cy="167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9367"/>
            <a:ext cx="7924800" cy="115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993710"/>
            <a:ext cx="6477000" cy="174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905000"/>
            <a:ext cx="21050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60972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267200"/>
            <a:ext cx="21145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6950" y="4572000"/>
            <a:ext cx="68008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305800" cy="109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522643"/>
            <a:ext cx="4191000" cy="227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92479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599" y="4648200"/>
            <a:ext cx="80554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3400" y="2667000"/>
            <a:ext cx="4308831" cy="27432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2057400"/>
            <a:ext cx="914400" cy="3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04800"/>
            <a:ext cx="1295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76302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486400" y="4343400"/>
            <a:ext cx="2286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P(Z </a:t>
            </a:r>
            <a:r>
              <a:rPr lang="en-IN" dirty="0" smtClean="0">
                <a:sym typeface="Symbol"/>
              </a:rPr>
              <a:t>&gt;  z</a:t>
            </a:r>
            <a:r>
              <a:rPr lang="en-IN" baseline="-25000" dirty="0" smtClean="0">
                <a:sym typeface="Symbol"/>
              </a:rPr>
              <a:t>1</a:t>
            </a:r>
            <a:r>
              <a:rPr lang="en-IN" dirty="0" smtClean="0">
                <a:sym typeface="Symbol"/>
              </a:rPr>
              <a:t>) = 0.08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Symbol"/>
              </a:rPr>
              <a:t> </a:t>
            </a:r>
            <a:r>
              <a:rPr lang="en-IN" dirty="0" smtClean="0"/>
              <a:t>P(Z </a:t>
            </a:r>
            <a:r>
              <a:rPr lang="en-IN" dirty="0" smtClean="0">
                <a:sym typeface="Symbol"/>
              </a:rPr>
              <a:t>  z</a:t>
            </a:r>
            <a:r>
              <a:rPr lang="en-IN" baseline="-25000" dirty="0" smtClean="0">
                <a:sym typeface="Symbol"/>
              </a:rPr>
              <a:t>1</a:t>
            </a:r>
            <a:r>
              <a:rPr lang="en-IN" dirty="0" smtClean="0">
                <a:sym typeface="Symbol"/>
              </a:rPr>
              <a:t>) =0.92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Symbol"/>
              </a:rPr>
              <a:t>  z</a:t>
            </a:r>
            <a:r>
              <a:rPr lang="en-IN" baseline="-25000" dirty="0" smtClean="0">
                <a:sym typeface="Symbol"/>
              </a:rPr>
              <a:t>1</a:t>
            </a:r>
            <a:r>
              <a:rPr lang="en-IN" dirty="0" smtClean="0">
                <a:sym typeface="Symbol"/>
              </a:rPr>
              <a:t>= 1.4</a:t>
            </a:r>
          </a:p>
          <a:p>
            <a:r>
              <a:rPr lang="en-IN" dirty="0" smtClean="0">
                <a:sym typeface="Symbol"/>
              </a:rPr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426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P(Z </a:t>
            </a:r>
            <a:r>
              <a:rPr lang="en-IN" dirty="0" smtClean="0">
                <a:sym typeface="Symbol"/>
              </a:rPr>
              <a:t>  z</a:t>
            </a:r>
            <a:r>
              <a:rPr lang="en-IN" baseline="-25000" dirty="0" smtClean="0">
                <a:sym typeface="Symbol"/>
              </a:rPr>
              <a:t>2</a:t>
            </a:r>
            <a:r>
              <a:rPr lang="en-IN" dirty="0" smtClean="0">
                <a:sym typeface="Symbol"/>
              </a:rPr>
              <a:t>) = 0.31 </a:t>
            </a:r>
            <a:endParaRPr lang="en-US" baseline="-25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52101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648200"/>
            <a:ext cx="26955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514600" y="57912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ym typeface="Symbol"/>
              </a:rPr>
              <a:t>  z</a:t>
            </a:r>
            <a:r>
              <a:rPr lang="en-IN" baseline="-25000" dirty="0" smtClean="0">
                <a:sym typeface="Symbol"/>
              </a:rPr>
              <a:t>2 </a:t>
            </a:r>
            <a:r>
              <a:rPr lang="en-IN" dirty="0" smtClean="0">
                <a:sym typeface="Symbol"/>
              </a:rPr>
              <a:t>= – </a:t>
            </a:r>
            <a:r>
              <a:rPr lang="en-IN" dirty="0" smtClean="0">
                <a:sym typeface="Symbol"/>
              </a:rPr>
              <a:t>0.5</a:t>
            </a:r>
            <a:endParaRPr lang="en-IN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806F7-1D11-4D20-99E0-68B923C66C37}"/>
</file>

<file path=customXml/itemProps2.xml><?xml version="1.0" encoding="utf-8"?>
<ds:datastoreItem xmlns:ds="http://schemas.openxmlformats.org/officeDocument/2006/customXml" ds:itemID="{40B8E918-1D5E-48C8-A2D0-FDE320A0288A}"/>
</file>

<file path=customXml/itemProps3.xml><?xml version="1.0" encoding="utf-8"?>
<ds:datastoreItem xmlns:ds="http://schemas.openxmlformats.org/officeDocument/2006/customXml" ds:itemID="{57BECBE0-FD35-4119-9848-B8C0614B1C8C}"/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49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11</cp:revision>
  <dcterms:created xsi:type="dcterms:W3CDTF">2006-08-16T00:00:00Z</dcterms:created>
  <dcterms:modified xsi:type="dcterms:W3CDTF">2021-03-12T06:11:44Z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