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915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57400"/>
            <a:ext cx="82867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4582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239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315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534400" cy="23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860752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783356"/>
            <a:ext cx="7924800" cy="18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609600"/>
            <a:ext cx="859724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04999"/>
            <a:ext cx="7924800" cy="203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733800"/>
            <a:ext cx="6248400" cy="186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32466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76400"/>
            <a:ext cx="7543800" cy="50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6705600" cy="276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3454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658441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381000"/>
            <a:ext cx="4419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62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E60215-940C-4771-951D-38C2B8D0B6A1}"/>
</file>

<file path=customXml/itemProps2.xml><?xml version="1.0" encoding="utf-8"?>
<ds:datastoreItem xmlns:ds="http://schemas.openxmlformats.org/officeDocument/2006/customXml" ds:itemID="{639EF3F0-7541-4E10-9F42-A50CF4F6A268}"/>
</file>

<file path=customXml/itemProps3.xml><?xml version="1.0" encoding="utf-8"?>
<ds:datastoreItem xmlns:ds="http://schemas.openxmlformats.org/officeDocument/2006/customXml" ds:itemID="{0108C9B8-4931-464A-B4C2-DD567795B252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3</cp:revision>
  <dcterms:created xsi:type="dcterms:W3CDTF">2006-08-16T00:00:00Z</dcterms:created>
  <dcterms:modified xsi:type="dcterms:W3CDTF">2021-03-22T06:18:52Z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