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C6D7D-716D-4B6A-9408-8CB0474443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8F804-3938-477E-8D40-4B82983FFD14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 smtClean="0"/>
            <a:t>Binomial Distribution</a:t>
          </a:r>
          <a:endParaRPr lang="en-US" dirty="0"/>
        </a:p>
      </dgm:t>
    </dgm:pt>
    <dgm:pt modelId="{2881101A-5A96-4456-AEB4-C7CA1B4C5A4B}" type="parTrans" cxnId="{151BEB2F-9BC5-4811-8125-CBFB34CCCF4A}">
      <dgm:prSet/>
      <dgm:spPr/>
      <dgm:t>
        <a:bodyPr/>
        <a:lstStyle/>
        <a:p>
          <a:endParaRPr lang="en-US"/>
        </a:p>
      </dgm:t>
    </dgm:pt>
    <dgm:pt modelId="{50973176-2975-4A14-B36C-12E43B60BA01}" type="sibTrans" cxnId="{151BEB2F-9BC5-4811-8125-CBFB34CCCF4A}">
      <dgm:prSet/>
      <dgm:spPr/>
      <dgm:t>
        <a:bodyPr/>
        <a:lstStyle/>
        <a:p>
          <a:endParaRPr lang="en-US"/>
        </a:p>
      </dgm:t>
    </dgm:pt>
    <dgm:pt modelId="{81D2AD6A-A47D-4AB0-AF05-E8DB08E907D7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 smtClean="0"/>
            <a:t>Poisson distribution</a:t>
          </a:r>
          <a:endParaRPr lang="en-US" dirty="0"/>
        </a:p>
      </dgm:t>
    </dgm:pt>
    <dgm:pt modelId="{2A0B43D2-DB56-4689-892B-DAEF2FE7E42A}" type="parTrans" cxnId="{51A09E12-3C33-431D-BC50-6259F3E33F6B}">
      <dgm:prSet/>
      <dgm:spPr/>
      <dgm:t>
        <a:bodyPr/>
        <a:lstStyle/>
        <a:p>
          <a:endParaRPr lang="en-US"/>
        </a:p>
      </dgm:t>
    </dgm:pt>
    <dgm:pt modelId="{94B2F478-2825-43F7-84A8-DA60E9CE9324}" type="sibTrans" cxnId="{51A09E12-3C33-431D-BC50-6259F3E33F6B}">
      <dgm:prSet/>
      <dgm:spPr/>
      <dgm:t>
        <a:bodyPr/>
        <a:lstStyle/>
        <a:p>
          <a:endParaRPr lang="en-US"/>
        </a:p>
      </dgm:t>
    </dgm:pt>
    <dgm:pt modelId="{27B430F9-2156-4C7F-BD6C-B7A0FF3C8569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 smtClean="0"/>
            <a:t>Geometric distribution</a:t>
          </a:r>
          <a:endParaRPr lang="en-US" dirty="0"/>
        </a:p>
      </dgm:t>
    </dgm:pt>
    <dgm:pt modelId="{D73F738B-03D7-468E-96D7-D1C15F9143B0}" type="parTrans" cxnId="{662E8ED5-4B29-432D-ACA6-FA0A378672C8}">
      <dgm:prSet/>
      <dgm:spPr/>
      <dgm:t>
        <a:bodyPr/>
        <a:lstStyle/>
        <a:p>
          <a:endParaRPr lang="en-US"/>
        </a:p>
      </dgm:t>
    </dgm:pt>
    <dgm:pt modelId="{68F81760-0C74-4876-B58F-C8934D9DFE47}" type="sibTrans" cxnId="{662E8ED5-4B29-432D-ACA6-FA0A378672C8}">
      <dgm:prSet/>
      <dgm:spPr/>
      <dgm:t>
        <a:bodyPr/>
        <a:lstStyle/>
        <a:p>
          <a:endParaRPr lang="en-US"/>
        </a:p>
      </dgm:t>
    </dgm:pt>
    <dgm:pt modelId="{EC33BED1-EF33-4C87-9449-9A8076E3D8F3}" type="pres">
      <dgm:prSet presAssocID="{317C6D7D-716D-4B6A-9408-8CB0474443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F8F062-AC20-4B87-BA54-031E7F8BC7CE}" type="pres">
      <dgm:prSet presAssocID="{C0A8F804-3938-477E-8D40-4B82983FFD14}" presName="parentLin" presStyleCnt="0"/>
      <dgm:spPr/>
    </dgm:pt>
    <dgm:pt modelId="{04F79AB1-FB43-47C2-9660-322E4039BCB0}" type="pres">
      <dgm:prSet presAssocID="{C0A8F804-3938-477E-8D40-4B82983FFD1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72FA86-1C1A-4ADD-B6ED-D5B28228DA9A}" type="pres">
      <dgm:prSet presAssocID="{C0A8F804-3938-477E-8D40-4B82983FFD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ECE22-3BED-40E1-BB6B-32EAA9494FB2}" type="pres">
      <dgm:prSet presAssocID="{C0A8F804-3938-477E-8D40-4B82983FFD14}" presName="negativeSpace" presStyleCnt="0"/>
      <dgm:spPr/>
    </dgm:pt>
    <dgm:pt modelId="{1097C696-8A8A-4196-ADF1-249C5F5722FA}" type="pres">
      <dgm:prSet presAssocID="{C0A8F804-3938-477E-8D40-4B82983FFD14}" presName="childText" presStyleLbl="conFgAcc1" presStyleIdx="0" presStyleCnt="3">
        <dgm:presLayoutVars>
          <dgm:bulletEnabled val="1"/>
        </dgm:presLayoutVars>
      </dgm:prSet>
      <dgm:spPr/>
    </dgm:pt>
    <dgm:pt modelId="{0424CD11-F074-4287-AC75-CC7BB1928516}" type="pres">
      <dgm:prSet presAssocID="{50973176-2975-4A14-B36C-12E43B60BA01}" presName="spaceBetweenRectangles" presStyleCnt="0"/>
      <dgm:spPr/>
    </dgm:pt>
    <dgm:pt modelId="{13498D7A-6CB8-49B3-846E-105E1A2AE317}" type="pres">
      <dgm:prSet presAssocID="{81D2AD6A-A47D-4AB0-AF05-E8DB08E907D7}" presName="parentLin" presStyleCnt="0"/>
      <dgm:spPr/>
    </dgm:pt>
    <dgm:pt modelId="{FE01E5B5-2790-430A-8FDE-B8D8D3D8A689}" type="pres">
      <dgm:prSet presAssocID="{81D2AD6A-A47D-4AB0-AF05-E8DB08E907D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9BE120-7B27-494D-81DB-F11CB15C6DCE}" type="pres">
      <dgm:prSet presAssocID="{81D2AD6A-A47D-4AB0-AF05-E8DB08E907D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42E43-EC57-41A7-B07E-30693BC8DE9E}" type="pres">
      <dgm:prSet presAssocID="{81D2AD6A-A47D-4AB0-AF05-E8DB08E907D7}" presName="negativeSpace" presStyleCnt="0"/>
      <dgm:spPr/>
    </dgm:pt>
    <dgm:pt modelId="{5C560D1A-7D2C-4695-9658-F94EEFFD7BC8}" type="pres">
      <dgm:prSet presAssocID="{81D2AD6A-A47D-4AB0-AF05-E8DB08E907D7}" presName="childText" presStyleLbl="conFgAcc1" presStyleIdx="1" presStyleCnt="3">
        <dgm:presLayoutVars>
          <dgm:bulletEnabled val="1"/>
        </dgm:presLayoutVars>
      </dgm:prSet>
      <dgm:spPr/>
    </dgm:pt>
    <dgm:pt modelId="{4115B279-6062-4D04-A403-27A57EE0D50F}" type="pres">
      <dgm:prSet presAssocID="{94B2F478-2825-43F7-84A8-DA60E9CE9324}" presName="spaceBetweenRectangles" presStyleCnt="0"/>
      <dgm:spPr/>
    </dgm:pt>
    <dgm:pt modelId="{488045D4-0048-46BB-8321-008A62151B9E}" type="pres">
      <dgm:prSet presAssocID="{27B430F9-2156-4C7F-BD6C-B7A0FF3C8569}" presName="parentLin" presStyleCnt="0"/>
      <dgm:spPr/>
    </dgm:pt>
    <dgm:pt modelId="{9AF53D13-D2DC-42E1-A72C-473468F9A62F}" type="pres">
      <dgm:prSet presAssocID="{27B430F9-2156-4C7F-BD6C-B7A0FF3C856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AF4E96-82AA-46CD-9E65-D8C8656FCC2B}" type="pres">
      <dgm:prSet presAssocID="{27B430F9-2156-4C7F-BD6C-B7A0FF3C8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CCE84-2CC2-4CDE-97BF-1C135AB0E05B}" type="pres">
      <dgm:prSet presAssocID="{27B430F9-2156-4C7F-BD6C-B7A0FF3C8569}" presName="negativeSpace" presStyleCnt="0"/>
      <dgm:spPr/>
    </dgm:pt>
    <dgm:pt modelId="{A434311D-B777-4B1D-ADCF-B2765F58C3D8}" type="pres">
      <dgm:prSet presAssocID="{27B430F9-2156-4C7F-BD6C-B7A0FF3C85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3FA61E-51BD-47E4-AB4C-3B211A1E02BD}" type="presOf" srcId="{317C6D7D-716D-4B6A-9408-8CB04744439D}" destId="{EC33BED1-EF33-4C87-9449-9A8076E3D8F3}" srcOrd="0" destOrd="0" presId="urn:microsoft.com/office/officeart/2005/8/layout/list1"/>
    <dgm:cxn modelId="{51A09E12-3C33-431D-BC50-6259F3E33F6B}" srcId="{317C6D7D-716D-4B6A-9408-8CB04744439D}" destId="{81D2AD6A-A47D-4AB0-AF05-E8DB08E907D7}" srcOrd="1" destOrd="0" parTransId="{2A0B43D2-DB56-4689-892B-DAEF2FE7E42A}" sibTransId="{94B2F478-2825-43F7-84A8-DA60E9CE9324}"/>
    <dgm:cxn modelId="{1168AC19-7328-416F-93DC-8D53B7A8A5C2}" type="presOf" srcId="{27B430F9-2156-4C7F-BD6C-B7A0FF3C8569}" destId="{5DAF4E96-82AA-46CD-9E65-D8C8656FCC2B}" srcOrd="1" destOrd="0" presId="urn:microsoft.com/office/officeart/2005/8/layout/list1"/>
    <dgm:cxn modelId="{4A360CC7-1F7B-4D6F-BC36-6530970C88DB}" type="presOf" srcId="{81D2AD6A-A47D-4AB0-AF05-E8DB08E907D7}" destId="{FE01E5B5-2790-430A-8FDE-B8D8D3D8A689}" srcOrd="0" destOrd="0" presId="urn:microsoft.com/office/officeart/2005/8/layout/list1"/>
    <dgm:cxn modelId="{8FA3AF56-2EC4-4293-91FD-B3951D446D1B}" type="presOf" srcId="{81D2AD6A-A47D-4AB0-AF05-E8DB08E907D7}" destId="{879BE120-7B27-494D-81DB-F11CB15C6DCE}" srcOrd="1" destOrd="0" presId="urn:microsoft.com/office/officeart/2005/8/layout/list1"/>
    <dgm:cxn modelId="{366C8539-F60C-4623-9786-0E899B7CD894}" type="presOf" srcId="{27B430F9-2156-4C7F-BD6C-B7A0FF3C8569}" destId="{9AF53D13-D2DC-42E1-A72C-473468F9A62F}" srcOrd="0" destOrd="0" presId="urn:microsoft.com/office/officeart/2005/8/layout/list1"/>
    <dgm:cxn modelId="{662E8ED5-4B29-432D-ACA6-FA0A378672C8}" srcId="{317C6D7D-716D-4B6A-9408-8CB04744439D}" destId="{27B430F9-2156-4C7F-BD6C-B7A0FF3C8569}" srcOrd="2" destOrd="0" parTransId="{D73F738B-03D7-468E-96D7-D1C15F9143B0}" sibTransId="{68F81760-0C74-4876-B58F-C8934D9DFE47}"/>
    <dgm:cxn modelId="{57FD2768-FC7F-4710-9B0F-B3480040BA8D}" type="presOf" srcId="{C0A8F804-3938-477E-8D40-4B82983FFD14}" destId="{04F79AB1-FB43-47C2-9660-322E4039BCB0}" srcOrd="0" destOrd="0" presId="urn:microsoft.com/office/officeart/2005/8/layout/list1"/>
    <dgm:cxn modelId="{7A2ADFBB-7BE0-4944-95C1-A82884B0E23A}" type="presOf" srcId="{C0A8F804-3938-477E-8D40-4B82983FFD14}" destId="{8772FA86-1C1A-4ADD-B6ED-D5B28228DA9A}" srcOrd="1" destOrd="0" presId="urn:microsoft.com/office/officeart/2005/8/layout/list1"/>
    <dgm:cxn modelId="{151BEB2F-9BC5-4811-8125-CBFB34CCCF4A}" srcId="{317C6D7D-716D-4B6A-9408-8CB04744439D}" destId="{C0A8F804-3938-477E-8D40-4B82983FFD14}" srcOrd="0" destOrd="0" parTransId="{2881101A-5A96-4456-AEB4-C7CA1B4C5A4B}" sibTransId="{50973176-2975-4A14-B36C-12E43B60BA01}"/>
    <dgm:cxn modelId="{296F32C4-76F4-4368-A49A-C0B935A9DCDE}" type="presParOf" srcId="{EC33BED1-EF33-4C87-9449-9A8076E3D8F3}" destId="{F8F8F062-AC20-4B87-BA54-031E7F8BC7CE}" srcOrd="0" destOrd="0" presId="urn:microsoft.com/office/officeart/2005/8/layout/list1"/>
    <dgm:cxn modelId="{68AD1354-C216-428C-9F5F-505B7FC06FB6}" type="presParOf" srcId="{F8F8F062-AC20-4B87-BA54-031E7F8BC7CE}" destId="{04F79AB1-FB43-47C2-9660-322E4039BCB0}" srcOrd="0" destOrd="0" presId="urn:microsoft.com/office/officeart/2005/8/layout/list1"/>
    <dgm:cxn modelId="{8465F0B0-E2DB-4922-8520-BAD0DA5703E4}" type="presParOf" srcId="{F8F8F062-AC20-4B87-BA54-031E7F8BC7CE}" destId="{8772FA86-1C1A-4ADD-B6ED-D5B28228DA9A}" srcOrd="1" destOrd="0" presId="urn:microsoft.com/office/officeart/2005/8/layout/list1"/>
    <dgm:cxn modelId="{5D5D0BF4-F516-4A7B-8981-B047DB686EB2}" type="presParOf" srcId="{EC33BED1-EF33-4C87-9449-9A8076E3D8F3}" destId="{94DECE22-3BED-40E1-BB6B-32EAA9494FB2}" srcOrd="1" destOrd="0" presId="urn:microsoft.com/office/officeart/2005/8/layout/list1"/>
    <dgm:cxn modelId="{CDE34C8A-F090-49E4-A7A2-1711707CB6A2}" type="presParOf" srcId="{EC33BED1-EF33-4C87-9449-9A8076E3D8F3}" destId="{1097C696-8A8A-4196-ADF1-249C5F5722FA}" srcOrd="2" destOrd="0" presId="urn:microsoft.com/office/officeart/2005/8/layout/list1"/>
    <dgm:cxn modelId="{EF1CFAB0-9955-4144-B0EE-6F6539EC4917}" type="presParOf" srcId="{EC33BED1-EF33-4C87-9449-9A8076E3D8F3}" destId="{0424CD11-F074-4287-AC75-CC7BB1928516}" srcOrd="3" destOrd="0" presId="urn:microsoft.com/office/officeart/2005/8/layout/list1"/>
    <dgm:cxn modelId="{26D3C5F1-E2E7-4EA7-A6ED-EFBF94CBF917}" type="presParOf" srcId="{EC33BED1-EF33-4C87-9449-9A8076E3D8F3}" destId="{13498D7A-6CB8-49B3-846E-105E1A2AE317}" srcOrd="4" destOrd="0" presId="urn:microsoft.com/office/officeart/2005/8/layout/list1"/>
    <dgm:cxn modelId="{43F07F2C-0EF6-4A78-86AB-7A4320074A97}" type="presParOf" srcId="{13498D7A-6CB8-49B3-846E-105E1A2AE317}" destId="{FE01E5B5-2790-430A-8FDE-B8D8D3D8A689}" srcOrd="0" destOrd="0" presId="urn:microsoft.com/office/officeart/2005/8/layout/list1"/>
    <dgm:cxn modelId="{603FA85C-4556-4BCD-A5CE-492F5E87BE77}" type="presParOf" srcId="{13498D7A-6CB8-49B3-846E-105E1A2AE317}" destId="{879BE120-7B27-494D-81DB-F11CB15C6DCE}" srcOrd="1" destOrd="0" presId="urn:microsoft.com/office/officeart/2005/8/layout/list1"/>
    <dgm:cxn modelId="{1F63FA79-9808-4493-8057-4988D805F89F}" type="presParOf" srcId="{EC33BED1-EF33-4C87-9449-9A8076E3D8F3}" destId="{0F442E43-EC57-41A7-B07E-30693BC8DE9E}" srcOrd="5" destOrd="0" presId="urn:microsoft.com/office/officeart/2005/8/layout/list1"/>
    <dgm:cxn modelId="{9B1E87F1-110F-4981-AE39-2085EC525592}" type="presParOf" srcId="{EC33BED1-EF33-4C87-9449-9A8076E3D8F3}" destId="{5C560D1A-7D2C-4695-9658-F94EEFFD7BC8}" srcOrd="6" destOrd="0" presId="urn:microsoft.com/office/officeart/2005/8/layout/list1"/>
    <dgm:cxn modelId="{ED3760F1-365D-4FFE-BFBC-B8065984C57C}" type="presParOf" srcId="{EC33BED1-EF33-4C87-9449-9A8076E3D8F3}" destId="{4115B279-6062-4D04-A403-27A57EE0D50F}" srcOrd="7" destOrd="0" presId="urn:microsoft.com/office/officeart/2005/8/layout/list1"/>
    <dgm:cxn modelId="{53415B9F-9B03-494E-ADC8-5F323B55D573}" type="presParOf" srcId="{EC33BED1-EF33-4C87-9449-9A8076E3D8F3}" destId="{488045D4-0048-46BB-8321-008A62151B9E}" srcOrd="8" destOrd="0" presId="urn:microsoft.com/office/officeart/2005/8/layout/list1"/>
    <dgm:cxn modelId="{2E59A9FA-FE30-43EF-82AB-C6233467FFB2}" type="presParOf" srcId="{488045D4-0048-46BB-8321-008A62151B9E}" destId="{9AF53D13-D2DC-42E1-A72C-473468F9A62F}" srcOrd="0" destOrd="0" presId="urn:microsoft.com/office/officeart/2005/8/layout/list1"/>
    <dgm:cxn modelId="{D155B8C7-BD23-49A6-AC88-CF235709F22C}" type="presParOf" srcId="{488045D4-0048-46BB-8321-008A62151B9E}" destId="{5DAF4E96-82AA-46CD-9E65-D8C8656FCC2B}" srcOrd="1" destOrd="0" presId="urn:microsoft.com/office/officeart/2005/8/layout/list1"/>
    <dgm:cxn modelId="{3EFADC58-4AE1-412A-9B91-D2FA97528BFF}" type="presParOf" srcId="{EC33BED1-EF33-4C87-9449-9A8076E3D8F3}" destId="{342CCE84-2CC2-4CDE-97BF-1C135AB0E05B}" srcOrd="9" destOrd="0" presId="urn:microsoft.com/office/officeart/2005/8/layout/list1"/>
    <dgm:cxn modelId="{4DBAFE54-FFC3-43EB-ABBC-811BADD66271}" type="presParOf" srcId="{EC33BED1-EF33-4C87-9449-9A8076E3D8F3}" destId="{A434311D-B777-4B1D-ADCF-B2765F58C3D8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C6D7D-716D-4B6A-9408-8CB0474443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8F804-3938-477E-8D40-4B82983FFD14}">
      <dgm:prSet phldrT="[Text]"/>
      <dgm:spPr>
        <a:solidFill>
          <a:srgbClr val="FF0066"/>
        </a:solidFill>
      </dgm:spPr>
      <dgm:t>
        <a:bodyPr/>
        <a:lstStyle/>
        <a:p>
          <a:r>
            <a:rPr lang="en-IN" dirty="0" smtClean="0"/>
            <a:t>Uniform Distribution</a:t>
          </a:r>
          <a:endParaRPr lang="en-US" dirty="0"/>
        </a:p>
      </dgm:t>
    </dgm:pt>
    <dgm:pt modelId="{2881101A-5A96-4456-AEB4-C7CA1B4C5A4B}" type="parTrans" cxnId="{151BEB2F-9BC5-4811-8125-CBFB34CCCF4A}">
      <dgm:prSet/>
      <dgm:spPr/>
      <dgm:t>
        <a:bodyPr/>
        <a:lstStyle/>
        <a:p>
          <a:endParaRPr lang="en-US"/>
        </a:p>
      </dgm:t>
    </dgm:pt>
    <dgm:pt modelId="{50973176-2975-4A14-B36C-12E43B60BA01}" type="sibTrans" cxnId="{151BEB2F-9BC5-4811-8125-CBFB34CCCF4A}">
      <dgm:prSet/>
      <dgm:spPr/>
      <dgm:t>
        <a:bodyPr/>
        <a:lstStyle/>
        <a:p>
          <a:endParaRPr lang="en-US"/>
        </a:p>
      </dgm:t>
    </dgm:pt>
    <dgm:pt modelId="{81D2AD6A-A47D-4AB0-AF05-E8DB08E907D7}">
      <dgm:prSet phldrT="[Text]"/>
      <dgm:spPr>
        <a:solidFill>
          <a:srgbClr val="FF0066"/>
        </a:solidFill>
      </dgm:spPr>
      <dgm:t>
        <a:bodyPr/>
        <a:lstStyle/>
        <a:p>
          <a:r>
            <a:rPr lang="en-IN" dirty="0" smtClean="0"/>
            <a:t>Exponential distribution</a:t>
          </a:r>
          <a:endParaRPr lang="en-US" dirty="0"/>
        </a:p>
      </dgm:t>
    </dgm:pt>
    <dgm:pt modelId="{2A0B43D2-DB56-4689-892B-DAEF2FE7E42A}" type="parTrans" cxnId="{51A09E12-3C33-431D-BC50-6259F3E33F6B}">
      <dgm:prSet/>
      <dgm:spPr/>
      <dgm:t>
        <a:bodyPr/>
        <a:lstStyle/>
        <a:p>
          <a:endParaRPr lang="en-US"/>
        </a:p>
      </dgm:t>
    </dgm:pt>
    <dgm:pt modelId="{94B2F478-2825-43F7-84A8-DA60E9CE9324}" type="sibTrans" cxnId="{51A09E12-3C33-431D-BC50-6259F3E33F6B}">
      <dgm:prSet/>
      <dgm:spPr/>
      <dgm:t>
        <a:bodyPr/>
        <a:lstStyle/>
        <a:p>
          <a:endParaRPr lang="en-US"/>
        </a:p>
      </dgm:t>
    </dgm:pt>
    <dgm:pt modelId="{27B430F9-2156-4C7F-BD6C-B7A0FF3C8569}">
      <dgm:prSet phldrT="[Text]"/>
      <dgm:spPr>
        <a:solidFill>
          <a:srgbClr val="FF0066"/>
        </a:solidFill>
      </dgm:spPr>
      <dgm:t>
        <a:bodyPr/>
        <a:lstStyle/>
        <a:p>
          <a:r>
            <a:rPr lang="en-IN" dirty="0" smtClean="0"/>
            <a:t>Normal distribution</a:t>
          </a:r>
          <a:endParaRPr lang="en-US" dirty="0"/>
        </a:p>
      </dgm:t>
    </dgm:pt>
    <dgm:pt modelId="{D73F738B-03D7-468E-96D7-D1C15F9143B0}" type="parTrans" cxnId="{662E8ED5-4B29-432D-ACA6-FA0A378672C8}">
      <dgm:prSet/>
      <dgm:spPr/>
      <dgm:t>
        <a:bodyPr/>
        <a:lstStyle/>
        <a:p>
          <a:endParaRPr lang="en-US"/>
        </a:p>
      </dgm:t>
    </dgm:pt>
    <dgm:pt modelId="{68F81760-0C74-4876-B58F-C8934D9DFE47}" type="sibTrans" cxnId="{662E8ED5-4B29-432D-ACA6-FA0A378672C8}">
      <dgm:prSet/>
      <dgm:spPr/>
      <dgm:t>
        <a:bodyPr/>
        <a:lstStyle/>
        <a:p>
          <a:endParaRPr lang="en-US"/>
        </a:p>
      </dgm:t>
    </dgm:pt>
    <dgm:pt modelId="{EC33BED1-EF33-4C87-9449-9A8076E3D8F3}" type="pres">
      <dgm:prSet presAssocID="{317C6D7D-716D-4B6A-9408-8CB0474443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F8F062-AC20-4B87-BA54-031E7F8BC7CE}" type="pres">
      <dgm:prSet presAssocID="{C0A8F804-3938-477E-8D40-4B82983FFD14}" presName="parentLin" presStyleCnt="0"/>
      <dgm:spPr/>
    </dgm:pt>
    <dgm:pt modelId="{04F79AB1-FB43-47C2-9660-322E4039BCB0}" type="pres">
      <dgm:prSet presAssocID="{C0A8F804-3938-477E-8D40-4B82983FFD1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72FA86-1C1A-4ADD-B6ED-D5B28228DA9A}" type="pres">
      <dgm:prSet presAssocID="{C0A8F804-3938-477E-8D40-4B82983FFD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ECE22-3BED-40E1-BB6B-32EAA9494FB2}" type="pres">
      <dgm:prSet presAssocID="{C0A8F804-3938-477E-8D40-4B82983FFD14}" presName="negativeSpace" presStyleCnt="0"/>
      <dgm:spPr/>
    </dgm:pt>
    <dgm:pt modelId="{1097C696-8A8A-4196-ADF1-249C5F5722FA}" type="pres">
      <dgm:prSet presAssocID="{C0A8F804-3938-477E-8D40-4B82983FFD14}" presName="childText" presStyleLbl="conFgAcc1" presStyleIdx="0" presStyleCnt="3">
        <dgm:presLayoutVars>
          <dgm:bulletEnabled val="1"/>
        </dgm:presLayoutVars>
      </dgm:prSet>
      <dgm:spPr/>
    </dgm:pt>
    <dgm:pt modelId="{0424CD11-F074-4287-AC75-CC7BB1928516}" type="pres">
      <dgm:prSet presAssocID="{50973176-2975-4A14-B36C-12E43B60BA01}" presName="spaceBetweenRectangles" presStyleCnt="0"/>
      <dgm:spPr/>
    </dgm:pt>
    <dgm:pt modelId="{13498D7A-6CB8-49B3-846E-105E1A2AE317}" type="pres">
      <dgm:prSet presAssocID="{81D2AD6A-A47D-4AB0-AF05-E8DB08E907D7}" presName="parentLin" presStyleCnt="0"/>
      <dgm:spPr/>
    </dgm:pt>
    <dgm:pt modelId="{FE01E5B5-2790-430A-8FDE-B8D8D3D8A689}" type="pres">
      <dgm:prSet presAssocID="{81D2AD6A-A47D-4AB0-AF05-E8DB08E907D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9BE120-7B27-494D-81DB-F11CB15C6DCE}" type="pres">
      <dgm:prSet presAssocID="{81D2AD6A-A47D-4AB0-AF05-E8DB08E907D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42E43-EC57-41A7-B07E-30693BC8DE9E}" type="pres">
      <dgm:prSet presAssocID="{81D2AD6A-A47D-4AB0-AF05-E8DB08E907D7}" presName="negativeSpace" presStyleCnt="0"/>
      <dgm:spPr/>
    </dgm:pt>
    <dgm:pt modelId="{5C560D1A-7D2C-4695-9658-F94EEFFD7BC8}" type="pres">
      <dgm:prSet presAssocID="{81D2AD6A-A47D-4AB0-AF05-E8DB08E907D7}" presName="childText" presStyleLbl="conFgAcc1" presStyleIdx="1" presStyleCnt="3">
        <dgm:presLayoutVars>
          <dgm:bulletEnabled val="1"/>
        </dgm:presLayoutVars>
      </dgm:prSet>
      <dgm:spPr/>
    </dgm:pt>
    <dgm:pt modelId="{4115B279-6062-4D04-A403-27A57EE0D50F}" type="pres">
      <dgm:prSet presAssocID="{94B2F478-2825-43F7-84A8-DA60E9CE9324}" presName="spaceBetweenRectangles" presStyleCnt="0"/>
      <dgm:spPr/>
    </dgm:pt>
    <dgm:pt modelId="{488045D4-0048-46BB-8321-008A62151B9E}" type="pres">
      <dgm:prSet presAssocID="{27B430F9-2156-4C7F-BD6C-B7A0FF3C8569}" presName="parentLin" presStyleCnt="0"/>
      <dgm:spPr/>
    </dgm:pt>
    <dgm:pt modelId="{9AF53D13-D2DC-42E1-A72C-473468F9A62F}" type="pres">
      <dgm:prSet presAssocID="{27B430F9-2156-4C7F-BD6C-B7A0FF3C856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AF4E96-82AA-46CD-9E65-D8C8656FCC2B}" type="pres">
      <dgm:prSet presAssocID="{27B430F9-2156-4C7F-BD6C-B7A0FF3C8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CCE84-2CC2-4CDE-97BF-1C135AB0E05B}" type="pres">
      <dgm:prSet presAssocID="{27B430F9-2156-4C7F-BD6C-B7A0FF3C8569}" presName="negativeSpace" presStyleCnt="0"/>
      <dgm:spPr/>
    </dgm:pt>
    <dgm:pt modelId="{A434311D-B777-4B1D-ADCF-B2765F58C3D8}" type="pres">
      <dgm:prSet presAssocID="{27B430F9-2156-4C7F-BD6C-B7A0FF3C85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C5C795-1FD2-46C1-A387-E4B51A98443D}" type="presOf" srcId="{81D2AD6A-A47D-4AB0-AF05-E8DB08E907D7}" destId="{879BE120-7B27-494D-81DB-F11CB15C6DCE}" srcOrd="1" destOrd="0" presId="urn:microsoft.com/office/officeart/2005/8/layout/list1"/>
    <dgm:cxn modelId="{C3054062-241D-4BE0-BC0F-F3E952D86156}" type="presOf" srcId="{C0A8F804-3938-477E-8D40-4B82983FFD14}" destId="{04F79AB1-FB43-47C2-9660-322E4039BCB0}" srcOrd="0" destOrd="0" presId="urn:microsoft.com/office/officeart/2005/8/layout/list1"/>
    <dgm:cxn modelId="{2CF8F590-3EE3-421B-9DCC-9D0B4ED69222}" type="presOf" srcId="{27B430F9-2156-4C7F-BD6C-B7A0FF3C8569}" destId="{5DAF4E96-82AA-46CD-9E65-D8C8656FCC2B}" srcOrd="1" destOrd="0" presId="urn:microsoft.com/office/officeart/2005/8/layout/list1"/>
    <dgm:cxn modelId="{151BEB2F-9BC5-4811-8125-CBFB34CCCF4A}" srcId="{317C6D7D-716D-4B6A-9408-8CB04744439D}" destId="{C0A8F804-3938-477E-8D40-4B82983FFD14}" srcOrd="0" destOrd="0" parTransId="{2881101A-5A96-4456-AEB4-C7CA1B4C5A4B}" sibTransId="{50973176-2975-4A14-B36C-12E43B60BA01}"/>
    <dgm:cxn modelId="{14C57B38-652E-443A-AA2E-D2D938638339}" type="presOf" srcId="{81D2AD6A-A47D-4AB0-AF05-E8DB08E907D7}" destId="{FE01E5B5-2790-430A-8FDE-B8D8D3D8A689}" srcOrd="0" destOrd="0" presId="urn:microsoft.com/office/officeart/2005/8/layout/list1"/>
    <dgm:cxn modelId="{56EB0C2B-8115-43B3-8F7F-A4A70FAEAC74}" type="presOf" srcId="{C0A8F804-3938-477E-8D40-4B82983FFD14}" destId="{8772FA86-1C1A-4ADD-B6ED-D5B28228DA9A}" srcOrd="1" destOrd="0" presId="urn:microsoft.com/office/officeart/2005/8/layout/list1"/>
    <dgm:cxn modelId="{1E1E21ED-F8AE-4011-B310-25E4A9500CC3}" type="presOf" srcId="{317C6D7D-716D-4B6A-9408-8CB04744439D}" destId="{EC33BED1-EF33-4C87-9449-9A8076E3D8F3}" srcOrd="0" destOrd="0" presId="urn:microsoft.com/office/officeart/2005/8/layout/list1"/>
    <dgm:cxn modelId="{51A09E12-3C33-431D-BC50-6259F3E33F6B}" srcId="{317C6D7D-716D-4B6A-9408-8CB04744439D}" destId="{81D2AD6A-A47D-4AB0-AF05-E8DB08E907D7}" srcOrd="1" destOrd="0" parTransId="{2A0B43D2-DB56-4689-892B-DAEF2FE7E42A}" sibTransId="{94B2F478-2825-43F7-84A8-DA60E9CE9324}"/>
    <dgm:cxn modelId="{662E8ED5-4B29-432D-ACA6-FA0A378672C8}" srcId="{317C6D7D-716D-4B6A-9408-8CB04744439D}" destId="{27B430F9-2156-4C7F-BD6C-B7A0FF3C8569}" srcOrd="2" destOrd="0" parTransId="{D73F738B-03D7-468E-96D7-D1C15F9143B0}" sibTransId="{68F81760-0C74-4876-B58F-C8934D9DFE47}"/>
    <dgm:cxn modelId="{75BA44D0-4AA2-4D81-B317-B147CDF25F23}" type="presOf" srcId="{27B430F9-2156-4C7F-BD6C-B7A0FF3C8569}" destId="{9AF53D13-D2DC-42E1-A72C-473468F9A62F}" srcOrd="0" destOrd="0" presId="urn:microsoft.com/office/officeart/2005/8/layout/list1"/>
    <dgm:cxn modelId="{6A55C3AA-570D-4109-AB32-E8F19E9D4268}" type="presParOf" srcId="{EC33BED1-EF33-4C87-9449-9A8076E3D8F3}" destId="{F8F8F062-AC20-4B87-BA54-031E7F8BC7CE}" srcOrd="0" destOrd="0" presId="urn:microsoft.com/office/officeart/2005/8/layout/list1"/>
    <dgm:cxn modelId="{5DDDD827-4454-424F-AF41-760D5582C435}" type="presParOf" srcId="{F8F8F062-AC20-4B87-BA54-031E7F8BC7CE}" destId="{04F79AB1-FB43-47C2-9660-322E4039BCB0}" srcOrd="0" destOrd="0" presId="urn:microsoft.com/office/officeart/2005/8/layout/list1"/>
    <dgm:cxn modelId="{E04BF509-5148-4063-8ACB-FC64814A2643}" type="presParOf" srcId="{F8F8F062-AC20-4B87-BA54-031E7F8BC7CE}" destId="{8772FA86-1C1A-4ADD-B6ED-D5B28228DA9A}" srcOrd="1" destOrd="0" presId="urn:microsoft.com/office/officeart/2005/8/layout/list1"/>
    <dgm:cxn modelId="{54F01A5B-4EE1-478D-A81A-28E05A4D2F91}" type="presParOf" srcId="{EC33BED1-EF33-4C87-9449-9A8076E3D8F3}" destId="{94DECE22-3BED-40E1-BB6B-32EAA9494FB2}" srcOrd="1" destOrd="0" presId="urn:microsoft.com/office/officeart/2005/8/layout/list1"/>
    <dgm:cxn modelId="{DE7CED52-2C40-4986-98B9-34C03B116132}" type="presParOf" srcId="{EC33BED1-EF33-4C87-9449-9A8076E3D8F3}" destId="{1097C696-8A8A-4196-ADF1-249C5F5722FA}" srcOrd="2" destOrd="0" presId="urn:microsoft.com/office/officeart/2005/8/layout/list1"/>
    <dgm:cxn modelId="{6946AE4C-4575-4300-BEC4-D876A7D229FF}" type="presParOf" srcId="{EC33BED1-EF33-4C87-9449-9A8076E3D8F3}" destId="{0424CD11-F074-4287-AC75-CC7BB1928516}" srcOrd="3" destOrd="0" presId="urn:microsoft.com/office/officeart/2005/8/layout/list1"/>
    <dgm:cxn modelId="{7D43B233-DC16-4993-8BC1-86CF3A1BFF53}" type="presParOf" srcId="{EC33BED1-EF33-4C87-9449-9A8076E3D8F3}" destId="{13498D7A-6CB8-49B3-846E-105E1A2AE317}" srcOrd="4" destOrd="0" presId="urn:microsoft.com/office/officeart/2005/8/layout/list1"/>
    <dgm:cxn modelId="{335211F3-A100-48CB-AC27-8996CC4C06AE}" type="presParOf" srcId="{13498D7A-6CB8-49B3-846E-105E1A2AE317}" destId="{FE01E5B5-2790-430A-8FDE-B8D8D3D8A689}" srcOrd="0" destOrd="0" presId="urn:microsoft.com/office/officeart/2005/8/layout/list1"/>
    <dgm:cxn modelId="{5FA4BEEB-751D-4353-89CC-98D7A4508DFA}" type="presParOf" srcId="{13498D7A-6CB8-49B3-846E-105E1A2AE317}" destId="{879BE120-7B27-494D-81DB-F11CB15C6DCE}" srcOrd="1" destOrd="0" presId="urn:microsoft.com/office/officeart/2005/8/layout/list1"/>
    <dgm:cxn modelId="{E62787BC-3E0F-410F-90BE-E471E9841A42}" type="presParOf" srcId="{EC33BED1-EF33-4C87-9449-9A8076E3D8F3}" destId="{0F442E43-EC57-41A7-B07E-30693BC8DE9E}" srcOrd="5" destOrd="0" presId="urn:microsoft.com/office/officeart/2005/8/layout/list1"/>
    <dgm:cxn modelId="{C7FB6F67-B1C4-4834-890F-26507B6570F5}" type="presParOf" srcId="{EC33BED1-EF33-4C87-9449-9A8076E3D8F3}" destId="{5C560D1A-7D2C-4695-9658-F94EEFFD7BC8}" srcOrd="6" destOrd="0" presId="urn:microsoft.com/office/officeart/2005/8/layout/list1"/>
    <dgm:cxn modelId="{9539F120-E47A-47A0-8E17-DF4C6CF0D0A1}" type="presParOf" srcId="{EC33BED1-EF33-4C87-9449-9A8076E3D8F3}" destId="{4115B279-6062-4D04-A403-27A57EE0D50F}" srcOrd="7" destOrd="0" presId="urn:microsoft.com/office/officeart/2005/8/layout/list1"/>
    <dgm:cxn modelId="{B8352C76-2C4A-449C-8A88-4271144194FD}" type="presParOf" srcId="{EC33BED1-EF33-4C87-9449-9A8076E3D8F3}" destId="{488045D4-0048-46BB-8321-008A62151B9E}" srcOrd="8" destOrd="0" presId="urn:microsoft.com/office/officeart/2005/8/layout/list1"/>
    <dgm:cxn modelId="{A5BAE3B5-086D-4E59-9606-26F9E4ECD5FA}" type="presParOf" srcId="{488045D4-0048-46BB-8321-008A62151B9E}" destId="{9AF53D13-D2DC-42E1-A72C-473468F9A62F}" srcOrd="0" destOrd="0" presId="urn:microsoft.com/office/officeart/2005/8/layout/list1"/>
    <dgm:cxn modelId="{B2612CC3-9923-4A14-AA6F-C156364F4812}" type="presParOf" srcId="{488045D4-0048-46BB-8321-008A62151B9E}" destId="{5DAF4E96-82AA-46CD-9E65-D8C8656FCC2B}" srcOrd="1" destOrd="0" presId="urn:microsoft.com/office/officeart/2005/8/layout/list1"/>
    <dgm:cxn modelId="{E9425335-73C3-4274-8296-347C7FD1347F}" type="presParOf" srcId="{EC33BED1-EF33-4C87-9449-9A8076E3D8F3}" destId="{342CCE84-2CC2-4CDE-97BF-1C135AB0E05B}" srcOrd="9" destOrd="0" presId="urn:microsoft.com/office/officeart/2005/8/layout/list1"/>
    <dgm:cxn modelId="{FB50E731-712E-4F70-9947-830B4476EFD0}" type="presParOf" srcId="{EC33BED1-EF33-4C87-9449-9A8076E3D8F3}" destId="{A434311D-B777-4B1D-ADCF-B2765F58C3D8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33400"/>
            <a:ext cx="6819900" cy="504825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41" y="1524000"/>
            <a:ext cx="8879159" cy="93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Diagram 3"/>
          <p:cNvGraphicFramePr/>
          <p:nvPr/>
        </p:nvGraphicFramePr>
        <p:xfrm>
          <a:off x="533400" y="2819400"/>
          <a:ext cx="35052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648200" y="2785404"/>
          <a:ext cx="35052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7432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Discrete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723272"/>
            <a:ext cx="3048000" cy="3810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66"/>
                </a:solidFill>
              </a:rPr>
              <a:t>Continuous Distribution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905000" y="3152336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943600" y="3158196"/>
            <a:ext cx="76200" cy="228600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185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1"/>
            <a:ext cx="6858000" cy="25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733800"/>
            <a:ext cx="663202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09600"/>
            <a:ext cx="7740253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524000"/>
            <a:ext cx="7696200" cy="212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505200"/>
            <a:ext cx="6629400" cy="85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495800"/>
            <a:ext cx="71864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609600"/>
            <a:ext cx="6358759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447800"/>
            <a:ext cx="86264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42999"/>
            <a:ext cx="914400" cy="40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99" y="3352800"/>
            <a:ext cx="7772401" cy="3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229600" cy="11245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33172"/>
            <a:ext cx="6934200" cy="2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383044"/>
            <a:ext cx="7010400" cy="247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457200"/>
            <a:ext cx="691261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82575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915400" cy="9683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305800" cy="27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876800"/>
            <a:ext cx="698792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496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799"/>
            <a:ext cx="7086600" cy="8645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Problem:8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6477000" cy="50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001000" cy="18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95847" y="2539425"/>
            <a:ext cx="7628953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 of 800 families with 4 children each, how many families would be expected to have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2 boys and  2 girls (ii)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 least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one boy  (iii)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 most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girls  (iv) children of both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gender. Assume equal probability for boys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girls.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0690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Problem:9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6934200" cy="23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6172200"/>
            <a:ext cx="1752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5391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2543614"/>
            <a:ext cx="5219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667000"/>
            <a:ext cx="34078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657600"/>
            <a:ext cx="49434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609600"/>
            <a:ext cx="73787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Binomial Experiment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981200"/>
            <a:ext cx="8077200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 </a:t>
            </a:r>
            <a:r>
              <a:rPr kumimoji="0" lang="en-US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binomial experiment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has the following properties: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experiment consists of n identical and independent trials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each trial results in one of two outcomes: success or failure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P(success) = p 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P(failure) = q = 1 - p for all trials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The random variable of interest, X, is the number of successes in the n trials.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 has a </a:t>
            </a: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binomial distribution with parameters n and p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86200" y="2895600"/>
            <a:ext cx="396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3886200"/>
            <a:ext cx="1752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668" y="4267200"/>
            <a:ext cx="365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8553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53" y="4267200"/>
            <a:ext cx="8803047" cy="158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228600"/>
            <a:ext cx="441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1600" y="609600"/>
            <a:ext cx="73787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209800"/>
            <a:ext cx="78486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 coin is flipped 10 times.  Success = head.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 =			n =			p =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Random guessing on a multiple choice exam.  25 questions.  4 answers per question.  Success = right answer.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 =			n =			p 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609600"/>
            <a:ext cx="860004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3048000"/>
            <a:ext cx="73587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733800"/>
            <a:ext cx="6486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2209800" y="2851808"/>
            <a:ext cx="464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228600"/>
            <a:ext cx="3419475" cy="247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39333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2514600" y="3275012"/>
            <a:ext cx="3886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38600"/>
            <a:ext cx="8621486" cy="1524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3429000"/>
            <a:ext cx="137160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NOTE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861520" cy="2209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2819400"/>
            <a:ext cx="640080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mbria" pitchFamily="18" charset="0"/>
                <a:ea typeface="Cambria" pitchFamily="18" charset="0"/>
              </a:rPr>
              <a:t>M.G.F , Mean and Variance of Binomial Distribution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9" y="6248400"/>
            <a:ext cx="2653323" cy="533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397199"/>
            <a:ext cx="8124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648200"/>
            <a:ext cx="372281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3534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91" y="685800"/>
            <a:ext cx="9019309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60992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77189"/>
            <a:ext cx="7239000" cy="195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5515415"/>
            <a:ext cx="6172200" cy="126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8258"/>
            <a:ext cx="8839200" cy="9581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28800"/>
            <a:ext cx="5791200" cy="373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5EF422-3B33-471F-A033-534D0FAF333B}"/>
</file>

<file path=customXml/itemProps2.xml><?xml version="1.0" encoding="utf-8"?>
<ds:datastoreItem xmlns:ds="http://schemas.openxmlformats.org/officeDocument/2006/customXml" ds:itemID="{0A86CEAB-85BF-4E99-8854-A8566E4BFAAA}"/>
</file>

<file path=customXml/itemProps3.xml><?xml version="1.0" encoding="utf-8"?>
<ds:datastoreItem xmlns:ds="http://schemas.openxmlformats.org/officeDocument/2006/customXml" ds:itemID="{4AC141D0-67B0-4D27-BF35-C7C32CC25F1F}"/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179</Words>
  <Application>Microsoft Office PowerPoint</Application>
  <PresentationFormat>On-screen Show (4:3)</PresentationFormat>
  <Paragraphs>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6</cp:revision>
  <dcterms:created xsi:type="dcterms:W3CDTF">2006-08-16T00:00:00Z</dcterms:created>
  <dcterms:modified xsi:type="dcterms:W3CDTF">2021-02-11T07:12:13Z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