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05" r:id="rId3"/>
    <p:sldId id="314" r:id="rId4"/>
    <p:sldId id="306" r:id="rId5"/>
    <p:sldId id="315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293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401737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24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8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2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4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6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8" name="collegelogo" descr="college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76200"/>
            <a:ext cx="792163" cy="91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6699FF"/>
            </a:solidFill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" name="Text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                       </a:t>
            </a:r>
          </a:p>
        </p:txBody>
      </p:sp>
      <p:pic>
        <p:nvPicPr>
          <p:cNvPr id="4" name="image.png" descr="imag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38100"/>
            <a:ext cx="1104900" cy="11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61307" marR="0" indent="-20410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0150" marR="0" indent="-2857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828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31" name="Z-SPA"/>
          <p:cNvSpPr txBox="1">
            <a:spLocks noGrp="1"/>
          </p:cNvSpPr>
          <p:nvPr>
            <p:ph type="title"/>
          </p:nvPr>
        </p:nvSpPr>
        <p:spPr>
          <a:xfrm>
            <a:off x="711376" y="1574263"/>
            <a:ext cx="76962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19CSE312 -Distributed Systems</a:t>
            </a:r>
            <a:endParaRPr sz="2400" b="0" dirty="0">
              <a:solidFill>
                <a:srgbClr val="7030A0"/>
              </a:solidFill>
            </a:endParaRPr>
          </a:p>
        </p:txBody>
      </p:sp>
      <p:sp>
        <p:nvSpPr>
          <p:cNvPr id="132" name="Rectangle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9" name="Z-SPA"/>
          <p:cNvSpPr txBox="1">
            <a:spLocks/>
          </p:cNvSpPr>
          <p:nvPr/>
        </p:nvSpPr>
        <p:spPr>
          <a:xfrm>
            <a:off x="711376" y="3755879"/>
            <a:ext cx="76962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000" b="1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Shared Memory(DSM)</a:t>
            </a:r>
            <a:endParaRPr lang="en-US" sz="24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08" y="1719374"/>
            <a:ext cx="6087769" cy="36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899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Switched Multiprocessors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approaches can be taken to attack the problem of not enough bandwidth.</a:t>
            </a:r>
          </a:p>
          <a:p>
            <a:r>
              <a:rPr lang="en-US" dirty="0"/>
              <a:t>Reduce the amount of communication. E.g. Caching.</a:t>
            </a:r>
          </a:p>
          <a:p>
            <a:r>
              <a:rPr lang="en-US" dirty="0"/>
              <a:t>One method is to build the system as a hierarchy. Build the system as multiple clusters and connect the clusters using an </a:t>
            </a:r>
            <a:r>
              <a:rPr lang="en-US" dirty="0" err="1"/>
              <a:t>intercluster</a:t>
            </a:r>
            <a:r>
              <a:rPr lang="en-US" dirty="0"/>
              <a:t> bus. As long as most CPUs communicate primarily within their own cluster, there will be relatively little </a:t>
            </a:r>
            <a:r>
              <a:rPr lang="en-US" dirty="0" err="1"/>
              <a:t>intercluster</a:t>
            </a:r>
            <a:r>
              <a:rPr lang="en-US" dirty="0"/>
              <a:t> traffic. If still more bandwidth is needed, collect a bus, tree, or grid of clusters together into a supercluster, and break the system into multiple superclusters.</a:t>
            </a:r>
          </a:p>
        </p:txBody>
      </p:sp>
    </p:spTree>
    <p:extLst>
      <p:ext uri="{BB962C8B-B14F-4D97-AF65-F5344CB8AC3E}">
        <p14:creationId xmlns:p14="http://schemas.microsoft.com/office/powerpoint/2010/main" val="19592257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30" y="1472700"/>
            <a:ext cx="4105275" cy="2446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59" y="3405596"/>
            <a:ext cx="4076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251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DSM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Hardware layer</a:t>
            </a:r>
          </a:p>
          <a:p>
            <a:pPr lvl="1"/>
            <a:r>
              <a:rPr lang="en-US" dirty="0" smtClean="0"/>
              <a:t>Special network interfaces and cache coherence circuits</a:t>
            </a:r>
          </a:p>
          <a:p>
            <a:r>
              <a:rPr lang="en-US" dirty="0" smtClean="0"/>
              <a:t>Software layer</a:t>
            </a:r>
          </a:p>
          <a:p>
            <a:pPr lvl="1"/>
            <a:r>
              <a:rPr lang="en-US" dirty="0" smtClean="0"/>
              <a:t>Page based=&gt; Using systems virtual memory</a:t>
            </a:r>
          </a:p>
          <a:p>
            <a:pPr lvl="1"/>
            <a:r>
              <a:rPr lang="en-US" dirty="0" smtClean="0"/>
              <a:t>Shared variable based=&gt; Using routine to access shared variable </a:t>
            </a:r>
          </a:p>
          <a:p>
            <a:pPr lvl="1"/>
            <a:r>
              <a:rPr lang="en-US" dirty="0" smtClean="0"/>
              <a:t>Object based=&gt; Shared data within the collection of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658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975" y="222069"/>
            <a:ext cx="6858000" cy="808038"/>
          </a:xfrm>
        </p:spPr>
        <p:txBody>
          <a:bodyPr/>
          <a:lstStyle/>
          <a:p>
            <a:r>
              <a:rPr lang="en-US" dirty="0" smtClean="0"/>
              <a:t>Page based DSM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775619"/>
            <a:ext cx="6524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635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 vs Object based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78" y="2397170"/>
            <a:ext cx="6962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239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006"/>
            <a:ext cx="6858000" cy="808038"/>
          </a:xfrm>
        </p:spPr>
        <p:txBody>
          <a:bodyPr/>
          <a:lstStyle/>
          <a:p>
            <a:r>
              <a:rPr lang="en-US" dirty="0" smtClean="0"/>
              <a:t>Managing Shared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526" y="1293224"/>
            <a:ext cx="7289074" cy="48329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processor can get access to shared data by having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centralized server 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copies of shared data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first solution, a centralized server is responsible for all read/write operations on shared data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reads/writes of shared data occur in one place and sequentially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Implements a single reader/single writer policy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Rarely used because of server </a:t>
            </a:r>
            <a:r>
              <a:rPr lang="en-US" dirty="0" smtClean="0"/>
              <a:t>bottleneck</a:t>
            </a:r>
          </a:p>
          <a:p>
            <a:r>
              <a:rPr lang="en-US" dirty="0" smtClean="0"/>
              <a:t>The </a:t>
            </a:r>
            <a:r>
              <a:rPr lang="en-US" dirty="0"/>
              <a:t>second solution implements a multiple reader/single writer policy, allowing simultaneous access to shared data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Achieved by replicating data at required sites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Only one site (the owner) is allowed to alter shared data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multiple reader/single solution, one of the following coherence policies can be used when owner modifies shared data • Update policy • Invalidate</a:t>
            </a:r>
          </a:p>
        </p:txBody>
      </p:sp>
    </p:spTree>
    <p:extLst>
      <p:ext uri="{BB962C8B-B14F-4D97-AF65-F5344CB8AC3E}">
        <p14:creationId xmlns:p14="http://schemas.microsoft.com/office/powerpoint/2010/main" val="147694502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177" y="195943"/>
            <a:ext cx="6858000" cy="808038"/>
          </a:xfrm>
        </p:spPr>
        <p:txBody>
          <a:bodyPr>
            <a:normAutofit fontScale="90000"/>
          </a:bodyPr>
          <a:lstStyle/>
          <a:p>
            <a:r>
              <a:rPr lang="en-US" dirty="0"/>
              <a:t>Achieving Consistent Memory in a DSM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714" y="1619794"/>
            <a:ext cx="7249886" cy="45063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Strict </a:t>
            </a:r>
            <a:r>
              <a:rPr lang="en-US" dirty="0"/>
              <a:t>Consistency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Processors see most recent update, returns the most recent wrote to location. </a:t>
            </a:r>
            <a:r>
              <a:rPr lang="en-US" dirty="0" err="1"/>
              <a:t>i</a:t>
            </a:r>
            <a:r>
              <a:rPr lang="en-US" dirty="0"/>
              <a:t>. e. read </a:t>
            </a:r>
            <a:endParaRPr lang="en-US" dirty="0" smtClean="0"/>
          </a:p>
          <a:p>
            <a:r>
              <a:rPr lang="en-US" dirty="0" smtClean="0"/>
              <a:t>Relaxed Consistency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Delay making write visible to reduce messages. </a:t>
            </a:r>
            <a:endParaRPr lang="en-US" dirty="0" smtClean="0"/>
          </a:p>
          <a:p>
            <a:r>
              <a:rPr lang="en-US" dirty="0" smtClean="0"/>
              <a:t>Weak </a:t>
            </a:r>
            <a:r>
              <a:rPr lang="en-US" dirty="0"/>
              <a:t>consistency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Programmer must use synchronization operations to enforce sequential consistency when necessary. </a:t>
            </a:r>
            <a:endParaRPr lang="en-US" dirty="0" smtClean="0"/>
          </a:p>
          <a:p>
            <a:r>
              <a:rPr lang="en-US" dirty="0" smtClean="0"/>
              <a:t>Release </a:t>
            </a:r>
            <a:r>
              <a:rPr lang="en-US" dirty="0"/>
              <a:t>Consistency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Programmer must use specific synchronization operators, acquire and release. </a:t>
            </a:r>
            <a:endParaRPr lang="en-US" dirty="0" smtClean="0"/>
          </a:p>
          <a:p>
            <a:r>
              <a:rPr lang="en-US" dirty="0" smtClean="0"/>
              <a:t>Lazy </a:t>
            </a:r>
            <a:r>
              <a:rPr lang="en-US" dirty="0"/>
              <a:t>Release Consistency 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/>
              <a:t>only done at time of acquire.</a:t>
            </a:r>
          </a:p>
        </p:txBody>
      </p:sp>
    </p:spTree>
    <p:extLst>
      <p:ext uri="{BB962C8B-B14F-4D97-AF65-F5344CB8AC3E}">
        <p14:creationId xmlns:p14="http://schemas.microsoft.com/office/powerpoint/2010/main" val="14889448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consistency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2362200"/>
            <a:ext cx="3842657" cy="3763963"/>
          </a:xfrm>
        </p:spPr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write immediately visible 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messages, latency, maybe </a:t>
            </a:r>
            <a:r>
              <a:rPr lang="en-US" dirty="0" smtClean="0"/>
              <a:t>unnecessary.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057" y="2179638"/>
            <a:ext cx="4386943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726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Consistency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502" y="2164716"/>
            <a:ext cx="3984172" cy="3763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extension of weak consistency in which the synchronization operations have been specified: </a:t>
            </a: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acquire operation </a:t>
            </a:r>
            <a:r>
              <a:rPr lang="en-US" dirty="0"/>
              <a:t>- used before a shared variable or variables are to be read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release </a:t>
            </a:r>
            <a:r>
              <a:rPr lang="en-US" b="1" dirty="0">
                <a:solidFill>
                  <a:srgbClr val="FF0000"/>
                </a:solidFill>
              </a:rPr>
              <a:t>operation </a:t>
            </a:r>
            <a:r>
              <a:rPr lang="en-US" dirty="0"/>
              <a:t>- used after the shared variable or variables have been altered (written) and allows another process to access to the variable(s)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Typically acquire is done with a lock operation and release by an unlock operation (although not necessarily).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1" y="2022634"/>
            <a:ext cx="34766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323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69310"/>
            <a:ext cx="6858000" cy="8080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244" y="1628384"/>
            <a:ext cx="7390356" cy="4497779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buSzTx/>
              <a:buFont typeface="Wingdings" panose="05000000000000000000" pitchFamily="2" charset="2"/>
              <a:buChar char="ü"/>
            </a:pPr>
            <a:r>
              <a:rPr lang="en-US" dirty="0"/>
              <a:t>A distributed shared memory is a mechanism allowing end-users' processes to access shared data without using inter-process communications</a:t>
            </a:r>
            <a:r>
              <a:rPr lang="en-US" dirty="0" smtClean="0"/>
              <a:t>.</a:t>
            </a:r>
          </a:p>
          <a:p>
            <a:pPr algn="just">
              <a:spcBef>
                <a:spcPts val="0"/>
              </a:spcBef>
              <a:buSzTx/>
              <a:buFont typeface="Wingdings" panose="05000000000000000000" pitchFamily="2" charset="2"/>
              <a:buChar char="ü"/>
            </a:pPr>
            <a:r>
              <a:rPr lang="en-US" dirty="0"/>
              <a:t>shared memory model provides a virtual address space shared between all </a:t>
            </a:r>
            <a:r>
              <a:rPr lang="en-US" dirty="0" smtClean="0"/>
              <a:t>nodes</a:t>
            </a:r>
          </a:p>
          <a:p>
            <a:pPr algn="just">
              <a:spcBef>
                <a:spcPts val="0"/>
              </a:spcBef>
              <a:buSzTx/>
              <a:buFont typeface="Wingdings" panose="05000000000000000000" pitchFamily="2" charset="2"/>
              <a:buChar char="ü"/>
            </a:pPr>
            <a:r>
              <a:rPr lang="en-US" dirty="0" smtClean="0"/>
              <a:t>How</a:t>
            </a:r>
          </a:p>
          <a:p>
            <a:pPr lvl="1" algn="just">
              <a:spcBef>
                <a:spcPts val="0"/>
              </a:spcBef>
              <a:buSz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>
                <a:solidFill>
                  <a:srgbClr val="FF0000"/>
                </a:solidFill>
              </a:rPr>
              <a:t>moves between main memory and secondary memory (within a node) and between main memories of different nodes</a:t>
            </a:r>
          </a:p>
          <a:p>
            <a:pPr lvl="1" algn="just">
              <a:spcBef>
                <a:spcPts val="0"/>
              </a:spcBef>
              <a:buSz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data object is owned by a node :Initial owner is the node that created object Ownership can change as object moves from node to node</a:t>
            </a:r>
          </a:p>
          <a:p>
            <a:pPr lvl="1" algn="just">
              <a:spcBef>
                <a:spcPts val="0"/>
              </a:spcBef>
              <a:buSzTx/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When </a:t>
            </a:r>
            <a:r>
              <a:rPr lang="en-US" dirty="0">
                <a:solidFill>
                  <a:srgbClr val="FF0000"/>
                </a:solidFill>
              </a:rPr>
              <a:t>a process accesses data in the shared address space, the mapping manager maps shared memory address to physical memory (local or remote)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SzTx/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341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Release Consistency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502" y="2164716"/>
            <a:ext cx="3984172" cy="3763963"/>
          </a:xfrm>
        </p:spPr>
        <p:txBody>
          <a:bodyPr>
            <a:normAutofit/>
          </a:bodyPr>
          <a:lstStyle/>
          <a:p>
            <a:r>
              <a:rPr lang="en-US" dirty="0"/>
              <a:t>Advantages: Fewer messages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64" y="2280604"/>
            <a:ext cx="36099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956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DSM Programming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Four </a:t>
            </a:r>
            <a:r>
              <a:rPr lang="en-US" dirty="0"/>
              <a:t>necessary operations that must be provided in shared memory programming: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Process/thread creation (and termination) </a:t>
            </a:r>
            <a:endParaRPr lang="en-US" dirty="0" smtClean="0"/>
          </a:p>
          <a:p>
            <a:pPr lvl="1"/>
            <a:r>
              <a:rPr lang="en-US" dirty="0" smtClean="0"/>
              <a:t>Shared-data creation</a:t>
            </a:r>
          </a:p>
          <a:p>
            <a:pPr lvl="1"/>
            <a:r>
              <a:rPr lang="en-US" dirty="0" smtClean="0"/>
              <a:t>Mutual-exclusion synchronization</a:t>
            </a:r>
          </a:p>
          <a:p>
            <a:pPr lvl="1"/>
            <a:r>
              <a:rPr lang="en-US" dirty="0" smtClean="0"/>
              <a:t>Process/thread </a:t>
            </a:r>
            <a:r>
              <a:rPr lang="en-US" dirty="0"/>
              <a:t>and event synchronization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have to be provided in a DSM system also, typically by user-level library calls </a:t>
            </a:r>
          </a:p>
        </p:txBody>
      </p:sp>
    </p:spTree>
    <p:extLst>
      <p:ext uri="{BB962C8B-B14F-4D97-AF65-F5344CB8AC3E}">
        <p14:creationId xmlns:p14="http://schemas.microsoft.com/office/powerpoint/2010/main" val="36944519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554" y="195943"/>
            <a:ext cx="6858000" cy="808038"/>
          </a:xfrm>
        </p:spPr>
        <p:txBody>
          <a:bodyPr>
            <a:normAutofit fontScale="90000"/>
          </a:bodyPr>
          <a:lstStyle/>
          <a:p>
            <a:r>
              <a:rPr lang="en-US" dirty="0"/>
              <a:t>DSM Implementation Projects Using underlying message-passing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462" y="1593670"/>
            <a:ext cx="7302137" cy="4532494"/>
          </a:xfrm>
        </p:spPr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shared-variable implementation can be easy to do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sit on top of message-passing software such as MPI.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Issues in Implementing a DSM System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Managing shared data - reader/writer policies </a:t>
            </a:r>
            <a:endParaRPr lang="en-US" dirty="0" smtClean="0"/>
          </a:p>
          <a:p>
            <a:pPr lvl="1"/>
            <a:r>
              <a:rPr lang="en-US" dirty="0" smtClean="0"/>
              <a:t>Timing </a:t>
            </a:r>
            <a:r>
              <a:rPr lang="en-US" dirty="0"/>
              <a:t>issues - relaxing read/write orders </a:t>
            </a:r>
            <a:endParaRPr lang="en-US" dirty="0" smtClean="0"/>
          </a:p>
          <a:p>
            <a:r>
              <a:rPr lang="en-US" dirty="0" smtClean="0"/>
              <a:t>Reader/writer </a:t>
            </a:r>
            <a:r>
              <a:rPr lang="en-US" dirty="0"/>
              <a:t>policies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Single reader/single writer policy - simple to do with centralized servers </a:t>
            </a:r>
            <a:endParaRPr lang="en-US" dirty="0" smtClean="0"/>
          </a:p>
          <a:p>
            <a:pPr lvl="1"/>
            <a:r>
              <a:rPr lang="en-US" dirty="0" smtClean="0"/>
              <a:t>Multiple </a:t>
            </a:r>
            <a:r>
              <a:rPr lang="en-US" dirty="0"/>
              <a:t>reader/single writer policy - again quite simple to do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Multiple reader/multiple writer policy - tricky </a:t>
            </a:r>
          </a:p>
        </p:txBody>
      </p:sp>
    </p:spTree>
    <p:extLst>
      <p:ext uri="{BB962C8B-B14F-4D97-AF65-F5344CB8AC3E}">
        <p14:creationId xmlns:p14="http://schemas.microsoft.com/office/powerpoint/2010/main" val="108947254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98" y="1248319"/>
            <a:ext cx="51435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488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57" y="1388609"/>
            <a:ext cx="70770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919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88" y="1386159"/>
            <a:ext cx="6315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506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809149"/>
            <a:ext cx="8229600" cy="150812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72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876832"/>
            <a:ext cx="6126480" cy="51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38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sharing is implicit, hiding data movement.</a:t>
            </a:r>
          </a:p>
          <a:p>
            <a:r>
              <a:rPr lang="en-US" dirty="0" smtClean="0"/>
              <a:t>Passing </a:t>
            </a:r>
            <a:r>
              <a:rPr lang="en-US" dirty="0"/>
              <a:t>data structures containing pointers is easier.</a:t>
            </a:r>
          </a:p>
          <a:p>
            <a:r>
              <a:rPr lang="en-US" dirty="0" smtClean="0"/>
              <a:t>Moving </a:t>
            </a:r>
            <a:r>
              <a:rPr lang="en-US" dirty="0"/>
              <a:t>entire object to user takes advantage of locality difference</a:t>
            </a:r>
          </a:p>
          <a:p>
            <a:r>
              <a:rPr lang="en-US" dirty="0" smtClean="0"/>
              <a:t>Less </a:t>
            </a:r>
            <a:r>
              <a:rPr lang="en-US" dirty="0"/>
              <a:t>expensive to build than tightly coupled multiprocessor system.</a:t>
            </a:r>
          </a:p>
          <a:p>
            <a:r>
              <a:rPr lang="en-US" dirty="0" smtClean="0"/>
              <a:t>Very </a:t>
            </a:r>
            <a:r>
              <a:rPr lang="en-US" dirty="0"/>
              <a:t>large total physical memory for all nodes: Large programs can run more efficiently</a:t>
            </a:r>
          </a:p>
          <a:p>
            <a:r>
              <a:rPr lang="en-US" dirty="0" smtClean="0"/>
              <a:t>No </a:t>
            </a:r>
            <a:r>
              <a:rPr lang="en-US" dirty="0"/>
              <a:t>serial access to common bus for shared physical memory like in multiprocessor systems</a:t>
            </a:r>
          </a:p>
          <a:p>
            <a:r>
              <a:rPr lang="en-US" dirty="0" smtClean="0"/>
              <a:t>Programs </a:t>
            </a:r>
            <a:r>
              <a:rPr lang="en-US" dirty="0"/>
              <a:t>written for shared memory multiprocessors can be run on DSM systems with minimum changes</a:t>
            </a:r>
          </a:p>
        </p:txBody>
      </p:sp>
    </p:spTree>
    <p:extLst>
      <p:ext uri="{BB962C8B-B14F-4D97-AF65-F5344CB8AC3E}">
        <p14:creationId xmlns:p14="http://schemas.microsoft.com/office/powerpoint/2010/main" val="21171688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7908"/>
            <a:ext cx="6858000" cy="808038"/>
          </a:xfrm>
        </p:spPr>
        <p:txBody>
          <a:bodyPr/>
          <a:lstStyle/>
          <a:p>
            <a:r>
              <a:rPr lang="en-US" dirty="0" smtClean="0"/>
              <a:t>Advantages vs Disadvantages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78" y="2035946"/>
            <a:ext cx="68103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652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48" y="2193615"/>
            <a:ext cx="6144198" cy="363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700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Distributed shared memory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018" y="1931126"/>
            <a:ext cx="7315200" cy="3763963"/>
          </a:xfrm>
        </p:spPr>
        <p:txBody>
          <a:bodyPr/>
          <a:lstStyle/>
          <a:p>
            <a:r>
              <a:rPr lang="en-US" b="1" dirty="0"/>
              <a:t>On-Chip </a:t>
            </a:r>
            <a:r>
              <a:rPr lang="en-US" b="1" dirty="0" smtClean="0"/>
              <a:t>Memory</a:t>
            </a:r>
          </a:p>
          <a:p>
            <a:pPr fontAlgn="base"/>
            <a:r>
              <a:rPr lang="en-US" dirty="0"/>
              <a:t>The data is present in the CPU portion of the chip.</a:t>
            </a:r>
          </a:p>
          <a:p>
            <a:pPr fontAlgn="base"/>
            <a:r>
              <a:rPr lang="en-US" dirty="0"/>
              <a:t>Memory is directly connected to address lines.</a:t>
            </a:r>
          </a:p>
          <a:p>
            <a:pPr fontAlgn="base"/>
            <a:r>
              <a:rPr lang="en-US" dirty="0"/>
              <a:t>On-Chip Memory DSM is expensive and complex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Such chips are widely used in appliances cars and even toys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3813107"/>
            <a:ext cx="3743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721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Bus-Based Multiprocessors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A set of parallel wires called a bus acts as a connection between CPU and memory.</a:t>
            </a:r>
          </a:p>
          <a:p>
            <a:pPr fontAlgn="base"/>
            <a:r>
              <a:rPr lang="en-US" dirty="0"/>
              <a:t>accessing of same memory simultaneously by multiple CPUs is prevented by using some algorithms</a:t>
            </a:r>
          </a:p>
          <a:p>
            <a:pPr fontAlgn="base"/>
            <a:r>
              <a:rPr lang="en-US" dirty="0"/>
              <a:t>Cache memory is used to reduce network traffic.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426" y="4068763"/>
            <a:ext cx="3942534" cy="22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285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Ring-Based Multiprocessors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66" y="2037806"/>
            <a:ext cx="7654834" cy="408835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There is no global centralized memory present in Ring-based DSM.</a:t>
            </a:r>
          </a:p>
          <a:p>
            <a:pPr fontAlgn="base"/>
            <a:r>
              <a:rPr lang="en-US" dirty="0"/>
              <a:t>All nodes are connected via a token passing ring.</a:t>
            </a:r>
          </a:p>
          <a:p>
            <a:pPr fontAlgn="base"/>
            <a:r>
              <a:rPr lang="en-US" dirty="0"/>
              <a:t>In ring-bases DSM a single address line is divided into the shared area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 A single address line is partitioned into a private area and shared area.</a:t>
            </a:r>
          </a:p>
          <a:p>
            <a:pPr fontAlgn="base"/>
            <a:r>
              <a:rPr lang="en-US" dirty="0"/>
              <a:t>Private area is divided up into regions so each machine has a piece for its stack</a:t>
            </a:r>
          </a:p>
          <a:p>
            <a:pPr fontAlgn="base"/>
            <a:r>
              <a:rPr lang="en-US" dirty="0"/>
              <a:t>Shared area is divided into 32 byte blocks.</a:t>
            </a:r>
          </a:p>
          <a:p>
            <a:pPr fontAlgn="base"/>
            <a:r>
              <a:rPr lang="en-US" dirty="0"/>
              <a:t>All machines are connected via token passing ring. All components are interconnected via </a:t>
            </a:r>
            <a:r>
              <a:rPr lang="en-US" dirty="0" err="1"/>
              <a:t>Memnet</a:t>
            </a:r>
            <a:r>
              <a:rPr lang="en-US" dirty="0"/>
              <a:t> device.</a:t>
            </a:r>
          </a:p>
          <a:p>
            <a:pPr fontAlgn="base"/>
            <a:r>
              <a:rPr lang="en-US" dirty="0"/>
              <a:t>No centralized global memory.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642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1_Default Desig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11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8082</TotalTime>
  <Words>972</Words>
  <Application>Microsoft Office PowerPoint</Application>
  <PresentationFormat>On-screen Show (4:3)</PresentationFormat>
  <Paragraphs>103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Times New Roman</vt:lpstr>
      <vt:lpstr>Wingdings</vt:lpstr>
      <vt:lpstr>11_Default Design</vt:lpstr>
      <vt:lpstr> 19CSE312 -Distributed Systems</vt:lpstr>
      <vt:lpstr>Introduction</vt:lpstr>
      <vt:lpstr>PowerPoint Presentation</vt:lpstr>
      <vt:lpstr>Advantages</vt:lpstr>
      <vt:lpstr>Advantages vs Disadvantages</vt:lpstr>
      <vt:lpstr>PowerPoint Presentation</vt:lpstr>
      <vt:lpstr>Types of Distributed shared memory </vt:lpstr>
      <vt:lpstr>Bus-Based Multiprocessors</vt:lpstr>
      <vt:lpstr>Ring-Based Multiprocessors</vt:lpstr>
      <vt:lpstr>PowerPoint Presentation</vt:lpstr>
      <vt:lpstr>Switched Multiprocessors</vt:lpstr>
      <vt:lpstr>PowerPoint Presentation</vt:lpstr>
      <vt:lpstr>Implementing DSM </vt:lpstr>
      <vt:lpstr>Page based DSM</vt:lpstr>
      <vt:lpstr>Shared variable vs Object based</vt:lpstr>
      <vt:lpstr>Managing Shared Data</vt:lpstr>
      <vt:lpstr>Achieving Consistent Memory in a DSM System</vt:lpstr>
      <vt:lpstr>Strict consistency</vt:lpstr>
      <vt:lpstr>Release Consistency</vt:lpstr>
      <vt:lpstr>Lazy Release Consistency</vt:lpstr>
      <vt:lpstr>DSM Programming Systems</vt:lpstr>
      <vt:lpstr>DSM Implementation Projects Using underlying message-passing software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Detection System</dc:title>
  <dc:creator>sundar rathinavel</dc:creator>
  <cp:lastModifiedBy>Sabarish B A</cp:lastModifiedBy>
  <cp:revision>184</cp:revision>
  <dcterms:modified xsi:type="dcterms:W3CDTF">2022-01-10T09:03:50Z</dcterms:modified>
</cp:coreProperties>
</file>