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AD0DC1D-CDF2-48B3-935E-92F8F8E62BEF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058F2A-7704-42D2-8B83-B443DFB21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DC1D-CDF2-48B3-935E-92F8F8E62BEF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8F2A-7704-42D2-8B83-B443DFB21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AD0DC1D-CDF2-48B3-935E-92F8F8E62BEF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8058F2A-7704-42D2-8B83-B443DFB21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DC1D-CDF2-48B3-935E-92F8F8E62BEF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058F2A-7704-42D2-8B83-B443DFB210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DC1D-CDF2-48B3-935E-92F8F8E62BEF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8058F2A-7704-42D2-8B83-B443DFB210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D0DC1D-CDF2-48B3-935E-92F8F8E62BEF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8058F2A-7704-42D2-8B83-B443DFB210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D0DC1D-CDF2-48B3-935E-92F8F8E62BEF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8058F2A-7704-42D2-8B83-B443DFB210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DC1D-CDF2-48B3-935E-92F8F8E62BEF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058F2A-7704-42D2-8B83-B443DFB21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DC1D-CDF2-48B3-935E-92F8F8E62BEF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058F2A-7704-42D2-8B83-B443DFB21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DC1D-CDF2-48B3-935E-92F8F8E62BEF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058F2A-7704-42D2-8B83-B443DFB210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AD0DC1D-CDF2-48B3-935E-92F8F8E62BEF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8058F2A-7704-42D2-8B83-B443DFB210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D0DC1D-CDF2-48B3-935E-92F8F8E62BEF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058F2A-7704-42D2-8B83-B443DFB21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dom_examples.asp" TargetMode="External"/><Relationship Id="rId2" Type="http://schemas.openxmlformats.org/officeDocument/2006/relationships/hyperlink" Target="https://www.guru99.com/how-to-use-dom-and-events-in-javascrip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js_quiz.asp" TargetMode="External"/><Relationship Id="rId4" Type="http://schemas.openxmlformats.org/officeDocument/2006/relationships/hyperlink" Target="https://www.w3schools.com/js/js_examples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Object </a:t>
            </a:r>
            <a:r>
              <a:rPr lang="en-US" dirty="0" smtClean="0"/>
              <a:t>Model(DOM)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Gireesh</a:t>
            </a:r>
            <a:r>
              <a:rPr lang="en-US" dirty="0" smtClean="0"/>
              <a:t> Kumar 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/>
              <a:t>getElementById</a:t>
            </a:r>
            <a:r>
              <a:rPr lang="en-US" dirty="0" smtClean="0"/>
              <a:t>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</a:t>
            </a:r>
            <a:r>
              <a:rPr lang="en-US" dirty="0" smtClean="0"/>
              <a:t>common way to access an HTML element is to use the id of the element.</a:t>
            </a:r>
          </a:p>
          <a:p>
            <a:r>
              <a:rPr lang="en-US" dirty="0" smtClean="0"/>
              <a:t>In the example above the </a:t>
            </a:r>
            <a:r>
              <a:rPr lang="en-US" dirty="0" err="1" smtClean="0"/>
              <a:t>getElementById</a:t>
            </a:r>
            <a:r>
              <a:rPr lang="en-US" dirty="0" smtClean="0"/>
              <a:t> method used id="demo" to find the element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innerHTML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easiest </a:t>
            </a:r>
            <a:r>
              <a:rPr lang="en-US" dirty="0" smtClean="0"/>
              <a:t>way to get the content of an element is by using the </a:t>
            </a:r>
            <a:r>
              <a:rPr lang="en-US" dirty="0" err="1" smtClean="0"/>
              <a:t>innerHTML</a:t>
            </a:r>
            <a:r>
              <a:rPr lang="en-US" dirty="0" smtClean="0"/>
              <a:t> property.</a:t>
            </a:r>
          </a:p>
          <a:p>
            <a:pPr lvl="1"/>
            <a:r>
              <a:rPr lang="en-US" dirty="0" err="1" smtClean="0"/>
              <a:t>innerHTML</a:t>
            </a:r>
            <a:r>
              <a:rPr lang="en-US" dirty="0" smtClean="0"/>
              <a:t> property is useful for getting or replacing the content of HTML elements.</a:t>
            </a:r>
          </a:p>
          <a:p>
            <a:pPr lvl="1"/>
            <a:r>
              <a:rPr lang="en-US" dirty="0" err="1" smtClean="0"/>
              <a:t>innerHTML</a:t>
            </a:r>
            <a:r>
              <a:rPr lang="en-US" dirty="0" smtClean="0"/>
              <a:t> property can be used to get or change any HTML element, including &lt;html&gt; and &lt;body&gt;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 smtClean="0"/>
              <a:t>DOM Document Object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document object represents your web page.</a:t>
            </a:r>
          </a:p>
          <a:p>
            <a:r>
              <a:rPr lang="en-US" dirty="0" smtClean="0"/>
              <a:t>If you want to access any element in an HTML page, you always start with accessing the document object.</a:t>
            </a:r>
          </a:p>
          <a:p>
            <a:r>
              <a:rPr lang="en-US" dirty="0" smtClean="0"/>
              <a:t>Finding HTML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some examples of how you can use the document object to access and manipulate </a:t>
            </a:r>
            <a:r>
              <a:rPr lang="en-US" dirty="0" smtClean="0"/>
              <a:t>HTML(next slide)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66744" y="1600200"/>
            <a:ext cx="544546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2775" y="1955563"/>
            <a:ext cx="8153400" cy="378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2775" y="2944230"/>
            <a:ext cx="8153400" cy="180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www.guru99.com/how-to-use-dom-and-events-in-javascript.html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www.w3schools.com/js/js_dom_examples.asp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www.w3schools.com/js/js_examples.asp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https://www.w3schools.com/js/js_quiz.asp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DOM Tree of Objects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09800"/>
            <a:ext cx="5867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With the object model, JavaScript gets all the power it needs to create dynamic HTML: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/>
              <a:t>change all the HTML elements in the page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/>
              <a:t>change all the HTML attributes in the page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/>
              <a:t>change all the CSS styles in the page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/>
              <a:t>remove existing HTML elements and attributes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/>
              <a:t>add new HTML elements and attributes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/>
              <a:t>react to all existing HTML events in the page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/>
              <a:t>create new HTML events in the page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Learn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100" dirty="0" smtClean="0"/>
              <a:t>How to change the content of HTML elements</a:t>
            </a:r>
          </a:p>
          <a:p>
            <a:r>
              <a:rPr lang="en-US" sz="3100" dirty="0" smtClean="0"/>
              <a:t>How to change the style (CSS) of HTML elements</a:t>
            </a:r>
          </a:p>
          <a:p>
            <a:r>
              <a:rPr lang="en-US" sz="3100" dirty="0" smtClean="0"/>
              <a:t>How to react to HTML DOM events</a:t>
            </a:r>
          </a:p>
          <a:p>
            <a:r>
              <a:rPr lang="en-US" sz="3100" dirty="0" smtClean="0"/>
              <a:t>How to add and delete HTML elements</a:t>
            </a:r>
          </a:p>
          <a:p>
            <a:r>
              <a:rPr lang="en-US" sz="3100" i="1" dirty="0" smtClean="0"/>
              <a:t>DOM is </a:t>
            </a:r>
            <a:r>
              <a:rPr lang="en-US" sz="3100" i="1" dirty="0" smtClean="0"/>
              <a:t>a platform and language-neutral interface that allows programs and scripts to dynamically access and update the content, structure, and style of a </a:t>
            </a:r>
            <a:r>
              <a:rPr lang="en-US" sz="3100" i="1" dirty="0" smtClean="0"/>
              <a:t>document</a:t>
            </a:r>
          </a:p>
          <a:p>
            <a:r>
              <a:rPr lang="en-US" sz="3100" dirty="0" smtClean="0"/>
              <a:t>DOM standard is separated into 3 different parts</a:t>
            </a:r>
            <a:r>
              <a:rPr lang="en-US" sz="3100" dirty="0" smtClean="0"/>
              <a:t>:</a:t>
            </a:r>
          </a:p>
          <a:p>
            <a:pPr lvl="1"/>
            <a:r>
              <a:rPr lang="en-US" sz="3100" dirty="0" smtClean="0"/>
              <a:t>Core DOM - standard model for all document types</a:t>
            </a:r>
          </a:p>
          <a:p>
            <a:pPr lvl="1"/>
            <a:r>
              <a:rPr lang="en-US" sz="3100" dirty="0" smtClean="0"/>
              <a:t>XML DOM - standard model for XML documents</a:t>
            </a:r>
          </a:p>
          <a:p>
            <a:pPr lvl="1"/>
            <a:r>
              <a:rPr lang="en-US" sz="3100" dirty="0" smtClean="0"/>
              <a:t>HTML DOM - standard model for HTML documents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 smtClean="0"/>
              <a:t>is the HTML DOM?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HTML DOM is a standard </a:t>
            </a:r>
            <a:r>
              <a:rPr lang="en-US" b="1" dirty="0" smtClean="0"/>
              <a:t>object</a:t>
            </a:r>
            <a:r>
              <a:rPr lang="en-US" dirty="0" smtClean="0"/>
              <a:t> model and </a:t>
            </a:r>
            <a:r>
              <a:rPr lang="en-US" b="1" dirty="0" smtClean="0"/>
              <a:t>programming interface</a:t>
            </a:r>
            <a:r>
              <a:rPr lang="en-US" dirty="0" smtClean="0"/>
              <a:t> for HTML.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defines:</a:t>
            </a:r>
          </a:p>
          <a:p>
            <a:pPr lvl="1"/>
            <a:r>
              <a:rPr lang="en-US" dirty="0" smtClean="0"/>
              <a:t>The HTML elements as </a:t>
            </a:r>
            <a:r>
              <a:rPr lang="en-US" b="1" dirty="0" smtClean="0"/>
              <a:t>objects</a:t>
            </a:r>
            <a:endParaRPr lang="en-US" dirty="0" smtClean="0"/>
          </a:p>
          <a:p>
            <a:pPr lvl="1"/>
            <a:r>
              <a:rPr lang="en-US" dirty="0" smtClean="0"/>
              <a:t>The </a:t>
            </a:r>
            <a:r>
              <a:rPr lang="en-US" b="1" dirty="0" smtClean="0"/>
              <a:t>properties</a:t>
            </a:r>
            <a:r>
              <a:rPr lang="en-US" dirty="0" smtClean="0"/>
              <a:t> of all HTML elements</a:t>
            </a:r>
          </a:p>
          <a:p>
            <a:pPr lvl="1"/>
            <a:r>
              <a:rPr lang="en-US" dirty="0" smtClean="0"/>
              <a:t>The </a:t>
            </a:r>
            <a:r>
              <a:rPr lang="en-US" b="1" dirty="0" smtClean="0"/>
              <a:t>methods</a:t>
            </a:r>
            <a:r>
              <a:rPr lang="en-US" dirty="0" smtClean="0"/>
              <a:t> to access all HTML elements</a:t>
            </a:r>
          </a:p>
          <a:p>
            <a:pPr lvl="1"/>
            <a:r>
              <a:rPr lang="en-US" dirty="0" smtClean="0"/>
              <a:t>The </a:t>
            </a:r>
            <a:r>
              <a:rPr lang="en-US" b="1" dirty="0" smtClean="0"/>
              <a:t>events</a:t>
            </a:r>
            <a:r>
              <a:rPr lang="en-US" dirty="0" smtClean="0"/>
              <a:t> for all HTML elements</a:t>
            </a:r>
          </a:p>
          <a:p>
            <a:pPr lvl="1"/>
            <a:r>
              <a:rPr lang="en-US" dirty="0" smtClean="0"/>
              <a:t>In other words:</a:t>
            </a:r>
            <a:r>
              <a:rPr lang="en-US" b="1" dirty="0" smtClean="0"/>
              <a:t> The HTML DOM is a standard for how to get, change, add, or delete HTML elements.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 </a:t>
            </a:r>
            <a:r>
              <a:rPr lang="en-US" dirty="0" smtClean="0"/>
              <a:t>- HTML DOM Methods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HTML DOM methods are </a:t>
            </a:r>
            <a:r>
              <a:rPr lang="en-US" b="1" dirty="0" smtClean="0"/>
              <a:t>actions</a:t>
            </a:r>
            <a:r>
              <a:rPr lang="en-US" dirty="0" smtClean="0"/>
              <a:t> you can perform (on HTML Elements).</a:t>
            </a:r>
          </a:p>
          <a:p>
            <a:r>
              <a:rPr lang="en-US" dirty="0" smtClean="0"/>
              <a:t>HTML DOM properties are </a:t>
            </a:r>
            <a:r>
              <a:rPr lang="en-US" b="1" dirty="0" smtClean="0"/>
              <a:t>values</a:t>
            </a:r>
            <a:r>
              <a:rPr lang="en-US" dirty="0" smtClean="0"/>
              <a:t> (of HTML Elements) that you can set or change.</a:t>
            </a:r>
          </a:p>
          <a:p>
            <a:r>
              <a:rPr lang="en-US" dirty="0" smtClean="0"/>
              <a:t>In the DOM, all HTML elements are defined as </a:t>
            </a:r>
            <a:r>
              <a:rPr lang="en-US" b="1" dirty="0" smtClean="0"/>
              <a:t>objects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basic elements of an HTML page are:</a:t>
            </a:r>
          </a:p>
          <a:p>
            <a:pPr lvl="1"/>
            <a:r>
              <a:rPr lang="en-US" dirty="0" smtClean="0"/>
              <a:t>A text header, denoted using the &lt;h1&gt;, &lt;h2&gt;, &lt;h3&gt;, &lt;h4&gt;, &lt;h5&gt;, &lt;h6&gt; tags.</a:t>
            </a:r>
          </a:p>
          <a:p>
            <a:pPr lvl="1"/>
            <a:r>
              <a:rPr lang="en-US" dirty="0" smtClean="0"/>
              <a:t>A paragraph, denoted using the &lt;p&gt; tag.</a:t>
            </a:r>
          </a:p>
          <a:p>
            <a:pPr lvl="1"/>
            <a:r>
              <a:rPr lang="en-US" dirty="0" smtClean="0"/>
              <a:t>A horizontal ruler, denoted using the &lt;hr&gt; tag.</a:t>
            </a:r>
          </a:p>
          <a:p>
            <a:pPr lvl="1"/>
            <a:r>
              <a:rPr lang="en-US" dirty="0" smtClean="0"/>
              <a:t>A link, denoted using the &lt;a&gt; (anchor) tag.</a:t>
            </a:r>
          </a:p>
          <a:p>
            <a:pPr lvl="1"/>
            <a:r>
              <a:rPr lang="en-US" dirty="0" smtClean="0"/>
              <a:t>A list, denoted using the &lt;</a:t>
            </a:r>
            <a:r>
              <a:rPr lang="en-US" dirty="0" err="1" smtClean="0"/>
              <a:t>ul</a:t>
            </a:r>
            <a:r>
              <a:rPr lang="en-US" dirty="0" smtClean="0"/>
              <a:t>&gt; (unordered list), &lt;</a:t>
            </a:r>
            <a:r>
              <a:rPr lang="en-US" dirty="0" err="1" smtClean="0"/>
              <a:t>ol</a:t>
            </a:r>
            <a:r>
              <a:rPr lang="en-US" dirty="0" smtClean="0"/>
              <a:t>&gt; (ordered list) and &lt;</a:t>
            </a:r>
            <a:r>
              <a:rPr lang="en-US" dirty="0" err="1" smtClean="0"/>
              <a:t>li</a:t>
            </a:r>
            <a:r>
              <a:rPr lang="en-US" dirty="0" smtClean="0"/>
              <a:t>&gt; (list element) tags.</a:t>
            </a:r>
          </a:p>
          <a:p>
            <a:pPr lvl="1"/>
            <a:r>
              <a:rPr lang="en-US" dirty="0" smtClean="0"/>
              <a:t>An image, denoted using the &lt;</a:t>
            </a:r>
            <a:r>
              <a:rPr lang="en-US" dirty="0" err="1" smtClean="0"/>
              <a:t>img</a:t>
            </a:r>
            <a:r>
              <a:rPr lang="en-US" dirty="0" smtClean="0"/>
              <a:t>&gt; tag</a:t>
            </a:r>
          </a:p>
          <a:p>
            <a:pPr lvl="1"/>
            <a:r>
              <a:rPr lang="en-US" dirty="0" smtClean="0"/>
              <a:t>A divider, denoted using the &lt;div&gt; tag</a:t>
            </a:r>
          </a:p>
          <a:p>
            <a:pPr lvl="1"/>
            <a:r>
              <a:rPr lang="en-US" dirty="0" smtClean="0"/>
              <a:t>A text span, denoted using the &lt;span&gt; tag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changes </a:t>
            </a:r>
            <a:r>
              <a:rPr lang="en-US" dirty="0" smtClean="0"/>
              <a:t>the content (the </a:t>
            </a:r>
            <a:r>
              <a:rPr lang="en-US" dirty="0" err="1" smtClean="0"/>
              <a:t>innerHTML</a:t>
            </a:r>
            <a:r>
              <a:rPr lang="en-US" dirty="0" smtClean="0"/>
              <a:t>) of </a:t>
            </a:r>
            <a:r>
              <a:rPr lang="en-US" dirty="0" smtClean="0"/>
              <a:t> the</a:t>
            </a:r>
            <a:r>
              <a:rPr lang="en-US" dirty="0" smtClean="0"/>
              <a:t> &lt;p&gt; element with id="demo</a:t>
            </a:r>
            <a:r>
              <a:rPr lang="en-US" dirty="0" smtClean="0"/>
              <a:t>":</a:t>
            </a:r>
          </a:p>
          <a:p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&lt;body</a:t>
            </a:r>
            <a:r>
              <a:rPr lang="en-US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&lt;p id="demo"&gt;&lt;/p</a:t>
            </a:r>
            <a:r>
              <a:rPr lang="en-US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&lt;script&gt;</a:t>
            </a:r>
            <a:br>
              <a:rPr lang="en-US" dirty="0" smtClean="0"/>
            </a:b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 = "Hello World!";</a:t>
            </a:r>
            <a:br>
              <a:rPr lang="en-US" dirty="0" smtClean="0"/>
            </a:br>
            <a:r>
              <a:rPr lang="en-US" dirty="0" smtClean="0"/>
              <a:t>&lt;/script</a:t>
            </a:r>
            <a:r>
              <a:rPr lang="en-US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getElementById</a:t>
            </a:r>
            <a:r>
              <a:rPr lang="en-US" dirty="0" smtClean="0"/>
              <a:t> is a </a:t>
            </a:r>
            <a:r>
              <a:rPr lang="en-US" b="1" dirty="0" smtClean="0"/>
              <a:t>method</a:t>
            </a:r>
            <a:r>
              <a:rPr lang="en-US" dirty="0" smtClean="0"/>
              <a:t>, while </a:t>
            </a:r>
            <a:r>
              <a:rPr lang="en-US" dirty="0" err="1" smtClean="0"/>
              <a:t>innerHTML</a:t>
            </a:r>
            <a:r>
              <a:rPr lang="en-US" dirty="0" smtClean="0"/>
              <a:t> is a </a:t>
            </a:r>
            <a:r>
              <a:rPr lang="en-US" b="1" dirty="0" smtClean="0"/>
              <a:t>property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2775" y="1878752"/>
            <a:ext cx="8153400" cy="393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</TotalTime>
  <Words>284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Document Object Model(DOM) </vt:lpstr>
      <vt:lpstr> HTML DOM Tree of Objects  </vt:lpstr>
      <vt:lpstr>Slide 3</vt:lpstr>
      <vt:lpstr> Learn </vt:lpstr>
      <vt:lpstr> What is the HTML DOM? </vt:lpstr>
      <vt:lpstr> JavaScript - HTML DOM Methods </vt:lpstr>
      <vt:lpstr>HTML elements</vt:lpstr>
      <vt:lpstr> Example </vt:lpstr>
      <vt:lpstr>Slide 9</vt:lpstr>
      <vt:lpstr> The getElementById Method </vt:lpstr>
      <vt:lpstr> HTML DOM Document Object </vt:lpstr>
      <vt:lpstr>Slide 12</vt:lpstr>
      <vt:lpstr>Slide 13</vt:lpstr>
      <vt:lpstr>Slide 14</vt:lpstr>
      <vt:lpstr>Exercises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Model(DOM) </dc:title>
  <dc:creator>RajiGireesh</dc:creator>
  <cp:lastModifiedBy>RajiGireesh</cp:lastModifiedBy>
  <cp:revision>23</cp:revision>
  <dcterms:created xsi:type="dcterms:W3CDTF">2020-04-13T08:12:46Z</dcterms:created>
  <dcterms:modified xsi:type="dcterms:W3CDTF">2020-04-13T13:57:13Z</dcterms:modified>
</cp:coreProperties>
</file>