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F"/>
          </a:solidFill>
        </a:fill>
      </a:tcStyle>
    </a:wholeTbl>
    <a:band2H>
      <a:tcTxStyle b="def" i="def"/>
      <a:tcStyle>
        <a:tcBdr/>
        <a:fill>
          <a:solidFill>
            <a:srgbClr val="E6E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/>
          <p:cNvSpPr txBox="1"/>
          <p:nvPr/>
        </p:nvSpPr>
        <p:spPr>
          <a:xfrm>
            <a:off x="7170419" y="406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73025" y="227012"/>
            <a:ext cx="6937375" cy="6399213"/>
          </a:xfrm>
          <a:prstGeom prst="rect">
            <a:avLst/>
          </a:prstGeom>
          <a:solidFill>
            <a:srgbClr val="FFE699"/>
          </a:solidFill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1pPr>
            <a:lvl2pPr marL="0" indent="45720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2pPr>
            <a:lvl3pPr marL="0" indent="91440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3pPr>
            <a:lvl4pPr marL="0" indent="137160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4pPr>
            <a:lvl5pPr marL="0" indent="182880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086600" y="1139825"/>
            <a:ext cx="2057400" cy="5486400"/>
          </a:xfrm>
          <a:prstGeom prst="rect">
            <a:avLst/>
          </a:prstGeom>
        </p:spPr>
        <p:txBody>
          <a:bodyPr anchor="t"/>
          <a:lstStyle>
            <a:lvl1pPr algn="l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Outline"/>
          <p:cNvSpPr txBox="1"/>
          <p:nvPr/>
        </p:nvSpPr>
        <p:spPr>
          <a:xfrm>
            <a:off x="7170419" y="406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2pPr marL="820880" indent="-363680"/>
            <a:lvl3pPr marL="1234438" indent="-32003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8862062" y="0"/>
            <a:ext cx="281939" cy="28708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62059" y="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800"/>
              </a:spcBef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20881" marR="0" indent="-36368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zilla.org/js/languag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ynamic HTML: Object Model and Collections"/>
          <p:cNvSpPr txBox="1"/>
          <p:nvPr>
            <p:ph type="title"/>
          </p:nvPr>
        </p:nvSpPr>
        <p:spPr>
          <a:xfrm>
            <a:off x="685800" y="4762"/>
            <a:ext cx="7772400" cy="12954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defRPr b="0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Dynamic HTML: Object Model and Collections</a:t>
            </a:r>
          </a:p>
        </p:txBody>
      </p:sp>
      <p:sp>
        <p:nvSpPr>
          <p:cNvPr id="58" name="Outline…"/>
          <p:cNvSpPr txBox="1"/>
          <p:nvPr/>
        </p:nvSpPr>
        <p:spPr>
          <a:xfrm>
            <a:off x="807719" y="1523999"/>
            <a:ext cx="6461761" cy="257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Outline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  	Introduction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  	Object Referencing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  	Collections 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all</a:t>
            </a:r>
            <a:r>
              <a:t> and 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children</a:t>
            </a:r>
            <a:r>
              <a:t>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  	Dynamic Styles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  	Dynamic Positioning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  	Using the 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frames</a:t>
            </a:r>
            <a:r>
              <a:t> Collection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  	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navigator</a:t>
            </a:r>
            <a:r>
              <a:t> Object </a:t>
            </a:r>
          </a:p>
          <a:p>
            <a:pPr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8  	Summary of the DHTML Object Model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94" name="children.html (1 of 3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children.html</a:t>
            </a:r>
            <a:br/>
            <a:r>
              <a:t>(1 of 3)</a:t>
            </a:r>
          </a:p>
        </p:txBody>
      </p:sp>
      <p:pic>
        <p:nvPicPr>
          <p:cNvPr id="9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98" name="children.html (2 of 3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children.html</a:t>
            </a:r>
            <a:br/>
            <a:r>
              <a:t>(2 of 3)</a:t>
            </a:r>
          </a:p>
        </p:txBody>
      </p:sp>
      <p:pic>
        <p:nvPicPr>
          <p:cNvPr id="9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4019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306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03" name="children.html (3 of 3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children.html</a:t>
            </a:r>
            <a:br/>
            <a:r>
              <a:t>(3 of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13_03.png" descr="13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295400"/>
            <a:ext cx="6211888" cy="3838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4  Dynamic Styles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4  Dynamic Styles </a:t>
            </a:r>
          </a:p>
        </p:txBody>
      </p:sp>
      <p:sp>
        <p:nvSpPr>
          <p:cNvPr id="108" name="Element’s style can be changed dynamically…"/>
          <p:cNvSpPr txBox="1"/>
          <p:nvPr/>
        </p:nvSpPr>
        <p:spPr>
          <a:xfrm>
            <a:off x="731519" y="1219200"/>
            <a:ext cx="7680961" cy="1180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Element’s style can be changed dynamically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Dynamic HTML Object Model also allows you to change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class</a:t>
            </a:r>
            <a:r>
              <a:t> 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565308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12" name="dynamicstyle.html (1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dynamicstyle.html</a:t>
            </a:r>
            <a:br/>
            <a:r>
              <a:t>(1 of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13858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16" name="dynamicstyle.html (2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dynamicstyle.html</a:t>
            </a:r>
            <a:br/>
            <a:r>
              <a:t>(2 of 2)</a:t>
            </a:r>
          </a:p>
        </p:txBody>
      </p:sp>
      <p:pic>
        <p:nvPicPr>
          <p:cNvPr id="117" name="13_04A.png" descr="13_04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1371600"/>
            <a:ext cx="5954713" cy="1657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13_04B.png" descr="13_04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200" y="31242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13_04C.png" descr="13_04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5800" y="4419600"/>
            <a:ext cx="5954713" cy="1657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533082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3" name="dynamicstyle2.html (1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dynamicstyle2.html</a:t>
            </a:r>
            <a:br/>
            <a:r>
              <a:t>(1 of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427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7" name="dynamicstyle2.html (2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dynamicstyle2.html</a:t>
            </a:r>
            <a:br/>
            <a:r>
              <a:t>(2 of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13_05A.png" descr="13_05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381000"/>
            <a:ext cx="5954713" cy="2085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13_05B.png" descr="13_05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800" y="26670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13_05C.png" descr="13_05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0200" y="4114800"/>
            <a:ext cx="5954713" cy="2085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61" name="In this lesson, you will lear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lesson, you will learn: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use the Dynamic HTML Object Model and scripting to create dynamic Web pages.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understand the Dynamic HTML object hierarchy.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use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all</a:t>
            </a:r>
            <a:r>
              <a:t> and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children</a:t>
            </a:r>
            <a:r>
              <a:t> collections to enumerate all of the XHTML elements of a Web page.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use dynamic styles and dynamic positioning.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use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frames</a:t>
            </a:r>
            <a:r>
              <a:t> collection to access objects in a separate frame on your Web page.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use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navigator</a:t>
            </a:r>
            <a:r>
              <a:t> object to determine which browser is being used to access your page.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5  Dynamic Positioning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5  Dynamic Positioning </a:t>
            </a:r>
          </a:p>
        </p:txBody>
      </p:sp>
      <p:sp>
        <p:nvSpPr>
          <p:cNvPr id="134" name="XHTML elements can be positioned with scripting…"/>
          <p:cNvSpPr txBox="1"/>
          <p:nvPr/>
        </p:nvSpPr>
        <p:spPr>
          <a:xfrm>
            <a:off x="731519" y="1219200"/>
            <a:ext cx="7680961" cy="162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XHTML elements can be positioned with scripting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Declare an element’s CSS position property to be either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absolute</a:t>
            </a:r>
            <a:r>
              <a:t> or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relative</a:t>
            </a:r>
            <a:endParaRPr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1" marL="742950" indent="-285750">
              <a:buSzPct val="100000"/>
              <a:buChar char="–"/>
              <a:defRPr sz="1900"/>
            </a:pPr>
            <a:r>
              <a:t>Move the element by manipulating any of the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top</a:t>
            </a:r>
            <a:r>
              <a:t>,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left</a:t>
            </a:r>
            <a:r>
              <a:t>,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right</a:t>
            </a:r>
            <a:r>
              <a:t> or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bottom</a:t>
            </a:r>
            <a:r>
              <a:t> CSS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6048375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8" name="dynamicposition .html (1 of 3)"/>
          <p:cNvSpPr txBox="1"/>
          <p:nvPr/>
        </p:nvSpPr>
        <p:spPr>
          <a:xfrm>
            <a:off x="7129144" y="839787"/>
            <a:ext cx="1965961" cy="76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dynamicposition</a:t>
            </a:r>
            <a:br/>
            <a:r>
              <a:t>.html</a:t>
            </a:r>
            <a:br/>
            <a:r>
              <a:t>(1 of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61102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42" name="dynamicposition .html (2 of 3)"/>
          <p:cNvSpPr txBox="1"/>
          <p:nvPr/>
        </p:nvSpPr>
        <p:spPr>
          <a:xfrm>
            <a:off x="7129144" y="839787"/>
            <a:ext cx="1965961" cy="76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dynamicposition</a:t>
            </a:r>
            <a:br/>
            <a:r>
              <a:t>.html</a:t>
            </a:r>
            <a:br/>
            <a:r>
              <a:t>(2 of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199231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46" name="dynamicposition .html (3 of 3)"/>
          <p:cNvSpPr txBox="1"/>
          <p:nvPr/>
        </p:nvSpPr>
        <p:spPr>
          <a:xfrm>
            <a:off x="7129144" y="839787"/>
            <a:ext cx="1965961" cy="76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dynamicposition</a:t>
            </a:r>
            <a:br/>
            <a:r>
              <a:t>.html</a:t>
            </a:r>
            <a:br/>
            <a:r>
              <a:t>(3 of 3)</a:t>
            </a:r>
          </a:p>
        </p:txBody>
      </p:sp>
      <p:pic>
        <p:nvPicPr>
          <p:cNvPr id="147" name="13_06A.png" descr="13_06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981200"/>
            <a:ext cx="6240463" cy="2314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3_06B.png" descr="13_06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381000"/>
            <a:ext cx="6240463" cy="2314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13_06C.png" descr="13_06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3048000"/>
            <a:ext cx="6240463" cy="2314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13.6  Using the frames Collection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13.6  Using the frames Collection </a:t>
            </a:r>
          </a:p>
        </p:txBody>
      </p:sp>
      <p:sp>
        <p:nvSpPr>
          <p:cNvPr id="153" name="Referencing elements and objects in different frames by using the frames collection"/>
          <p:cNvSpPr txBox="1"/>
          <p:nvPr/>
        </p:nvSpPr>
        <p:spPr>
          <a:xfrm>
            <a:off x="731519" y="1219200"/>
            <a:ext cx="7680961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Referencing elements and objects in different frames by using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frames</a:t>
            </a:r>
            <a:r>
              <a:t>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484981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57" name="index.html (1 of 1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index.html</a:t>
            </a:r>
            <a:br/>
            <a:r>
              <a:t>(1 of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550545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61" name="top.html (1 of 1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top.html</a:t>
            </a:r>
            <a:br/>
            <a:r>
              <a:t>(1 of 1)</a:t>
            </a:r>
          </a:p>
        </p:txBody>
      </p:sp>
      <p:pic>
        <p:nvPicPr>
          <p:cNvPr id="162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21300"/>
            <a:ext cx="6919913" cy="1125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3_08A.png" descr="13_0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52400"/>
            <a:ext cx="5954713" cy="290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13_08B.png" descr="13_08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22098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13_08C.png" descr="13_08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0200" y="3505200"/>
            <a:ext cx="5954713" cy="2905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7  navigator Object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7  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navigator</a:t>
            </a:r>
            <a:r>
              <a:t> Object </a:t>
            </a:r>
          </a:p>
        </p:txBody>
      </p:sp>
      <p:sp>
        <p:nvSpPr>
          <p:cNvPr id="169" name="Netscape, Mozilla, Microsoft’s Internet Explorer…"/>
          <p:cNvSpPr txBox="1"/>
          <p:nvPr/>
        </p:nvSpPr>
        <p:spPr>
          <a:xfrm>
            <a:off x="731519" y="1219200"/>
            <a:ext cx="7680961" cy="188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Netscape, Mozilla, Microsoft’s Internet Explorer</a:t>
            </a:r>
          </a:p>
          <a:p>
            <a:pPr lvl="1" marL="742950" indent="-285750">
              <a:buSzPct val="100000"/>
              <a:buChar char="–"/>
              <a:defRPr sz="2000"/>
            </a:pPr>
            <a:r>
              <a:t>Others as well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Contains information about the Web browser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Allows Web authors to determine what browser the user is using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1  Introduction"/>
          <p:cNvSpPr txBox="1"/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</p:spPr>
        <p:txBody>
          <a:bodyPr/>
          <a:lstStyle/>
          <a:p>
            <a:pPr/>
            <a:r>
              <a:t>1  Introduction</a:t>
            </a:r>
          </a:p>
        </p:txBody>
      </p:sp>
      <p:sp>
        <p:nvSpPr>
          <p:cNvPr id="64" name="Dynamic HTML Object Model…"/>
          <p:cNvSpPr txBox="1"/>
          <p:nvPr/>
        </p:nvSpPr>
        <p:spPr>
          <a:xfrm>
            <a:off x="731519" y="1219200"/>
            <a:ext cx="7680961" cy="265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Dynamic HTML Object Model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Allows Web authors to control the presentation of their pages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Gives them access to all the elements on their pages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Web page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Elements, forms, frames, tables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Represented in an object hierarchy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Scripting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Retrieve and modify properties and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612298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73" name="navigator.html (1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navigator.html</a:t>
            </a:r>
            <a:br/>
            <a:r>
              <a:t>(1 of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2511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77" name="navigator.html (2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navigator.html</a:t>
            </a:r>
            <a:br/>
            <a:r>
              <a:t>(2 of 2)</a:t>
            </a:r>
          </a:p>
        </p:txBody>
      </p:sp>
      <p:pic>
        <p:nvPicPr>
          <p:cNvPr id="178" name="09a.png" descr="09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209800"/>
            <a:ext cx="6192838" cy="1885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09b.png" descr="09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6800" y="4038600"/>
            <a:ext cx="5811838" cy="232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8  Summary of the DHTML Object Model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8  Summary of the DHTML Object Model 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1770062" y="1228725"/>
            <a:ext cx="5600701" cy="4560888"/>
            <a:chOff x="0" y="0"/>
            <a:chExt cx="5600700" cy="4560887"/>
          </a:xfrm>
        </p:grpSpPr>
        <p:grpSp>
          <p:nvGrpSpPr>
            <p:cNvPr id="382" name="Group"/>
            <p:cNvGrpSpPr/>
            <p:nvPr/>
          </p:nvGrpSpPr>
          <p:grpSpPr>
            <a:xfrm>
              <a:off x="136524" y="341312"/>
              <a:ext cx="5464176" cy="4219576"/>
              <a:chOff x="0" y="0"/>
              <a:chExt cx="5464175" cy="4219575"/>
            </a:xfrm>
          </p:grpSpPr>
          <p:sp>
            <p:nvSpPr>
              <p:cNvPr id="182" name="Rectangle"/>
              <p:cNvSpPr/>
              <p:nvPr/>
            </p:nvSpPr>
            <p:spPr>
              <a:xfrm>
                <a:off x="4337050" y="717550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3" name="Rectangle"/>
              <p:cNvSpPr/>
              <p:nvPr/>
            </p:nvSpPr>
            <p:spPr>
              <a:xfrm>
                <a:off x="4337050" y="71755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4" name="Rectangle"/>
              <p:cNvSpPr/>
              <p:nvPr/>
            </p:nvSpPr>
            <p:spPr>
              <a:xfrm>
                <a:off x="5446712" y="717550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4337050" y="973137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4337050" y="717550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7" name="applets"/>
              <p:cNvSpPr txBox="1"/>
              <p:nvPr/>
            </p:nvSpPr>
            <p:spPr>
              <a:xfrm>
                <a:off x="4610100" y="768350"/>
                <a:ext cx="463178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applets</a:t>
                </a:r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4337050" y="0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4337050" y="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5446712" y="0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Rectangle"/>
              <p:cNvSpPr/>
              <p:nvPr/>
            </p:nvSpPr>
            <p:spPr>
              <a:xfrm>
                <a:off x="4337050" y="255587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4337050" y="0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all"/>
              <p:cNvSpPr txBox="1"/>
              <p:nvPr/>
            </p:nvSpPr>
            <p:spPr>
              <a:xfrm>
                <a:off x="4781550" y="50800"/>
                <a:ext cx="15246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all</a:t>
                </a:r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4337050" y="358775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4337050" y="358775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Rectangle"/>
              <p:cNvSpPr/>
              <p:nvPr/>
            </p:nvSpPr>
            <p:spPr>
              <a:xfrm>
                <a:off x="5446712" y="358775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4337050" y="614362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4337050" y="358775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9" name="anchors"/>
              <p:cNvSpPr txBox="1"/>
              <p:nvPr/>
            </p:nvSpPr>
            <p:spPr>
              <a:xfrm>
                <a:off x="4610100" y="409575"/>
                <a:ext cx="50970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anchors</a:t>
                </a:r>
              </a:p>
            </p:txBody>
          </p:sp>
          <p:sp>
            <p:nvSpPr>
              <p:cNvPr id="200" name="Rectangle"/>
              <p:cNvSpPr/>
              <p:nvPr/>
            </p:nvSpPr>
            <p:spPr>
              <a:xfrm>
                <a:off x="4337050" y="1435100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4337050" y="143510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Rectangle"/>
              <p:cNvSpPr/>
              <p:nvPr/>
            </p:nvSpPr>
            <p:spPr>
              <a:xfrm>
                <a:off x="5446712" y="1435100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Rectangle"/>
              <p:cNvSpPr/>
              <p:nvPr/>
            </p:nvSpPr>
            <p:spPr>
              <a:xfrm>
                <a:off x="4337050" y="1690687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4" name="Rectangle"/>
              <p:cNvSpPr/>
              <p:nvPr/>
            </p:nvSpPr>
            <p:spPr>
              <a:xfrm>
                <a:off x="4337050" y="1435100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embeds"/>
              <p:cNvSpPr txBox="1"/>
              <p:nvPr/>
            </p:nvSpPr>
            <p:spPr>
              <a:xfrm>
                <a:off x="4645025" y="1485900"/>
                <a:ext cx="50970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embeds</a:t>
                </a:r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4337050" y="2152650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7" name="Rectangle"/>
              <p:cNvSpPr/>
              <p:nvPr/>
            </p:nvSpPr>
            <p:spPr>
              <a:xfrm>
                <a:off x="4337050" y="215265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" name="Rectangle"/>
              <p:cNvSpPr/>
              <p:nvPr/>
            </p:nvSpPr>
            <p:spPr>
              <a:xfrm>
                <a:off x="5446712" y="2152650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Rectangle"/>
              <p:cNvSpPr/>
              <p:nvPr/>
            </p:nvSpPr>
            <p:spPr>
              <a:xfrm>
                <a:off x="4337050" y="2408237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Rectangle"/>
              <p:cNvSpPr/>
              <p:nvPr/>
            </p:nvSpPr>
            <p:spPr>
              <a:xfrm>
                <a:off x="4337050" y="2152650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forms"/>
              <p:cNvSpPr txBox="1"/>
              <p:nvPr/>
            </p:nvSpPr>
            <p:spPr>
              <a:xfrm>
                <a:off x="4695825" y="2203450"/>
                <a:ext cx="36195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forms</a:t>
                </a:r>
              </a:p>
            </p:txBody>
          </p:sp>
          <p:sp>
            <p:nvSpPr>
              <p:cNvPr id="212" name="Rectangle"/>
              <p:cNvSpPr/>
              <p:nvPr/>
            </p:nvSpPr>
            <p:spPr>
              <a:xfrm>
                <a:off x="4337050" y="1793875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4337050" y="1793875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5446712" y="1793875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4337050" y="2049462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4337050" y="1793875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" name="filters"/>
              <p:cNvSpPr txBox="1"/>
              <p:nvPr/>
            </p:nvSpPr>
            <p:spPr>
              <a:xfrm>
                <a:off x="4610100" y="1844675"/>
                <a:ext cx="346466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filters</a:t>
                </a:r>
              </a:p>
            </p:txBody>
          </p:sp>
          <p:sp>
            <p:nvSpPr>
              <p:cNvPr id="218" name="Rectangle"/>
              <p:cNvSpPr/>
              <p:nvPr/>
            </p:nvSpPr>
            <p:spPr>
              <a:xfrm>
                <a:off x="4337050" y="2511425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" name="Rectangle"/>
              <p:cNvSpPr/>
              <p:nvPr/>
            </p:nvSpPr>
            <p:spPr>
              <a:xfrm>
                <a:off x="4337050" y="2511425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5446712" y="2511425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4337050" y="2767012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4337050" y="2511425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3" name="images"/>
              <p:cNvSpPr txBox="1"/>
              <p:nvPr/>
            </p:nvSpPr>
            <p:spPr>
              <a:xfrm>
                <a:off x="4645025" y="2562225"/>
                <a:ext cx="46304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images</a:t>
                </a: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4337050" y="2870200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4337050" y="287020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5446712" y="2870200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4337050" y="3125787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" name="Rectangle"/>
              <p:cNvSpPr/>
              <p:nvPr/>
            </p:nvSpPr>
            <p:spPr>
              <a:xfrm>
                <a:off x="4337050" y="2870200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9" name="links"/>
              <p:cNvSpPr txBox="1"/>
              <p:nvPr/>
            </p:nvSpPr>
            <p:spPr>
              <a:xfrm>
                <a:off x="4695825" y="2921000"/>
                <a:ext cx="29216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links</a:t>
                </a:r>
              </a:p>
            </p:txBody>
          </p:sp>
          <p:sp>
            <p:nvSpPr>
              <p:cNvPr id="230" name="Rectangle"/>
              <p:cNvSpPr/>
              <p:nvPr/>
            </p:nvSpPr>
            <p:spPr>
              <a:xfrm>
                <a:off x="4337050" y="3228975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4337050" y="3228975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5446712" y="3228975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4337050" y="3484562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4337050" y="3228975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" name="plugins"/>
              <p:cNvSpPr txBox="1"/>
              <p:nvPr/>
            </p:nvSpPr>
            <p:spPr>
              <a:xfrm>
                <a:off x="4610100" y="3279775"/>
                <a:ext cx="45540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plugins</a:t>
                </a:r>
              </a:p>
            </p:txBody>
          </p:sp>
          <p:sp>
            <p:nvSpPr>
              <p:cNvPr id="236" name="Rectangle"/>
              <p:cNvSpPr/>
              <p:nvPr/>
            </p:nvSpPr>
            <p:spPr>
              <a:xfrm>
                <a:off x="4337050" y="3946525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" name="Rectangle"/>
              <p:cNvSpPr/>
              <p:nvPr/>
            </p:nvSpPr>
            <p:spPr>
              <a:xfrm>
                <a:off x="4337050" y="3946525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8" name="Rectangle"/>
              <p:cNvSpPr/>
              <p:nvPr/>
            </p:nvSpPr>
            <p:spPr>
              <a:xfrm>
                <a:off x="5446712" y="3946525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4337050" y="4202112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4337050" y="3946525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1" name="styleSheets"/>
              <p:cNvSpPr txBox="1"/>
              <p:nvPr/>
            </p:nvSpPr>
            <p:spPr>
              <a:xfrm>
                <a:off x="4440237" y="3997325"/>
                <a:ext cx="734871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styleSheets</a:t>
                </a: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4337050" y="3587750"/>
                <a:ext cx="11096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4337050" y="358775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5446712" y="3587750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4337050" y="3843337"/>
                <a:ext cx="1109663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4337050" y="3587750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7" name="scripts"/>
              <p:cNvSpPr txBox="1"/>
              <p:nvPr/>
            </p:nvSpPr>
            <p:spPr>
              <a:xfrm>
                <a:off x="4610100" y="3638550"/>
                <a:ext cx="416316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scripts</a:t>
                </a:r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649287" y="358775"/>
                <a:ext cx="1109664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649287" y="358775"/>
                <a:ext cx="1127126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1758950" y="358775"/>
                <a:ext cx="17463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1" name="Rectangle"/>
              <p:cNvSpPr/>
              <p:nvPr/>
            </p:nvSpPr>
            <p:spPr>
              <a:xfrm>
                <a:off x="649287" y="614362"/>
                <a:ext cx="1109664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649287" y="358775"/>
                <a:ext cx="15876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3" name="frames"/>
              <p:cNvSpPr txBox="1"/>
              <p:nvPr/>
            </p:nvSpPr>
            <p:spPr>
              <a:xfrm>
                <a:off x="955675" y="409575"/>
                <a:ext cx="43964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frames</a:t>
                </a: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2492375" y="1263650"/>
                <a:ext cx="1111250" cy="25717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2492375" y="1263650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3603625" y="1263650"/>
                <a:ext cx="15875" cy="27305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2492375" y="1520825"/>
                <a:ext cx="1111250" cy="1587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492375" y="1263650"/>
                <a:ext cx="17463" cy="25717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" name="plugins"/>
              <p:cNvSpPr txBox="1"/>
              <p:nvPr/>
            </p:nvSpPr>
            <p:spPr>
              <a:xfrm>
                <a:off x="2749550" y="1316037"/>
                <a:ext cx="455402" cy="16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plugins</a:t>
                </a: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-1" y="3570287"/>
                <a:ext cx="1109664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1" name="Rectangle"/>
              <p:cNvSpPr/>
              <p:nvPr/>
            </p:nvSpPr>
            <p:spPr>
              <a:xfrm>
                <a:off x="0" y="3570287"/>
                <a:ext cx="1127125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2" name="Rectangle"/>
              <p:cNvSpPr/>
              <p:nvPr/>
            </p:nvSpPr>
            <p:spPr>
              <a:xfrm>
                <a:off x="1109662" y="3570287"/>
                <a:ext cx="17463" cy="27305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-1" y="3825875"/>
                <a:ext cx="1109664" cy="1746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4" name="Rectangle"/>
              <p:cNvSpPr/>
              <p:nvPr/>
            </p:nvSpPr>
            <p:spPr>
              <a:xfrm>
                <a:off x="0" y="3570287"/>
                <a:ext cx="17463" cy="25558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5" name="collection"/>
              <p:cNvSpPr txBox="1"/>
              <p:nvPr/>
            </p:nvSpPr>
            <p:spPr>
              <a:xfrm>
                <a:off x="222250" y="3587750"/>
                <a:ext cx="59510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collection</a:t>
                </a:r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4337050" y="1076325"/>
                <a:ext cx="1109663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4337050" y="1076325"/>
                <a:ext cx="1127125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5446712" y="1076325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4337050" y="1331912"/>
                <a:ext cx="1109663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4337050" y="1076325"/>
                <a:ext cx="17463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body"/>
              <p:cNvSpPr txBox="1"/>
              <p:nvPr/>
            </p:nvSpPr>
            <p:spPr>
              <a:xfrm>
                <a:off x="4730750" y="1127125"/>
                <a:ext cx="315634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body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4337050" y="107632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5446712" y="107632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4337050" y="1331912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5" name="Rectangle"/>
              <p:cNvSpPr/>
              <p:nvPr/>
            </p:nvSpPr>
            <p:spPr>
              <a:xfrm>
                <a:off x="4337050" y="107632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649287" y="358775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1758950" y="358775"/>
                <a:ext cx="17463" cy="29051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649287" y="631825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9" name="Rectangle"/>
              <p:cNvSpPr/>
              <p:nvPr/>
            </p:nvSpPr>
            <p:spPr>
              <a:xfrm>
                <a:off x="649287" y="358775"/>
                <a:ext cx="15876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2492375" y="126365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1" name="Rectangle"/>
              <p:cNvSpPr/>
              <p:nvPr/>
            </p:nvSpPr>
            <p:spPr>
              <a:xfrm>
                <a:off x="3603625" y="1263650"/>
                <a:ext cx="15875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2" name="Rectangle"/>
              <p:cNvSpPr/>
              <p:nvPr/>
            </p:nvSpPr>
            <p:spPr>
              <a:xfrm>
                <a:off x="2492375" y="1520825"/>
                <a:ext cx="1111250" cy="15875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2492375" y="1263650"/>
                <a:ext cx="17463" cy="257175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337050" y="71755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5446712" y="71755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4337050" y="973137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4337050" y="71755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4337050" y="35877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5446712" y="35877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4337050" y="614362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1" name="Rectangle"/>
              <p:cNvSpPr/>
              <p:nvPr/>
            </p:nvSpPr>
            <p:spPr>
              <a:xfrm>
                <a:off x="4337050" y="35877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2" name="Rectangle"/>
              <p:cNvSpPr/>
              <p:nvPr/>
            </p:nvSpPr>
            <p:spPr>
              <a:xfrm>
                <a:off x="4337050" y="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3" name="Rectangle"/>
              <p:cNvSpPr/>
              <p:nvPr/>
            </p:nvSpPr>
            <p:spPr>
              <a:xfrm>
                <a:off x="5446712" y="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4337050" y="255587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4337050" y="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4337050" y="179387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5446712" y="179387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Rectangle"/>
              <p:cNvSpPr/>
              <p:nvPr/>
            </p:nvSpPr>
            <p:spPr>
              <a:xfrm>
                <a:off x="4337050" y="2049462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Rectangle"/>
              <p:cNvSpPr/>
              <p:nvPr/>
            </p:nvSpPr>
            <p:spPr>
              <a:xfrm>
                <a:off x="4337050" y="179387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0" name="Rectangle"/>
              <p:cNvSpPr/>
              <p:nvPr/>
            </p:nvSpPr>
            <p:spPr>
              <a:xfrm>
                <a:off x="4337050" y="143510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5446712" y="143510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4337050" y="1690687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4337050" y="143510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4" name="Rectangle"/>
              <p:cNvSpPr/>
              <p:nvPr/>
            </p:nvSpPr>
            <p:spPr>
              <a:xfrm>
                <a:off x="4337050" y="287020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5" name="Rectangle"/>
              <p:cNvSpPr/>
              <p:nvPr/>
            </p:nvSpPr>
            <p:spPr>
              <a:xfrm>
                <a:off x="5446712" y="287020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6" name="Rectangle"/>
              <p:cNvSpPr/>
              <p:nvPr/>
            </p:nvSpPr>
            <p:spPr>
              <a:xfrm>
                <a:off x="4337050" y="3125787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Rectangle"/>
              <p:cNvSpPr/>
              <p:nvPr/>
            </p:nvSpPr>
            <p:spPr>
              <a:xfrm>
                <a:off x="4337050" y="287020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8" name="Rectangle"/>
              <p:cNvSpPr/>
              <p:nvPr/>
            </p:nvSpPr>
            <p:spPr>
              <a:xfrm>
                <a:off x="4337050" y="251142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5446712" y="251142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0" name="Rectangle"/>
              <p:cNvSpPr/>
              <p:nvPr/>
            </p:nvSpPr>
            <p:spPr>
              <a:xfrm>
                <a:off x="4337050" y="2767012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1" name="Rectangle"/>
              <p:cNvSpPr/>
              <p:nvPr/>
            </p:nvSpPr>
            <p:spPr>
              <a:xfrm>
                <a:off x="4337050" y="251142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Rectangle"/>
              <p:cNvSpPr/>
              <p:nvPr/>
            </p:nvSpPr>
            <p:spPr>
              <a:xfrm>
                <a:off x="4337050" y="215265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Rectangle"/>
              <p:cNvSpPr/>
              <p:nvPr/>
            </p:nvSpPr>
            <p:spPr>
              <a:xfrm>
                <a:off x="5446712" y="215265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4337050" y="2408237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4337050" y="215265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4337050" y="394652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Rectangle"/>
              <p:cNvSpPr/>
              <p:nvPr/>
            </p:nvSpPr>
            <p:spPr>
              <a:xfrm>
                <a:off x="5446712" y="394652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8" name="Rectangle"/>
              <p:cNvSpPr/>
              <p:nvPr/>
            </p:nvSpPr>
            <p:spPr>
              <a:xfrm>
                <a:off x="4337050" y="4202112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4337050" y="394652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4337050" y="358775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5446712" y="358775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2" name="Rectangle"/>
              <p:cNvSpPr/>
              <p:nvPr/>
            </p:nvSpPr>
            <p:spPr>
              <a:xfrm>
                <a:off x="4337050" y="3843337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3" name="Rectangle"/>
              <p:cNvSpPr/>
              <p:nvPr/>
            </p:nvSpPr>
            <p:spPr>
              <a:xfrm>
                <a:off x="4337050" y="358775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Rectangle"/>
              <p:cNvSpPr/>
              <p:nvPr/>
            </p:nvSpPr>
            <p:spPr>
              <a:xfrm>
                <a:off x="4337050" y="322897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5446712" y="322897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4337050" y="3484562"/>
                <a:ext cx="11096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4337050" y="322897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0" y="3570287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1109662" y="3570287"/>
                <a:ext cx="17463" cy="27305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Rectangle"/>
              <p:cNvSpPr/>
              <p:nvPr/>
            </p:nvSpPr>
            <p:spPr>
              <a:xfrm>
                <a:off x="-1" y="3825875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1" name="Rectangle"/>
              <p:cNvSpPr/>
              <p:nvPr/>
            </p:nvSpPr>
            <p:spPr>
              <a:xfrm>
                <a:off x="0" y="3570287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649287" y="2152650"/>
                <a:ext cx="1127126" cy="17463"/>
              </a:xfrm>
              <a:prstGeom prst="rect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1758950" y="2152650"/>
                <a:ext cx="17463" cy="273050"/>
              </a:xfrm>
              <a:prstGeom prst="rect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649287" y="2408237"/>
                <a:ext cx="1109664" cy="17463"/>
              </a:xfrm>
              <a:prstGeom prst="rect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649287" y="2152650"/>
                <a:ext cx="15876" cy="255588"/>
              </a:xfrm>
              <a:prstGeom prst="rect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6" name="Rectangle"/>
              <p:cNvSpPr/>
              <p:nvPr/>
            </p:nvSpPr>
            <p:spPr>
              <a:xfrm>
                <a:off x="649287" y="2152650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649287" y="2152650"/>
                <a:ext cx="1127126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8" name="Rectangle"/>
              <p:cNvSpPr/>
              <p:nvPr/>
            </p:nvSpPr>
            <p:spPr>
              <a:xfrm>
                <a:off x="1758950" y="2152650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649287" y="2408237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0" name="Rectangle"/>
              <p:cNvSpPr/>
              <p:nvPr/>
            </p:nvSpPr>
            <p:spPr>
              <a:xfrm>
                <a:off x="649287" y="2152650"/>
                <a:ext cx="15876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1" name="screen"/>
              <p:cNvSpPr txBox="1"/>
              <p:nvPr/>
            </p:nvSpPr>
            <p:spPr>
              <a:xfrm>
                <a:off x="955675" y="2203450"/>
                <a:ext cx="43200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screen</a:t>
                </a:r>
              </a:p>
            </p:txBody>
          </p:sp>
          <p:sp>
            <p:nvSpPr>
              <p:cNvPr id="342" name="Rectangle"/>
              <p:cNvSpPr/>
              <p:nvPr/>
            </p:nvSpPr>
            <p:spPr>
              <a:xfrm>
                <a:off x="649287" y="0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649287" y="0"/>
                <a:ext cx="1127126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1758950" y="0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649287" y="255587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649287" y="0"/>
                <a:ext cx="15876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document"/>
              <p:cNvSpPr txBox="1"/>
              <p:nvPr/>
            </p:nvSpPr>
            <p:spPr>
              <a:xfrm>
                <a:off x="869950" y="50800"/>
                <a:ext cx="626207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document</a:t>
                </a:r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649287" y="2152650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758950" y="215265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649287" y="2408237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649287" y="2152650"/>
                <a:ext cx="15876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649287" y="717550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649287" y="717550"/>
                <a:ext cx="1127126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1758950" y="717550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649287" y="973137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6" name="Rectangle"/>
              <p:cNvSpPr/>
              <p:nvPr/>
            </p:nvSpPr>
            <p:spPr>
              <a:xfrm>
                <a:off x="649287" y="717550"/>
                <a:ext cx="15876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7" name="history"/>
              <p:cNvSpPr txBox="1"/>
              <p:nvPr/>
            </p:nvSpPr>
            <p:spPr>
              <a:xfrm>
                <a:off x="904875" y="768350"/>
                <a:ext cx="424161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history</a:t>
                </a: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649287" y="1076325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49287" y="1076325"/>
                <a:ext cx="1127126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758950" y="1076325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649287" y="1331912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649287" y="1076325"/>
                <a:ext cx="15876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3" name="navigator"/>
              <p:cNvSpPr txBox="1"/>
              <p:nvPr/>
            </p:nvSpPr>
            <p:spPr>
              <a:xfrm>
                <a:off x="836612" y="1127125"/>
                <a:ext cx="58739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navigator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649287" y="1435100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649287" y="1435100"/>
                <a:ext cx="1127126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758950" y="1435100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649287" y="1690687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649287" y="1435100"/>
                <a:ext cx="15876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9" name="location"/>
              <p:cNvSpPr txBox="1"/>
              <p:nvPr/>
            </p:nvSpPr>
            <p:spPr>
              <a:xfrm>
                <a:off x="869950" y="1485900"/>
                <a:ext cx="49421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location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649287" y="1793875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1" name="Rectangle"/>
              <p:cNvSpPr/>
              <p:nvPr/>
            </p:nvSpPr>
            <p:spPr>
              <a:xfrm>
                <a:off x="649287" y="1793875"/>
                <a:ext cx="1127126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1758950" y="1793875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Rectangle"/>
              <p:cNvSpPr/>
              <p:nvPr/>
            </p:nvSpPr>
            <p:spPr>
              <a:xfrm>
                <a:off x="649287" y="2049462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649287" y="1793875"/>
                <a:ext cx="15876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5" name="event"/>
              <p:cNvSpPr txBox="1"/>
              <p:nvPr/>
            </p:nvSpPr>
            <p:spPr>
              <a:xfrm>
                <a:off x="990600" y="1844675"/>
                <a:ext cx="354447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event</a:t>
                </a: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2492375" y="735012"/>
                <a:ext cx="1111250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2492375" y="735012"/>
                <a:ext cx="1127125" cy="15876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3603625" y="735012"/>
                <a:ext cx="15875" cy="27305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2492375" y="990600"/>
                <a:ext cx="1111250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2492375" y="735012"/>
                <a:ext cx="17463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1" name="document"/>
              <p:cNvSpPr txBox="1"/>
              <p:nvPr/>
            </p:nvSpPr>
            <p:spPr>
              <a:xfrm>
                <a:off x="2714625" y="785812"/>
                <a:ext cx="626207" cy="16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document</a:t>
                </a:r>
              </a:p>
            </p:txBody>
          </p:sp>
        </p:grpSp>
        <p:grpSp>
          <p:nvGrpSpPr>
            <p:cNvPr id="583" name="Group"/>
            <p:cNvGrpSpPr/>
            <p:nvPr/>
          </p:nvGrpSpPr>
          <p:grpSpPr>
            <a:xfrm>
              <a:off x="-1" y="0"/>
              <a:ext cx="4440239" cy="4457700"/>
              <a:chOff x="0" y="0"/>
              <a:chExt cx="4440237" cy="4457700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2628900" y="717550"/>
                <a:ext cx="1111250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628900" y="717550"/>
                <a:ext cx="1127125" cy="15875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3740150" y="717550"/>
                <a:ext cx="15875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28900" y="973137"/>
                <a:ext cx="1111250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2628900" y="717550"/>
                <a:ext cx="17463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8" name="document"/>
              <p:cNvSpPr txBox="1"/>
              <p:nvPr/>
            </p:nvSpPr>
            <p:spPr>
              <a:xfrm>
                <a:off x="2851150" y="768350"/>
                <a:ext cx="626207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document</a:t>
                </a:r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2628900" y="1076325"/>
                <a:ext cx="1127125" cy="15875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740150" y="1076325"/>
                <a:ext cx="15875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1" name="Rectangle"/>
              <p:cNvSpPr/>
              <p:nvPr/>
            </p:nvSpPr>
            <p:spPr>
              <a:xfrm>
                <a:off x="2628900" y="1331912"/>
                <a:ext cx="1111250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2628900" y="1076325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3" name="Rectangle"/>
              <p:cNvSpPr/>
              <p:nvPr/>
            </p:nvSpPr>
            <p:spPr>
              <a:xfrm>
                <a:off x="785812" y="1058862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1895475" y="1058862"/>
                <a:ext cx="17463" cy="27305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785812" y="1314450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85812" y="1058862"/>
                <a:ext cx="15876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7" name="Rectangle"/>
              <p:cNvSpPr/>
              <p:nvPr/>
            </p:nvSpPr>
            <p:spPr>
              <a:xfrm>
                <a:off x="2628900" y="717550"/>
                <a:ext cx="1127125" cy="15875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3740150" y="717550"/>
                <a:ext cx="15875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2628900" y="973137"/>
                <a:ext cx="1111250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2628900" y="71755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785812" y="1417637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1895475" y="1417637"/>
                <a:ext cx="17463" cy="27305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3" name="Rectangle"/>
              <p:cNvSpPr/>
              <p:nvPr/>
            </p:nvSpPr>
            <p:spPr>
              <a:xfrm>
                <a:off x="785812" y="1673225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785812" y="1417637"/>
                <a:ext cx="15876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785812" y="2135187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1895475" y="2135187"/>
                <a:ext cx="17463" cy="27305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785812" y="2390775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85812" y="2135187"/>
                <a:ext cx="15876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785812" y="1776412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1895475" y="1776412"/>
                <a:ext cx="17463" cy="27305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1" name="Rectangle"/>
              <p:cNvSpPr/>
              <p:nvPr/>
            </p:nvSpPr>
            <p:spPr>
              <a:xfrm>
                <a:off x="785812" y="2032000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785812" y="1776412"/>
                <a:ext cx="15876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Rectangle"/>
              <p:cNvSpPr/>
              <p:nvPr/>
            </p:nvSpPr>
            <p:spPr>
              <a:xfrm>
                <a:off x="785812" y="341312"/>
                <a:ext cx="1127126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Rectangle"/>
              <p:cNvSpPr/>
              <p:nvPr/>
            </p:nvSpPr>
            <p:spPr>
              <a:xfrm>
                <a:off x="1895475" y="341312"/>
                <a:ext cx="17463" cy="27305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5" name="Rectangle"/>
              <p:cNvSpPr/>
              <p:nvPr/>
            </p:nvSpPr>
            <p:spPr>
              <a:xfrm>
                <a:off x="785812" y="596900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Rectangle"/>
              <p:cNvSpPr/>
              <p:nvPr/>
            </p:nvSpPr>
            <p:spPr>
              <a:xfrm>
                <a:off x="785812" y="341312"/>
                <a:ext cx="15876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7" name="Rectangle"/>
              <p:cNvSpPr/>
              <p:nvPr/>
            </p:nvSpPr>
            <p:spPr>
              <a:xfrm>
                <a:off x="136524" y="3552825"/>
                <a:ext cx="1109664" cy="257175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8" name="Rectangle"/>
              <p:cNvSpPr/>
              <p:nvPr/>
            </p:nvSpPr>
            <p:spPr>
              <a:xfrm>
                <a:off x="136525" y="3552825"/>
                <a:ext cx="1127125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Rectangle"/>
              <p:cNvSpPr/>
              <p:nvPr/>
            </p:nvSpPr>
            <p:spPr>
              <a:xfrm>
                <a:off x="1246187" y="3552825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136524" y="3810000"/>
                <a:ext cx="1109664" cy="15875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36525" y="3552825"/>
                <a:ext cx="17463" cy="257175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2" name="object"/>
              <p:cNvSpPr txBox="1"/>
              <p:nvPr/>
            </p:nvSpPr>
            <p:spPr>
              <a:xfrm>
                <a:off x="477837" y="3570287"/>
                <a:ext cx="385484" cy="16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object</a:t>
                </a:r>
              </a:p>
            </p:txBody>
          </p:sp>
          <p:sp>
            <p:nvSpPr>
              <p:cNvPr id="423" name="Rectangle"/>
              <p:cNvSpPr/>
              <p:nvPr/>
            </p:nvSpPr>
            <p:spPr>
              <a:xfrm>
                <a:off x="136525" y="3552825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4" name="Rectangle"/>
              <p:cNvSpPr/>
              <p:nvPr/>
            </p:nvSpPr>
            <p:spPr>
              <a:xfrm>
                <a:off x="1246187" y="3552825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5" name="Rectangle"/>
              <p:cNvSpPr/>
              <p:nvPr/>
            </p:nvSpPr>
            <p:spPr>
              <a:xfrm>
                <a:off x="136524" y="3810000"/>
                <a:ext cx="1109664" cy="15875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6" name="Rectangle"/>
              <p:cNvSpPr/>
              <p:nvPr/>
            </p:nvSpPr>
            <p:spPr>
              <a:xfrm>
                <a:off x="136525" y="3552825"/>
                <a:ext cx="17463" cy="257175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-1" y="0"/>
                <a:ext cx="1109664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8" name="Rectangle"/>
              <p:cNvSpPr/>
              <p:nvPr/>
            </p:nvSpPr>
            <p:spPr>
              <a:xfrm>
                <a:off x="0" y="0"/>
                <a:ext cx="1127125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1109662" y="0"/>
                <a:ext cx="17463" cy="27305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0" name="Rectangle"/>
              <p:cNvSpPr/>
              <p:nvPr/>
            </p:nvSpPr>
            <p:spPr>
              <a:xfrm>
                <a:off x="-1" y="255587"/>
                <a:ext cx="1109664" cy="1746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0" y="0"/>
                <a:ext cx="17463" cy="25558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2" name="window"/>
              <p:cNvSpPr txBox="1"/>
              <p:nvPr/>
            </p:nvSpPr>
            <p:spPr>
              <a:xfrm>
                <a:off x="306387" y="50800"/>
                <a:ext cx="47859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pPr/>
                <a:r>
                  <a:t>window</a:t>
                </a: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0" y="0"/>
                <a:ext cx="11271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1109662" y="0"/>
                <a:ext cx="17463" cy="27305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-1" y="255587"/>
                <a:ext cx="1109664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6" name="Rectangle"/>
              <p:cNvSpPr/>
              <p:nvPr/>
            </p:nvSpPr>
            <p:spPr>
              <a:xfrm>
                <a:off x="0" y="0"/>
                <a:ext cx="17463" cy="2555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7" name="Square"/>
              <p:cNvSpPr/>
              <p:nvPr/>
            </p:nvSpPr>
            <p:spPr>
              <a:xfrm>
                <a:off x="546100" y="250031"/>
                <a:ext cx="17463" cy="127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8" name="Square"/>
              <p:cNvSpPr/>
              <p:nvPr/>
            </p:nvSpPr>
            <p:spPr>
              <a:xfrm>
                <a:off x="546100" y="2624931"/>
                <a:ext cx="17463" cy="127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546100" y="255587"/>
                <a:ext cx="17463" cy="23749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0" name="Shape"/>
              <p:cNvSpPr/>
              <p:nvPr/>
            </p:nvSpPr>
            <p:spPr>
              <a:xfrm>
                <a:off x="682625" y="46037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1" name="Square"/>
              <p:cNvSpPr/>
              <p:nvPr/>
            </p:nvSpPr>
            <p:spPr>
              <a:xfrm>
                <a:off x="682625" y="477837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2" name="Shape"/>
              <p:cNvSpPr/>
              <p:nvPr/>
            </p:nvSpPr>
            <p:spPr>
              <a:xfrm>
                <a:off x="682625" y="46037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3" name="Square"/>
              <p:cNvSpPr/>
              <p:nvPr/>
            </p:nvSpPr>
            <p:spPr>
              <a:xfrm>
                <a:off x="540543" y="4778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4" name="Square"/>
              <p:cNvSpPr/>
              <p:nvPr/>
            </p:nvSpPr>
            <p:spPr>
              <a:xfrm>
                <a:off x="677068" y="4778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546100" y="477837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6" name="Shape"/>
              <p:cNvSpPr/>
              <p:nvPr/>
            </p:nvSpPr>
            <p:spPr>
              <a:xfrm>
                <a:off x="682625" y="81915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Square"/>
              <p:cNvSpPr/>
              <p:nvPr/>
            </p:nvSpPr>
            <p:spPr>
              <a:xfrm>
                <a:off x="682625" y="836612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8" name="Shape"/>
              <p:cNvSpPr/>
              <p:nvPr/>
            </p:nvSpPr>
            <p:spPr>
              <a:xfrm>
                <a:off x="682625" y="81915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9" name="Square"/>
              <p:cNvSpPr/>
              <p:nvPr/>
            </p:nvSpPr>
            <p:spPr>
              <a:xfrm>
                <a:off x="540543" y="8366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0" name="Square"/>
              <p:cNvSpPr/>
              <p:nvPr/>
            </p:nvSpPr>
            <p:spPr>
              <a:xfrm>
                <a:off x="677068" y="8366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546100" y="836612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2" name="Shape"/>
              <p:cNvSpPr/>
              <p:nvPr/>
            </p:nvSpPr>
            <p:spPr>
              <a:xfrm>
                <a:off x="682625" y="117792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3" name="Square"/>
              <p:cNvSpPr/>
              <p:nvPr/>
            </p:nvSpPr>
            <p:spPr>
              <a:xfrm>
                <a:off x="682625" y="1195387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4" name="Shape"/>
              <p:cNvSpPr/>
              <p:nvPr/>
            </p:nvSpPr>
            <p:spPr>
              <a:xfrm>
                <a:off x="682625" y="117792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5" name="Square"/>
              <p:cNvSpPr/>
              <p:nvPr/>
            </p:nvSpPr>
            <p:spPr>
              <a:xfrm>
                <a:off x="540543" y="11953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6" name="Square"/>
              <p:cNvSpPr/>
              <p:nvPr/>
            </p:nvSpPr>
            <p:spPr>
              <a:xfrm>
                <a:off x="677068" y="11953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7" name="Rectangle"/>
              <p:cNvSpPr/>
              <p:nvPr/>
            </p:nvSpPr>
            <p:spPr>
              <a:xfrm>
                <a:off x="546100" y="1195387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8" name="Shape"/>
              <p:cNvSpPr/>
              <p:nvPr/>
            </p:nvSpPr>
            <p:spPr>
              <a:xfrm>
                <a:off x="682625" y="153670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9" name="Square"/>
              <p:cNvSpPr/>
              <p:nvPr/>
            </p:nvSpPr>
            <p:spPr>
              <a:xfrm>
                <a:off x="682625" y="1554162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0" name="Shape"/>
              <p:cNvSpPr/>
              <p:nvPr/>
            </p:nvSpPr>
            <p:spPr>
              <a:xfrm>
                <a:off x="682625" y="153670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1" name="Square"/>
              <p:cNvSpPr/>
              <p:nvPr/>
            </p:nvSpPr>
            <p:spPr>
              <a:xfrm>
                <a:off x="540543" y="15541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2" name="Square"/>
              <p:cNvSpPr/>
              <p:nvPr/>
            </p:nvSpPr>
            <p:spPr>
              <a:xfrm>
                <a:off x="677068" y="15541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3" name="Rectangle"/>
              <p:cNvSpPr/>
              <p:nvPr/>
            </p:nvSpPr>
            <p:spPr>
              <a:xfrm>
                <a:off x="546100" y="1554162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4" name="Shape"/>
              <p:cNvSpPr/>
              <p:nvPr/>
            </p:nvSpPr>
            <p:spPr>
              <a:xfrm>
                <a:off x="682625" y="189547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5" name="Square"/>
              <p:cNvSpPr/>
              <p:nvPr/>
            </p:nvSpPr>
            <p:spPr>
              <a:xfrm>
                <a:off x="682625" y="1912937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6" name="Shape"/>
              <p:cNvSpPr/>
              <p:nvPr/>
            </p:nvSpPr>
            <p:spPr>
              <a:xfrm>
                <a:off x="682625" y="189547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7" name="Square"/>
              <p:cNvSpPr/>
              <p:nvPr/>
            </p:nvSpPr>
            <p:spPr>
              <a:xfrm>
                <a:off x="540543" y="19129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8" name="Square"/>
              <p:cNvSpPr/>
              <p:nvPr/>
            </p:nvSpPr>
            <p:spPr>
              <a:xfrm>
                <a:off x="677068" y="19129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546100" y="1912937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0" name="Shape"/>
              <p:cNvSpPr/>
              <p:nvPr/>
            </p:nvSpPr>
            <p:spPr>
              <a:xfrm>
                <a:off x="682625" y="225425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1" name="Square"/>
              <p:cNvSpPr/>
              <p:nvPr/>
            </p:nvSpPr>
            <p:spPr>
              <a:xfrm>
                <a:off x="682625" y="2271712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2" name="Shape"/>
              <p:cNvSpPr/>
              <p:nvPr/>
            </p:nvSpPr>
            <p:spPr>
              <a:xfrm>
                <a:off x="682625" y="225425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3" name="Square"/>
              <p:cNvSpPr/>
              <p:nvPr/>
            </p:nvSpPr>
            <p:spPr>
              <a:xfrm>
                <a:off x="540543" y="22717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4" name="Square"/>
              <p:cNvSpPr/>
              <p:nvPr/>
            </p:nvSpPr>
            <p:spPr>
              <a:xfrm>
                <a:off x="677068" y="22717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546100" y="2271712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6" name="Shape"/>
              <p:cNvSpPr/>
              <p:nvPr/>
            </p:nvSpPr>
            <p:spPr>
              <a:xfrm>
                <a:off x="682625" y="261302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7" name="Square"/>
              <p:cNvSpPr/>
              <p:nvPr/>
            </p:nvSpPr>
            <p:spPr>
              <a:xfrm>
                <a:off x="682625" y="2630487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8" name="Shape"/>
              <p:cNvSpPr/>
              <p:nvPr/>
            </p:nvSpPr>
            <p:spPr>
              <a:xfrm>
                <a:off x="682625" y="261302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9" name="Square"/>
              <p:cNvSpPr/>
              <p:nvPr/>
            </p:nvSpPr>
            <p:spPr>
              <a:xfrm>
                <a:off x="540543" y="26304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0" name="Square"/>
              <p:cNvSpPr/>
              <p:nvPr/>
            </p:nvSpPr>
            <p:spPr>
              <a:xfrm>
                <a:off x="677068" y="26304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546100" y="2630487"/>
                <a:ext cx="13652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2" name="Shape"/>
              <p:cNvSpPr/>
              <p:nvPr/>
            </p:nvSpPr>
            <p:spPr>
              <a:xfrm>
                <a:off x="2509837" y="81915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3" name="Square"/>
              <p:cNvSpPr/>
              <p:nvPr/>
            </p:nvSpPr>
            <p:spPr>
              <a:xfrm>
                <a:off x="2509837" y="836612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4" name="Shape"/>
              <p:cNvSpPr/>
              <p:nvPr/>
            </p:nvSpPr>
            <p:spPr>
              <a:xfrm>
                <a:off x="2509837" y="81915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5" name="Square"/>
              <p:cNvSpPr/>
              <p:nvPr/>
            </p:nvSpPr>
            <p:spPr>
              <a:xfrm>
                <a:off x="1889918" y="8366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6" name="Square"/>
              <p:cNvSpPr/>
              <p:nvPr/>
            </p:nvSpPr>
            <p:spPr>
              <a:xfrm>
                <a:off x="2504281" y="8366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7" name="Rectangle"/>
              <p:cNvSpPr/>
              <p:nvPr/>
            </p:nvSpPr>
            <p:spPr>
              <a:xfrm>
                <a:off x="1895475" y="836612"/>
                <a:ext cx="6143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8" name="Shape"/>
              <p:cNvSpPr/>
              <p:nvPr/>
            </p:nvSpPr>
            <p:spPr>
              <a:xfrm>
                <a:off x="2509837" y="1195387"/>
                <a:ext cx="68263" cy="5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425"/>
                    </a:moveTo>
                    <a:lnTo>
                      <a:pt x="0" y="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21600"/>
                    </a:lnTo>
                    <a:lnTo>
                      <a:pt x="0" y="1485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7425"/>
                    </a:lnTo>
                    <a:lnTo>
                      <a:pt x="0" y="0"/>
                    </a:lnTo>
                    <a:lnTo>
                      <a:pt x="5526" y="0"/>
                    </a:lnTo>
                    <a:lnTo>
                      <a:pt x="5526" y="7425"/>
                    </a:lnTo>
                    <a:lnTo>
                      <a:pt x="0" y="7425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9" name="Square"/>
              <p:cNvSpPr/>
              <p:nvPr/>
            </p:nvSpPr>
            <p:spPr>
              <a:xfrm>
                <a:off x="2509837" y="1212850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0" name="Shape"/>
              <p:cNvSpPr/>
              <p:nvPr/>
            </p:nvSpPr>
            <p:spPr>
              <a:xfrm>
                <a:off x="2509837" y="1195387"/>
                <a:ext cx="68263" cy="34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1" name="Square"/>
              <p:cNvSpPr/>
              <p:nvPr/>
            </p:nvSpPr>
            <p:spPr>
              <a:xfrm>
                <a:off x="2236787" y="831056"/>
                <a:ext cx="17463" cy="127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236787" y="836612"/>
                <a:ext cx="17463" cy="3937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3" name="Square"/>
              <p:cNvSpPr/>
              <p:nvPr/>
            </p:nvSpPr>
            <p:spPr>
              <a:xfrm>
                <a:off x="2504281" y="1212850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2236787" y="1212850"/>
                <a:ext cx="27305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5" name="Square"/>
              <p:cNvSpPr/>
              <p:nvPr/>
            </p:nvSpPr>
            <p:spPr>
              <a:xfrm>
                <a:off x="1889918" y="4778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1895475" y="477837"/>
                <a:ext cx="2203450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7" name="Square"/>
              <p:cNvSpPr/>
              <p:nvPr/>
            </p:nvSpPr>
            <p:spPr>
              <a:xfrm>
                <a:off x="4081462" y="4418806"/>
                <a:ext cx="17463" cy="127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4081462" y="477837"/>
                <a:ext cx="17463" cy="3946526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9" name="Shape"/>
              <p:cNvSpPr/>
              <p:nvPr/>
            </p:nvSpPr>
            <p:spPr>
              <a:xfrm>
                <a:off x="4371975" y="4406900"/>
                <a:ext cx="68263" cy="5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425"/>
                    </a:moveTo>
                    <a:lnTo>
                      <a:pt x="0" y="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21600"/>
                    </a:lnTo>
                    <a:lnTo>
                      <a:pt x="0" y="1485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7425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425"/>
                    </a:lnTo>
                    <a:lnTo>
                      <a:pt x="0" y="7425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0" name="Square"/>
              <p:cNvSpPr/>
              <p:nvPr/>
            </p:nvSpPr>
            <p:spPr>
              <a:xfrm>
                <a:off x="4371975" y="4424362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1" name="Shape"/>
              <p:cNvSpPr/>
              <p:nvPr/>
            </p:nvSpPr>
            <p:spPr>
              <a:xfrm>
                <a:off x="4371975" y="440690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2" name="Square"/>
              <p:cNvSpPr/>
              <p:nvPr/>
            </p:nvSpPr>
            <p:spPr>
              <a:xfrm>
                <a:off x="4075906" y="44243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3" name="Square"/>
              <p:cNvSpPr/>
              <p:nvPr/>
            </p:nvSpPr>
            <p:spPr>
              <a:xfrm>
                <a:off x="4366418" y="44243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4081462" y="4424362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5" name="Shape"/>
              <p:cNvSpPr/>
              <p:nvPr/>
            </p:nvSpPr>
            <p:spPr>
              <a:xfrm>
                <a:off x="4371975" y="4048125"/>
                <a:ext cx="68263" cy="5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425"/>
                    </a:moveTo>
                    <a:lnTo>
                      <a:pt x="0" y="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21600"/>
                    </a:lnTo>
                    <a:lnTo>
                      <a:pt x="0" y="1485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7425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425"/>
                    </a:lnTo>
                    <a:lnTo>
                      <a:pt x="0" y="7425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6" name="Square"/>
              <p:cNvSpPr/>
              <p:nvPr/>
            </p:nvSpPr>
            <p:spPr>
              <a:xfrm>
                <a:off x="4371975" y="4065587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7" name="Shape"/>
              <p:cNvSpPr/>
              <p:nvPr/>
            </p:nvSpPr>
            <p:spPr>
              <a:xfrm>
                <a:off x="4371975" y="404812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8" name="Square"/>
              <p:cNvSpPr/>
              <p:nvPr/>
            </p:nvSpPr>
            <p:spPr>
              <a:xfrm>
                <a:off x="4075906" y="40655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9" name="Square"/>
              <p:cNvSpPr/>
              <p:nvPr/>
            </p:nvSpPr>
            <p:spPr>
              <a:xfrm>
                <a:off x="4366418" y="40655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4081462" y="4065587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1" name="Shape"/>
              <p:cNvSpPr/>
              <p:nvPr/>
            </p:nvSpPr>
            <p:spPr>
              <a:xfrm>
                <a:off x="4371975" y="3689350"/>
                <a:ext cx="68263" cy="5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425"/>
                    </a:moveTo>
                    <a:lnTo>
                      <a:pt x="0" y="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21600"/>
                    </a:lnTo>
                    <a:lnTo>
                      <a:pt x="0" y="1485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7425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425"/>
                    </a:lnTo>
                    <a:lnTo>
                      <a:pt x="0" y="7425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2" name="Square"/>
              <p:cNvSpPr/>
              <p:nvPr/>
            </p:nvSpPr>
            <p:spPr>
              <a:xfrm>
                <a:off x="4371975" y="3706812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3" name="Shape"/>
              <p:cNvSpPr/>
              <p:nvPr/>
            </p:nvSpPr>
            <p:spPr>
              <a:xfrm>
                <a:off x="4371975" y="368935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4" name="Square"/>
              <p:cNvSpPr/>
              <p:nvPr/>
            </p:nvSpPr>
            <p:spPr>
              <a:xfrm>
                <a:off x="4075906" y="37068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5" name="Square"/>
              <p:cNvSpPr/>
              <p:nvPr/>
            </p:nvSpPr>
            <p:spPr>
              <a:xfrm>
                <a:off x="4366418" y="37068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6" name="Rectangle"/>
              <p:cNvSpPr/>
              <p:nvPr/>
            </p:nvSpPr>
            <p:spPr>
              <a:xfrm>
                <a:off x="4081462" y="3706812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7" name="Shape"/>
              <p:cNvSpPr/>
              <p:nvPr/>
            </p:nvSpPr>
            <p:spPr>
              <a:xfrm>
                <a:off x="4371975" y="3330575"/>
                <a:ext cx="68263" cy="5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425"/>
                    </a:moveTo>
                    <a:lnTo>
                      <a:pt x="0" y="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21600"/>
                    </a:lnTo>
                    <a:lnTo>
                      <a:pt x="0" y="1485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7425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425"/>
                    </a:lnTo>
                    <a:lnTo>
                      <a:pt x="0" y="7425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8" name="Square"/>
              <p:cNvSpPr/>
              <p:nvPr/>
            </p:nvSpPr>
            <p:spPr>
              <a:xfrm>
                <a:off x="4371975" y="3348037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9" name="Shape"/>
              <p:cNvSpPr/>
              <p:nvPr/>
            </p:nvSpPr>
            <p:spPr>
              <a:xfrm>
                <a:off x="4371975" y="333057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0" name="Square"/>
              <p:cNvSpPr/>
              <p:nvPr/>
            </p:nvSpPr>
            <p:spPr>
              <a:xfrm>
                <a:off x="4075906" y="33480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1" name="Square"/>
              <p:cNvSpPr/>
              <p:nvPr/>
            </p:nvSpPr>
            <p:spPr>
              <a:xfrm>
                <a:off x="4366418" y="33480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2" name="Rectangle"/>
              <p:cNvSpPr/>
              <p:nvPr/>
            </p:nvSpPr>
            <p:spPr>
              <a:xfrm>
                <a:off x="4081462" y="3348037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3" name="Shape"/>
              <p:cNvSpPr/>
              <p:nvPr/>
            </p:nvSpPr>
            <p:spPr>
              <a:xfrm>
                <a:off x="4371975" y="2971800"/>
                <a:ext cx="68263" cy="5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425"/>
                    </a:moveTo>
                    <a:lnTo>
                      <a:pt x="0" y="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21600"/>
                    </a:lnTo>
                    <a:lnTo>
                      <a:pt x="0" y="14850"/>
                    </a:lnTo>
                    <a:lnTo>
                      <a:pt x="21600" y="7425"/>
                    </a:lnTo>
                    <a:lnTo>
                      <a:pt x="21600" y="14850"/>
                    </a:lnTo>
                    <a:lnTo>
                      <a:pt x="0" y="7425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425"/>
                    </a:lnTo>
                    <a:lnTo>
                      <a:pt x="0" y="7425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4" name="Square"/>
              <p:cNvSpPr/>
              <p:nvPr/>
            </p:nvSpPr>
            <p:spPr>
              <a:xfrm>
                <a:off x="4371975" y="2989262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5" name="Shape"/>
              <p:cNvSpPr/>
              <p:nvPr/>
            </p:nvSpPr>
            <p:spPr>
              <a:xfrm>
                <a:off x="4371975" y="297180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6" name="Square"/>
              <p:cNvSpPr/>
              <p:nvPr/>
            </p:nvSpPr>
            <p:spPr>
              <a:xfrm>
                <a:off x="4075906" y="29892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7" name="Square"/>
              <p:cNvSpPr/>
              <p:nvPr/>
            </p:nvSpPr>
            <p:spPr>
              <a:xfrm>
                <a:off x="4366418" y="29892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4081462" y="2989262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9" name="Shape"/>
              <p:cNvSpPr/>
              <p:nvPr/>
            </p:nvSpPr>
            <p:spPr>
              <a:xfrm>
                <a:off x="4371975" y="261302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0" name="Square"/>
              <p:cNvSpPr/>
              <p:nvPr/>
            </p:nvSpPr>
            <p:spPr>
              <a:xfrm>
                <a:off x="4371975" y="2630487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1" name="Shape"/>
              <p:cNvSpPr/>
              <p:nvPr/>
            </p:nvSpPr>
            <p:spPr>
              <a:xfrm>
                <a:off x="4371975" y="261302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2" name="Square"/>
              <p:cNvSpPr/>
              <p:nvPr/>
            </p:nvSpPr>
            <p:spPr>
              <a:xfrm>
                <a:off x="4075906" y="26304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3" name="Square"/>
              <p:cNvSpPr/>
              <p:nvPr/>
            </p:nvSpPr>
            <p:spPr>
              <a:xfrm>
                <a:off x="4366418" y="26304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4081462" y="2630487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5" name="Shape"/>
              <p:cNvSpPr/>
              <p:nvPr/>
            </p:nvSpPr>
            <p:spPr>
              <a:xfrm>
                <a:off x="4371975" y="225425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6" name="Square"/>
              <p:cNvSpPr/>
              <p:nvPr/>
            </p:nvSpPr>
            <p:spPr>
              <a:xfrm>
                <a:off x="4371975" y="2271712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7" name="Shape"/>
              <p:cNvSpPr/>
              <p:nvPr/>
            </p:nvSpPr>
            <p:spPr>
              <a:xfrm>
                <a:off x="4371975" y="225425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8" name="Square"/>
              <p:cNvSpPr/>
              <p:nvPr/>
            </p:nvSpPr>
            <p:spPr>
              <a:xfrm>
                <a:off x="4075906" y="22717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9" name="Square"/>
              <p:cNvSpPr/>
              <p:nvPr/>
            </p:nvSpPr>
            <p:spPr>
              <a:xfrm>
                <a:off x="4366418" y="22717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0" name="Rectangle"/>
              <p:cNvSpPr/>
              <p:nvPr/>
            </p:nvSpPr>
            <p:spPr>
              <a:xfrm>
                <a:off x="4081462" y="2271712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1" name="Shape"/>
              <p:cNvSpPr/>
              <p:nvPr/>
            </p:nvSpPr>
            <p:spPr>
              <a:xfrm>
                <a:off x="4371975" y="189547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2" name="Square"/>
              <p:cNvSpPr/>
              <p:nvPr/>
            </p:nvSpPr>
            <p:spPr>
              <a:xfrm>
                <a:off x="4371975" y="1912937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3" name="Shape"/>
              <p:cNvSpPr/>
              <p:nvPr/>
            </p:nvSpPr>
            <p:spPr>
              <a:xfrm>
                <a:off x="4371975" y="189547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4" name="Square"/>
              <p:cNvSpPr/>
              <p:nvPr/>
            </p:nvSpPr>
            <p:spPr>
              <a:xfrm>
                <a:off x="4075906" y="19129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5" name="Square"/>
              <p:cNvSpPr/>
              <p:nvPr/>
            </p:nvSpPr>
            <p:spPr>
              <a:xfrm>
                <a:off x="4366418" y="19129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6" name="Rectangle"/>
              <p:cNvSpPr/>
              <p:nvPr/>
            </p:nvSpPr>
            <p:spPr>
              <a:xfrm>
                <a:off x="4081462" y="1912937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7" name="Shape"/>
              <p:cNvSpPr/>
              <p:nvPr/>
            </p:nvSpPr>
            <p:spPr>
              <a:xfrm>
                <a:off x="4371975" y="153670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8" name="Square"/>
              <p:cNvSpPr/>
              <p:nvPr/>
            </p:nvSpPr>
            <p:spPr>
              <a:xfrm>
                <a:off x="4371975" y="1554162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9" name="Shape"/>
              <p:cNvSpPr/>
              <p:nvPr/>
            </p:nvSpPr>
            <p:spPr>
              <a:xfrm>
                <a:off x="4371975" y="153670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0" name="Square"/>
              <p:cNvSpPr/>
              <p:nvPr/>
            </p:nvSpPr>
            <p:spPr>
              <a:xfrm>
                <a:off x="4075906" y="15541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1" name="Square"/>
              <p:cNvSpPr/>
              <p:nvPr/>
            </p:nvSpPr>
            <p:spPr>
              <a:xfrm>
                <a:off x="4366418" y="15541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2" name="Rectangle"/>
              <p:cNvSpPr/>
              <p:nvPr/>
            </p:nvSpPr>
            <p:spPr>
              <a:xfrm>
                <a:off x="4081462" y="1554162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3" name="Shape"/>
              <p:cNvSpPr/>
              <p:nvPr/>
            </p:nvSpPr>
            <p:spPr>
              <a:xfrm>
                <a:off x="4371975" y="117792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4" name="Square"/>
              <p:cNvSpPr/>
              <p:nvPr/>
            </p:nvSpPr>
            <p:spPr>
              <a:xfrm>
                <a:off x="4371975" y="1195387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4371975" y="117792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6" name="Square"/>
              <p:cNvSpPr/>
              <p:nvPr/>
            </p:nvSpPr>
            <p:spPr>
              <a:xfrm>
                <a:off x="4075906" y="11953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7" name="Square"/>
              <p:cNvSpPr/>
              <p:nvPr/>
            </p:nvSpPr>
            <p:spPr>
              <a:xfrm>
                <a:off x="4366418" y="11953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8" name="Rectangle"/>
              <p:cNvSpPr/>
              <p:nvPr/>
            </p:nvSpPr>
            <p:spPr>
              <a:xfrm>
                <a:off x="4081462" y="1195387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9" name="Shape"/>
              <p:cNvSpPr/>
              <p:nvPr/>
            </p:nvSpPr>
            <p:spPr>
              <a:xfrm>
                <a:off x="4371975" y="819150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0" name="Square"/>
              <p:cNvSpPr/>
              <p:nvPr/>
            </p:nvSpPr>
            <p:spPr>
              <a:xfrm>
                <a:off x="4371975" y="836612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1" name="Shape"/>
              <p:cNvSpPr/>
              <p:nvPr/>
            </p:nvSpPr>
            <p:spPr>
              <a:xfrm>
                <a:off x="4371975" y="819150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2" name="Square"/>
              <p:cNvSpPr/>
              <p:nvPr/>
            </p:nvSpPr>
            <p:spPr>
              <a:xfrm>
                <a:off x="4075906" y="8366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3" name="Square"/>
              <p:cNvSpPr/>
              <p:nvPr/>
            </p:nvSpPr>
            <p:spPr>
              <a:xfrm>
                <a:off x="4366418" y="83661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4" name="Rectangle"/>
              <p:cNvSpPr/>
              <p:nvPr/>
            </p:nvSpPr>
            <p:spPr>
              <a:xfrm>
                <a:off x="4081462" y="836612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5" name="Shape"/>
              <p:cNvSpPr/>
              <p:nvPr/>
            </p:nvSpPr>
            <p:spPr>
              <a:xfrm>
                <a:off x="4371975" y="460375"/>
                <a:ext cx="68263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200"/>
                    </a:moveTo>
                    <a:lnTo>
                      <a:pt x="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21600"/>
                    </a:lnTo>
                    <a:lnTo>
                      <a:pt x="0" y="1440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5023" y="0"/>
                    </a:lnTo>
                    <a:lnTo>
                      <a:pt x="5023" y="7200"/>
                    </a:lnTo>
                    <a:lnTo>
                      <a:pt x="0" y="72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6" name="Square"/>
              <p:cNvSpPr/>
              <p:nvPr/>
            </p:nvSpPr>
            <p:spPr>
              <a:xfrm>
                <a:off x="4371975" y="477837"/>
                <a:ext cx="158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7" name="Shape"/>
              <p:cNvSpPr/>
              <p:nvPr/>
            </p:nvSpPr>
            <p:spPr>
              <a:xfrm>
                <a:off x="4371975" y="460375"/>
                <a:ext cx="68263" cy="3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0" y="0"/>
                    </a:lnTo>
                    <a:lnTo>
                      <a:pt x="21600" y="10800"/>
                    </a:lnTo>
                    <a:lnTo>
                      <a:pt x="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8" name="Square"/>
              <p:cNvSpPr/>
              <p:nvPr/>
            </p:nvSpPr>
            <p:spPr>
              <a:xfrm>
                <a:off x="4075906" y="4778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9" name="Square"/>
              <p:cNvSpPr/>
              <p:nvPr/>
            </p:nvSpPr>
            <p:spPr>
              <a:xfrm>
                <a:off x="4366418" y="47783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0" name="Rectangle"/>
              <p:cNvSpPr/>
              <p:nvPr/>
            </p:nvSpPr>
            <p:spPr>
              <a:xfrm>
                <a:off x="4081462" y="477837"/>
                <a:ext cx="29051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0" y="3262312"/>
                <a:ext cx="1400175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2" name="Rectangle"/>
              <p:cNvSpPr/>
              <p:nvPr/>
            </p:nvSpPr>
            <p:spPr>
              <a:xfrm>
                <a:off x="1382712" y="3262312"/>
                <a:ext cx="17463" cy="9906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0" y="4237037"/>
                <a:ext cx="1382713" cy="15876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4" name="Rectangle"/>
              <p:cNvSpPr/>
              <p:nvPr/>
            </p:nvSpPr>
            <p:spPr>
              <a:xfrm>
                <a:off x="0" y="3262312"/>
                <a:ext cx="17463" cy="974726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5" name="Key"/>
              <p:cNvSpPr txBox="1"/>
              <p:nvPr/>
            </p:nvSpPr>
            <p:spPr>
              <a:xfrm>
                <a:off x="136525" y="3297237"/>
                <a:ext cx="253424" cy="1478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spcBef>
                    <a:spcPts val="600"/>
                  </a:spcBef>
                  <a:defRPr sz="1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Key</a:t>
                </a:r>
              </a:p>
            </p:txBody>
          </p:sp>
          <p:sp>
            <p:nvSpPr>
              <p:cNvPr id="576" name="Shape"/>
              <p:cNvSpPr/>
              <p:nvPr/>
            </p:nvSpPr>
            <p:spPr>
              <a:xfrm>
                <a:off x="2527300" y="1725612"/>
                <a:ext cx="101600" cy="5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6750"/>
                    </a:moveTo>
                    <a:lnTo>
                      <a:pt x="0" y="0"/>
                    </a:lnTo>
                    <a:lnTo>
                      <a:pt x="10800" y="6750"/>
                    </a:lnTo>
                    <a:lnTo>
                      <a:pt x="21600" y="6750"/>
                    </a:lnTo>
                    <a:lnTo>
                      <a:pt x="0" y="21600"/>
                    </a:lnTo>
                    <a:lnTo>
                      <a:pt x="0" y="14175"/>
                    </a:lnTo>
                    <a:lnTo>
                      <a:pt x="10800" y="6750"/>
                    </a:lnTo>
                    <a:lnTo>
                      <a:pt x="10800" y="14175"/>
                    </a:lnTo>
                    <a:lnTo>
                      <a:pt x="0" y="6750"/>
                    </a:lnTo>
                    <a:lnTo>
                      <a:pt x="0" y="0"/>
                    </a:lnTo>
                    <a:lnTo>
                      <a:pt x="3712" y="0"/>
                    </a:lnTo>
                    <a:lnTo>
                      <a:pt x="3712" y="6750"/>
                    </a:lnTo>
                    <a:lnTo>
                      <a:pt x="0" y="6750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7" name="Square"/>
              <p:cNvSpPr/>
              <p:nvPr/>
            </p:nvSpPr>
            <p:spPr>
              <a:xfrm>
                <a:off x="2527300" y="1741487"/>
                <a:ext cx="17463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8" name="Shape"/>
              <p:cNvSpPr/>
              <p:nvPr/>
            </p:nvSpPr>
            <p:spPr>
              <a:xfrm>
                <a:off x="2527300" y="1725612"/>
                <a:ext cx="50800" cy="3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86"/>
                    </a:moveTo>
                    <a:lnTo>
                      <a:pt x="0" y="0"/>
                    </a:lnTo>
                    <a:lnTo>
                      <a:pt x="21600" y="10286"/>
                    </a:lnTo>
                    <a:lnTo>
                      <a:pt x="0" y="21600"/>
                    </a:lnTo>
                    <a:lnTo>
                      <a:pt x="0" y="10286"/>
                    </a:lnTo>
                    <a:close/>
                  </a:path>
                </a:pathLst>
              </a:cu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9" name="Square"/>
              <p:cNvSpPr/>
              <p:nvPr/>
            </p:nvSpPr>
            <p:spPr>
              <a:xfrm>
                <a:off x="1872456" y="1554162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0" name="Rectangle"/>
              <p:cNvSpPr/>
              <p:nvPr/>
            </p:nvSpPr>
            <p:spPr>
              <a:xfrm>
                <a:off x="1878012" y="1554162"/>
                <a:ext cx="376238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2236787" y="1554162"/>
                <a:ext cx="17463" cy="20478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2" name="Square"/>
              <p:cNvSpPr/>
              <p:nvPr/>
            </p:nvSpPr>
            <p:spPr>
              <a:xfrm>
                <a:off x="2504281" y="1741487"/>
                <a:ext cx="12701" cy="1746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84" name="Rectangle"/>
            <p:cNvSpPr/>
            <p:nvPr/>
          </p:nvSpPr>
          <p:spPr>
            <a:xfrm>
              <a:off x="2236787" y="1741487"/>
              <a:ext cx="273051" cy="17463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6" name="DHTML Object Model."/>
          <p:cNvSpPr txBox="1"/>
          <p:nvPr/>
        </p:nvSpPr>
        <p:spPr>
          <a:xfrm>
            <a:off x="3769017" y="6042025"/>
            <a:ext cx="160596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DHTML Object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8  Summary of the DHTML Object Model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8  Summary of the DHTML Object Model</a:t>
            </a:r>
          </a:p>
        </p:txBody>
      </p:sp>
      <p:pic>
        <p:nvPicPr>
          <p:cNvPr id="58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9234"/>
          <a:stretch>
            <a:fillRect/>
          </a:stretch>
        </p:blipFill>
        <p:spPr>
          <a:xfrm>
            <a:off x="266700" y="1143000"/>
            <a:ext cx="86106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21803"/>
          <a:stretch>
            <a:fillRect/>
          </a:stretch>
        </p:blipFill>
        <p:spPr>
          <a:xfrm>
            <a:off x="271462" y="1138237"/>
            <a:ext cx="8585201" cy="4285209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8  Summary of the DHTML Object Model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8  Summary of the DHTML Object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208"/>
          <a:stretch>
            <a:fillRect/>
          </a:stretch>
        </p:blipFill>
        <p:spPr>
          <a:xfrm>
            <a:off x="271462" y="1138237"/>
            <a:ext cx="8499476" cy="1608337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8  Summary of the DHTML Object Model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8  Summary of the DHTML Object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8.14  Web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Resources </a:t>
            </a:r>
          </a:p>
        </p:txBody>
      </p:sp>
      <p:sp>
        <p:nvSpPr>
          <p:cNvPr id="598" name="www.javascriptmall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www.javascriptmall.com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developer.netscape.com/tech/javascript</a:t>
            </a:r>
          </a:p>
          <a:p>
            <a:pPr>
              <a:spcBef>
                <a:spcPts val="300"/>
              </a:spcBef>
              <a:defRPr sz="2000">
                <a:latin typeface="LucidaSansTypewriter"/>
                <a:ea typeface="LucidaSansTypewriter"/>
                <a:cs typeface="LucidaSansTypewriter"/>
                <a:sym typeface="LucidaSansTypewrit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www.mozilla.org/js/language</a:t>
            </a:r>
          </a:p>
          <a:p>
            <a:pPr>
              <a:spcBef>
                <a:spcPts val="300"/>
              </a:spcBef>
              <a:defRPr sz="2000">
                <a:latin typeface="LucidaSansTypewriter"/>
                <a:ea typeface="LucidaSansTypewriter"/>
                <a:cs typeface="LucidaSansTypewriter"/>
                <a:sym typeface="LucidaSansTypewriter"/>
              </a:defRPr>
            </a:pPr>
            <a:r>
              <a:t>Deitel and deitel, Internet and World Wide Web How to Program: Third Edition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2  Object Referencing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2  Object Referencing</a:t>
            </a:r>
            <a:r>
              <a:rPr b="0" sz="1600"/>
              <a:t> </a:t>
            </a:r>
          </a:p>
        </p:txBody>
      </p:sp>
      <p:sp>
        <p:nvSpPr>
          <p:cNvPr id="67" name="The simplest way to reference an element is by using the element’s id attribute.…"/>
          <p:cNvSpPr txBox="1"/>
          <p:nvPr/>
        </p:nvSpPr>
        <p:spPr>
          <a:xfrm>
            <a:off x="731519" y="1219200"/>
            <a:ext cx="7680961" cy="174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The simplest way to reference an element is by using the element’s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id</a:t>
            </a:r>
            <a:r>
              <a:t> attribute.</a:t>
            </a:r>
            <a:endParaRPr sz="2200"/>
          </a:p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The element is represented as an object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XHTML attributes become properties that can be manipulated by scripting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5738813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71" name="reference.html (1 of 2)"/>
          <p:cNvSpPr txBox="1"/>
          <p:nvPr/>
        </p:nvSpPr>
        <p:spPr>
          <a:xfrm>
            <a:off x="7132319" y="762000"/>
            <a:ext cx="1965961" cy="54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reference.html</a:t>
            </a:r>
            <a:br/>
            <a:r>
              <a:t>(1 of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135731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75" name="reference.html (2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reference.html</a:t>
            </a:r>
            <a:br/>
            <a:r>
              <a:t>(2 of 2)</a:t>
            </a:r>
          </a:p>
        </p:txBody>
      </p:sp>
      <p:pic>
        <p:nvPicPr>
          <p:cNvPr id="76" name="13_01A.png" descr="13_01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1524000"/>
            <a:ext cx="5821363" cy="1695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13_01B.png" descr="13_01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0400" y="3352800"/>
            <a:ext cx="1962150" cy="1133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13_01C.png" descr="13_01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7800" y="4648200"/>
            <a:ext cx="5821363" cy="169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3  Collections all and children"/>
          <p:cNvSpPr txBox="1"/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/>
          <a:lstStyle/>
          <a:p>
            <a:pPr/>
            <a:r>
              <a:t>3  Collections 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all</a:t>
            </a:r>
            <a:r>
              <a:t> and 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children</a:t>
            </a:r>
            <a:r>
              <a:t> </a:t>
            </a:r>
          </a:p>
        </p:txBody>
      </p:sp>
      <p:sp>
        <p:nvSpPr>
          <p:cNvPr id="81" name="Collections…"/>
          <p:cNvSpPr txBox="1"/>
          <p:nvPr/>
        </p:nvSpPr>
        <p:spPr>
          <a:xfrm>
            <a:off x="731519" y="1219200"/>
            <a:ext cx="7680961" cy="18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</a:pPr>
            <a:r>
              <a:t>Collections</a:t>
            </a:r>
          </a:p>
          <a:p>
            <a:pPr lvl="1" marL="742950" indent="-285750">
              <a:buSzPct val="100000"/>
              <a:buChar char="–"/>
              <a:defRPr sz="1900"/>
            </a:pPr>
            <a:r>
              <a:t>Arrays of related objects on a page</a:t>
            </a:r>
          </a:p>
          <a:p>
            <a:pPr lvl="1" marL="742950" indent="-285750">
              <a:buSzPct val="100000"/>
              <a:buChar char="–"/>
              <a:defRPr sz="19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all</a:t>
            </a:r>
          </a:p>
          <a:p>
            <a:pPr lvl="2" marL="1143000" indent="-228600">
              <a:buSzPct val="100000"/>
              <a:buChar char="•"/>
              <a:defRPr sz="1800"/>
            </a:pPr>
            <a:r>
              <a:t>all the XHTML elements in a document</a:t>
            </a:r>
          </a:p>
          <a:p>
            <a:pPr lvl="1" marL="742950" indent="-285750">
              <a:buSzPct val="100000"/>
              <a:buChar char="–"/>
              <a:defRPr sz="19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children</a:t>
            </a:r>
          </a:p>
          <a:p>
            <a:pPr lvl="2" marL="1143000" indent="-228600">
              <a:buSzPct val="100000"/>
              <a:buChar char="•"/>
              <a:defRPr sz="1800"/>
            </a:pPr>
            <a:r>
              <a:t>Specific element contains that element’s child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3" cy="589438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85" name="all.html (1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all.html</a:t>
            </a:r>
            <a:br/>
            <a:r>
              <a:t>(1 of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65950" cy="18462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Outline"/>
          <p:cNvSpPr txBox="1"/>
          <p:nvPr/>
        </p:nvSpPr>
        <p:spPr>
          <a:xfrm>
            <a:off x="7208519" y="152400"/>
            <a:ext cx="18897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89" name="all.html (2 of 2)"/>
          <p:cNvSpPr txBox="1"/>
          <p:nvPr/>
        </p:nvSpPr>
        <p:spPr>
          <a:xfrm>
            <a:off x="7129144" y="839787"/>
            <a:ext cx="1965961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/>
            </a:pPr>
            <a:r>
              <a:t>all.html</a:t>
            </a:r>
            <a:br/>
            <a:r>
              <a:t>(2 of 2)</a:t>
            </a:r>
          </a:p>
        </p:txBody>
      </p:sp>
      <p:pic>
        <p:nvPicPr>
          <p:cNvPr id="90" name="13_02.png" descr="13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33600"/>
            <a:ext cx="7459663" cy="361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13_02b.png" descr="13_02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8800" y="3733800"/>
            <a:ext cx="5792788" cy="1133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itel PowerPoint Slides">
  <a:themeElements>
    <a:clrScheme name="Deitel PowerPoi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itel PowerPoint Slide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itel PowerPoi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itel PowerPoint Slides">
  <a:themeElements>
    <a:clrScheme name="Deitel PowerPoi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itel PowerPoint Slide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itel PowerPoi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