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58EB61-EF40-42A3-B7C5-0DE34D6C564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C42705-2D2A-4F69-BAD5-0BEA039F5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Hide HTML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&lt;h2&gt;What Can JavaScript Do?&lt;/h2&gt;</a:t>
            </a:r>
          </a:p>
          <a:p>
            <a:endParaRPr lang="en-US" dirty="0"/>
          </a:p>
          <a:p>
            <a:r>
              <a:rPr lang="en-US" dirty="0"/>
              <a:t>&lt;p id="demo"&gt;JavaScript can hide HTML elements.&lt;/p&gt;</a:t>
            </a:r>
          </a:p>
          <a:p>
            <a:endParaRPr lang="en-US" dirty="0"/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style.display</a:t>
            </a:r>
            <a:r>
              <a:rPr lang="en-US" dirty="0"/>
              <a:t>='none'"&gt;Click Me!&lt;/button&gt;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54688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033712"/>
            <a:ext cx="37147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7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x, y, z;    // Statement 1</a:t>
            </a:r>
            <a:br>
              <a:rPr lang="en-US" dirty="0"/>
            </a:br>
            <a:r>
              <a:rPr lang="en-US" dirty="0"/>
              <a:t>x = 5;          // Statement 2</a:t>
            </a:r>
            <a:br>
              <a:rPr lang="en-US" dirty="0"/>
            </a:br>
            <a:r>
              <a:rPr lang="en-US" dirty="0"/>
              <a:t>y = 6;          // Statement 3</a:t>
            </a:r>
            <a:br>
              <a:rPr lang="en-US" dirty="0"/>
            </a:br>
            <a:r>
              <a:rPr lang="en-US" dirty="0"/>
              <a:t>z = x + y;      // Statement 4</a:t>
            </a:r>
          </a:p>
        </p:txBody>
      </p:sp>
    </p:spTree>
    <p:extLst>
      <p:ext uri="{BB962C8B-B14F-4D97-AF65-F5344CB8AC3E}">
        <p14:creationId xmlns:p14="http://schemas.microsoft.com/office/powerpoint/2010/main" val="370881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Statements&lt;/h2&gt;</a:t>
            </a:r>
          </a:p>
          <a:p>
            <a:r>
              <a:rPr lang="en-US" dirty="0"/>
              <a:t>&lt;p&gt;A &lt;b&gt;JavaScript program&lt;/b&gt; is a list of &lt;b&gt;statements&lt;/b&gt; to be executed by a computer.&lt;/p&gt;</a:t>
            </a:r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5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x, y, z;  // Statement 1</a:t>
            </a:r>
          </a:p>
          <a:p>
            <a:r>
              <a:rPr lang="en-US" dirty="0"/>
              <a:t>x = 5;    // Statement 2</a:t>
            </a:r>
          </a:p>
          <a:p>
            <a:r>
              <a:rPr lang="en-US" dirty="0"/>
              <a:t>y = 6;    // Statement 3</a:t>
            </a:r>
          </a:p>
          <a:p>
            <a:r>
              <a:rPr lang="en-US" dirty="0"/>
              <a:t>z = x + y;  // Statement 4</a:t>
            </a:r>
          </a:p>
          <a:p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/>
              <a:t>"The value of z is " + z + ".";  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6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Keywords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88294"/>
              </p:ext>
            </p:extLst>
          </p:nvPr>
        </p:nvGraphicFramePr>
        <p:xfrm>
          <a:off x="2209800" y="1600200"/>
          <a:ext cx="4970154" cy="4578619"/>
        </p:xfrm>
        <a:graphic>
          <a:graphicData uri="http://schemas.openxmlformats.org/drawingml/2006/table">
            <a:tbl>
              <a:tblPr/>
              <a:tblGrid>
                <a:gridCol w="252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Keyword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break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Terminates a switch or a loop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continue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Jumps out of a loop and starts at the top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debugger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Stops the execution of JavaScript, and calls (if available) the debugging function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do ... while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Executes a block of statements, and repeats the block, while a condition is true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for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Marks a block of statements to be executed, as long as a condition is true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function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Declares a function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if ... else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Marks a block of statements to be executed, depending on a condition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Exits a function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switch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Marks a block of statements to be executed, depending on different cases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try ... catch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var</a:t>
                      </a:r>
                    </a:p>
                  </a:txBody>
                  <a:tcPr marL="90883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Declares a variable</a:t>
                      </a:r>
                    </a:p>
                  </a:txBody>
                  <a:tcPr marL="45441" marR="45441" marT="45441" marB="454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0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var</a:t>
            </a:r>
            <a:r>
              <a:rPr lang="en-US" dirty="0"/>
              <a:t> x, y, z;       // How to declare variables</a:t>
            </a:r>
            <a:br>
              <a:rPr lang="en-US" dirty="0"/>
            </a:br>
            <a:r>
              <a:rPr lang="en-US" dirty="0"/>
              <a:t>x = 5; y = 6;      // How to assign values</a:t>
            </a:r>
            <a:br>
              <a:rPr lang="en-US" dirty="0"/>
            </a:br>
            <a:r>
              <a:rPr lang="en-US" dirty="0"/>
              <a:t>z = x + y;         // How to compute values</a:t>
            </a:r>
          </a:p>
          <a:p>
            <a:r>
              <a:rPr lang="en-US" b="1" dirty="0"/>
              <a:t>Numbers</a:t>
            </a:r>
            <a:r>
              <a:rPr lang="en-US" dirty="0"/>
              <a:t> are written with or without decimals:</a:t>
            </a:r>
          </a:p>
          <a:p>
            <a:pPr marL="0" indent="0">
              <a:buNone/>
            </a:pPr>
            <a:r>
              <a:rPr lang="en-US" dirty="0"/>
              <a:t>	10.50</a:t>
            </a:r>
            <a:br>
              <a:rPr lang="en-US" dirty="0"/>
            </a:br>
            <a:r>
              <a:rPr lang="en-US" dirty="0"/>
              <a:t>	1001</a:t>
            </a:r>
          </a:p>
          <a:p>
            <a:r>
              <a:rPr lang="en-US" b="1" dirty="0"/>
              <a:t>Strings</a:t>
            </a:r>
            <a:r>
              <a:rPr lang="en-US" dirty="0"/>
              <a:t> are text, written within double or single quotes:</a:t>
            </a:r>
          </a:p>
          <a:p>
            <a:pPr marL="0" indent="0">
              <a:buNone/>
            </a:pPr>
            <a:r>
              <a:rPr lang="en-US" dirty="0"/>
              <a:t>	"John Doe"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'John Doe'</a:t>
            </a:r>
          </a:p>
        </p:txBody>
      </p:sp>
    </p:spTree>
    <p:extLst>
      <p:ext uri="{BB962C8B-B14F-4D97-AF65-F5344CB8AC3E}">
        <p14:creationId xmlns:p14="http://schemas.microsoft.com/office/powerpoint/2010/main" val="153669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keyword to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variables.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used to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variables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Operators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uses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 + - * / ) to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values:(5 + 6) * 10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0" indent="0">
              <a:buNone/>
            </a:pPr>
            <a:r>
              <a:rPr lang="en-US" dirty="0"/>
              <a:t>	x * 10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5559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are used to name variables (and keywords, and functions, and labels).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character must be a letter, or an underscore (_), or a dollar sign ($)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characters may be letters, digits, underscores, or dollar signs.</a:t>
            </a:r>
          </a:p>
          <a:p>
            <a:r>
              <a:rPr lang="en-US" dirty="0"/>
              <a:t>Case Sensitive</a:t>
            </a:r>
          </a:p>
          <a:p>
            <a:pPr lvl="1"/>
            <a:r>
              <a:rPr lang="en-US" dirty="0"/>
              <a:t>All JavaScript identifiers are </a:t>
            </a:r>
            <a:r>
              <a:rPr lang="en-US" b="1" dirty="0"/>
              <a:t>case sensitive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containers for storing data values.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 x, y, and z, are variables:</a:t>
            </a: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 x = 5;</a:t>
            </a:r>
            <a:b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 y = 6;</a:t>
            </a:r>
            <a:b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 z = x + y;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4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Why Study JavaScript?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is one of the </a:t>
            </a:r>
            <a:r>
              <a:rPr lang="en-US" b="1" dirty="0"/>
              <a:t>3 languages</a:t>
            </a:r>
            <a:r>
              <a:rPr lang="en-US" dirty="0"/>
              <a:t> all web developers </a:t>
            </a:r>
            <a:r>
              <a:rPr lang="en-US" b="1" dirty="0"/>
              <a:t>must</a:t>
            </a:r>
            <a:r>
              <a:rPr lang="en-US" dirty="0"/>
              <a:t> learn:</a:t>
            </a:r>
          </a:p>
          <a:p>
            <a:pPr lvl="1"/>
            <a:r>
              <a:rPr lang="en-US" dirty="0"/>
              <a:t>   </a:t>
            </a:r>
            <a:r>
              <a:rPr lang="en-US" b="1" dirty="0"/>
              <a:t>HTML</a:t>
            </a:r>
            <a:r>
              <a:rPr lang="en-US" dirty="0"/>
              <a:t> to define the content of web pages</a:t>
            </a:r>
          </a:p>
          <a:p>
            <a:pPr lvl="1"/>
            <a:r>
              <a:rPr lang="en-US" dirty="0"/>
              <a:t>   </a:t>
            </a:r>
            <a:r>
              <a:rPr lang="en-US" b="1" dirty="0"/>
              <a:t>CSS</a:t>
            </a:r>
            <a:r>
              <a:rPr lang="en-US" dirty="0"/>
              <a:t> to specify the layout of web pages</a:t>
            </a:r>
          </a:p>
          <a:p>
            <a:pPr lvl="1"/>
            <a:r>
              <a:rPr lang="en-US" dirty="0"/>
              <a:t>   </a:t>
            </a:r>
            <a:r>
              <a:rPr lang="en-US" b="1" dirty="0"/>
              <a:t>JavaScript</a:t>
            </a:r>
            <a:r>
              <a:rPr lang="en-US" dirty="0"/>
              <a:t> to program the behavior of web pages</a:t>
            </a:r>
          </a:p>
          <a:p>
            <a:r>
              <a:rPr lang="en-US" dirty="0"/>
              <a:t>JavaScript accepts both double and single quotes:</a:t>
            </a:r>
          </a:p>
        </p:txBody>
      </p:sp>
    </p:spTree>
    <p:extLst>
      <p:ext uri="{BB962C8B-B14F-4D97-AF65-F5344CB8AC3E}">
        <p14:creationId xmlns:p14="http://schemas.microsoft.com/office/powerpoint/2010/main" val="323256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Variables&lt;/h2&gt;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price1 = 5;</a:t>
            </a:r>
          </a:p>
          <a:p>
            <a:r>
              <a:rPr lang="en-US" dirty="0" err="1"/>
              <a:t>var</a:t>
            </a:r>
            <a:r>
              <a:rPr lang="en-US" dirty="0"/>
              <a:t> price2 = 6;</a:t>
            </a:r>
          </a:p>
          <a:p>
            <a:r>
              <a:rPr lang="en-US" dirty="0" err="1"/>
              <a:t>var</a:t>
            </a:r>
            <a:r>
              <a:rPr lang="en-US" dirty="0"/>
              <a:t> total = price1 + price2;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/>
              <a:t>"The total is: " + total;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009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are written without quotes.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put a number in quotes, it will be treated as a text string.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 = 3.14;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person = "John Doe";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answer = 'Yes I am!';</a:t>
            </a:r>
          </a:p>
        </p:txBody>
      </p:sp>
    </p:spTree>
    <p:extLst>
      <p:ext uri="{BB962C8B-B14F-4D97-AF65-F5344CB8AC3E}">
        <p14:creationId xmlns:p14="http://schemas.microsoft.com/office/powerpoint/2010/main" val="190911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One Statement, Many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Variables&lt;/h2&gt;</a:t>
            </a:r>
          </a:p>
          <a:p>
            <a:r>
              <a:rPr lang="en-US" dirty="0"/>
              <a:t>&lt;p&gt;You can declare many variables in one statement.&lt;/p&gt;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person = "John Doe", </a:t>
            </a:r>
            <a:r>
              <a:rPr lang="en-US" dirty="0" err="1"/>
              <a:t>carName</a:t>
            </a:r>
            <a:r>
              <a:rPr lang="en-US" dirty="0"/>
              <a:t> = "Volvo", price = 200;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carName</a:t>
            </a:r>
            <a:r>
              <a:rPr lang="en-US" dirty="0"/>
              <a:t>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2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Can Change HTML 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&lt;h2&gt;What Can JavaScript Do?&lt;/h2&gt;</a:t>
            </a:r>
          </a:p>
          <a:p>
            <a:r>
              <a:rPr lang="en-US" dirty="0"/>
              <a:t>&lt;p id="demo"&gt;JavaScript can change HTML content.&lt;/p&gt;</a:t>
            </a:r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innerHTML</a:t>
            </a:r>
            <a:r>
              <a:rPr lang="en-US" dirty="0"/>
              <a:t> = 'Hello JavaScript!'"&gt;Click Me!&lt;/button&gt;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2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many JavaScript HTML methods is 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This example uses the method to "find" an HTML element (with id="demo") and changes the element content (</a:t>
            </a:r>
            <a:r>
              <a:rPr lang="en-US" dirty="0" err="1"/>
              <a:t>innerHTML</a:t>
            </a:r>
            <a:r>
              <a:rPr lang="en-US" dirty="0"/>
              <a:t>) to "Hello JavaScript":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3905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4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Change HTML 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example JavaScript changes the value of the </a:t>
            </a:r>
            <a:r>
              <a:rPr lang="en-US" dirty="0" err="1"/>
              <a:t>src</a:t>
            </a:r>
            <a:r>
              <a:rPr lang="en-US" dirty="0"/>
              <a:t> (source) attribute of an &lt;</a:t>
            </a:r>
            <a:r>
              <a:rPr lang="en-US" dirty="0" err="1"/>
              <a:t>img</a:t>
            </a:r>
            <a:r>
              <a:rPr lang="en-US" dirty="0"/>
              <a:t>&gt; tag: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4" y="2895600"/>
            <a:ext cx="74199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22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&lt;h2&gt;What Can JavaScript Do?&lt;/h2&gt;</a:t>
            </a:r>
          </a:p>
          <a:p>
            <a:r>
              <a:rPr lang="en-US" dirty="0"/>
              <a:t>&lt;p&gt;JavaScript can change HTML attribute values.&lt;/p&gt;</a:t>
            </a:r>
          </a:p>
          <a:p>
            <a:r>
              <a:rPr lang="en-US" dirty="0"/>
              <a:t>&lt;p&gt;In this case JavaScript changes the value of the </a:t>
            </a:r>
            <a:r>
              <a:rPr lang="en-US" dirty="0" err="1"/>
              <a:t>src</a:t>
            </a:r>
            <a:r>
              <a:rPr lang="en-US" dirty="0"/>
              <a:t> (source) attribute of an image.&lt;/p&gt;</a:t>
            </a:r>
          </a:p>
          <a:p>
            <a:endParaRPr lang="en-US" dirty="0"/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').</a:t>
            </a:r>
            <a:r>
              <a:rPr lang="en-US" dirty="0" err="1"/>
              <a:t>src</a:t>
            </a:r>
            <a:r>
              <a:rPr lang="en-US" dirty="0"/>
              <a:t>='pic_bulbon.gif'"&gt;Turn on the light&lt;/button&gt;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myImage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="pic_bulboff.gif" style="width:100px"&gt;</a:t>
            </a:r>
          </a:p>
          <a:p>
            <a:endParaRPr lang="en-US" dirty="0"/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').</a:t>
            </a:r>
            <a:r>
              <a:rPr lang="en-US" dirty="0" err="1"/>
              <a:t>src</a:t>
            </a:r>
            <a:r>
              <a:rPr lang="en-US" dirty="0"/>
              <a:t>='pic_bulboff.gif'"&gt;Turn off the light&lt;/button&gt;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870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Change HTML Styles (CSS)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&lt;h2&gt;What Can JavaScript Do?&lt;/h2&gt;</a:t>
            </a:r>
          </a:p>
          <a:p>
            <a:endParaRPr lang="en-US" dirty="0"/>
          </a:p>
          <a:p>
            <a:r>
              <a:rPr lang="en-US" dirty="0"/>
              <a:t>&lt;p id="demo"&gt;JavaScript can change the style of an HTML element.&lt;/p&gt;</a:t>
            </a:r>
          </a:p>
          <a:p>
            <a:endParaRPr lang="en-US" dirty="0"/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style.fontSize</a:t>
            </a:r>
            <a:r>
              <a:rPr lang="en-US" dirty="0"/>
              <a:t>='35px'"&gt;Click Me!&lt;/button&gt;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9140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976562"/>
            <a:ext cx="41719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448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152</TotalTime>
  <Words>1164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Tw Cen MT</vt:lpstr>
      <vt:lpstr>Wingdings</vt:lpstr>
      <vt:lpstr>Wingdings 2</vt:lpstr>
      <vt:lpstr>Median</vt:lpstr>
      <vt:lpstr>JavaScript </vt:lpstr>
      <vt:lpstr> Why Study JavaScript? </vt:lpstr>
      <vt:lpstr> Can Change HTML Content </vt:lpstr>
      <vt:lpstr>PowerPoint Presentation</vt:lpstr>
      <vt:lpstr>PowerPoint Presentation</vt:lpstr>
      <vt:lpstr>Can Change HTML Attribute Values</vt:lpstr>
      <vt:lpstr>PowerPoint Presentation</vt:lpstr>
      <vt:lpstr>Can Change HTML Styles (CSS) </vt:lpstr>
      <vt:lpstr>PowerPoint Presentation</vt:lpstr>
      <vt:lpstr>Can Hide HTML Elements </vt:lpstr>
      <vt:lpstr>PowerPoint Presentation</vt:lpstr>
      <vt:lpstr>Statements</vt:lpstr>
      <vt:lpstr>PowerPoint Presentation</vt:lpstr>
      <vt:lpstr>PowerPoint Presentation</vt:lpstr>
      <vt:lpstr>Keywords </vt:lpstr>
      <vt:lpstr> Syntax </vt:lpstr>
      <vt:lpstr>Variables </vt:lpstr>
      <vt:lpstr>PowerPoint Presentation</vt:lpstr>
      <vt:lpstr> Variables </vt:lpstr>
      <vt:lpstr>PowerPoint Presentation</vt:lpstr>
      <vt:lpstr> Data Types </vt:lpstr>
      <vt:lpstr> One Statement, Many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Administrator</dc:creator>
  <cp:lastModifiedBy>kosuri DIVESH</cp:lastModifiedBy>
  <cp:revision>29</cp:revision>
  <dcterms:created xsi:type="dcterms:W3CDTF">2020-03-16T05:43:42Z</dcterms:created>
  <dcterms:modified xsi:type="dcterms:W3CDTF">2020-04-27T11:32:09Z</dcterms:modified>
</cp:coreProperties>
</file>