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83" r:id="rId4"/>
    <p:sldId id="284" r:id="rId5"/>
    <p:sldId id="294" r:id="rId6"/>
    <p:sldId id="287" r:id="rId7"/>
    <p:sldId id="288" r:id="rId8"/>
    <p:sldId id="289" r:id="rId9"/>
    <p:sldId id="278" r:id="rId10"/>
    <p:sldId id="290" r:id="rId11"/>
    <p:sldId id="291" r:id="rId12"/>
    <p:sldId id="292" r:id="rId13"/>
    <p:sldId id="263" r:id="rId14"/>
    <p:sldId id="264" r:id="rId15"/>
    <p:sldId id="265" r:id="rId16"/>
    <p:sldId id="293" r:id="rId17"/>
    <p:sldId id="295" r:id="rId18"/>
    <p:sldId id="26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A35"/>
    <a:srgbClr val="181E26"/>
    <a:srgbClr val="090C0F"/>
    <a:srgbClr val="182D2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83721" autoAdjust="0"/>
  </p:normalViewPr>
  <p:slideViewPr>
    <p:cSldViewPr snapToGrid="0" showGuides="1">
      <p:cViewPr>
        <p:scale>
          <a:sx n="75" d="100"/>
          <a:sy n="75" d="100"/>
        </p:scale>
        <p:origin x="931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1T06:57:12.05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277 369 8 0 0,'-5'-6'0'0'0,"2"2"0"0"0,0 1 0 0 0,-1-1 0 0 0,1 1 0 0 0,-1-1 0 0 0,0 1 0 0 0,1 0 0 0 0,-1 1 0 0 0,-1-1 0 0 0,1 1 0 0 0,0-1 0 0 0,-1 1 0 0 0,1 1 0 0 0,-1-1 0 0 0,1 1 0 0 0,-8-2 0 0 0,11 3 80 0 0,0 0 0 0 0,0-1 0 0 0,-1 1 1 0 0,1 0-1 0 0,0-1 0 0 0,0 1 0 0 0,0-1 0 0 0,0 1 0 0 0,0-1 0 0 0,0 1 0 0 0,0-1 1 0 0,1 0-1 0 0,-1 1 0 0 0,0-1 0 0 0,0 0 0 0 0,0 0 0 0 0,1 0 0 0 0,-1 0 0 0 0,0 0 1 0 0,1 0-1 0 0,-1 0 0 0 0,1 0 0 0 0,-1 0 0 0 0,1 0 0 0 0,-1 0 0 0 0,1-1 1 0 0,-1 1 28 0 0,1-1 1 0 0,-1 1 0 0 0,0-1 0 0 0,0 1 0 0 0,0 0 0 0 0,1-1 0 0 0,-1 1 0 0 0,0 0 0 0 0,-1 0 0 0 0,1 0 0 0 0,0 0 0 0 0,-2-2 0 0 0,2 3-85 0 0,1 0 0 0 0,0 0 0 0 0,0-1 1 0 0,0 1-1 0 0,-1 0 0 0 0,1 0 0 0 0,0 0 0 0 0,0 0 1 0 0,0 0-1 0 0,-1 0 0 0 0,1 0 0 0 0,0 0 0 0 0,0 0 1 0 0,0 0-1 0 0,-1 0 0 0 0,1 0 0 0 0,0 0 0 0 0,0 0 1 0 0,-1 0-1 0 0,1 0 0 0 0,0 0 0 0 0,0 0 0 0 0,0 0 1 0 0,-1 0-1 0 0,1 0 0 0 0,0 0 0 0 0,0 1 0 0 0,0-1 1 0 0,-1 0-1 0 0,1 0 0 0 0,0 0 0 0 0,0 0 0 0 0,0 0 1 0 0,0 1-1 0 0,-1-1 0 0 0,1 0 0 0 0,0 0 1 0 0,0 0-1 0 0,0 0 0 0 0,0 1 0 0 0,0-1 0 0 0,0 0 1 0 0,-1 0-1 0 0,1 0 0 0 0,0 1 0 0 0,0-1 0 0 0,0 0 1 0 0,0 0-1 0 0,0 1 0 0 0,0-1 0 0 0,0 0 0 0 0,0 0 1 0 0,0 0-1 0 0,0 1 0 0 0,0-1 0 0 0,0 0 0 0 0,0 0 1 0 0,0 1-1 0 0,1-1 0 0 0,-1 0 0 0 0,0 0 0 0 0,0 0 1 0 0,0 1-1 0 0,0-1 0 0 0,0 0 0 0 0,0 1-5 0 0,1-1 0 0 0,-1 0 0 0 0,0 1 0 0 0,0-1 1 0 0,0 0-1 0 0,0 0 0 0 0,0 1 0 0 0,0-1 0 0 0,1 0 0 0 0,-1 1 0 0 0,0-1 0 0 0,0 0 0 0 0,0 0 0 0 0,1 1 0 0 0,-1-1 0 0 0,0 0 0 0 0,0 0 0 0 0,1 0 1 0 0,-1 1-1 0 0,0-1 0 0 0,0 0 0 0 0,1 0 0 0 0,-1 0 0 0 0,0 0 0 0 0,1 0 0 0 0,-1 0 0 0 0,0 0 0 0 0,0 1 0 0 0,1-1 0 0 0,-1 0 0 0 0,0 0 1 0 0,1 0-1 0 0,-1 0 0 0 0,0 0 0 0 0,1 0 0 0 0,-1 0 0 0 0,0-1 0 0 0,1 1 0 0 0,-1 0 0 0 0,0 0 0 0 0,1 0 0 0 0,-1 0 0 0 0,0 0 0 0 0,0 0 0 0 0,1 0 1 0 0,-1-1-1 0 0,0 1 0 0 0,0 0 0 0 0,1 0 0 0 0,-1 0 0 0 0,0-1 0 0 0,1 1 0 0 0,71 3 2841 0 0,-34-1-2791 0 0,-29-1-52 0 0,0 0 0 0 0,0-1 0 0 0,1 0 0 0 0,-1-1 1 0 0,0 0-1 0 0,0 0 0 0 0,1-1 0 0 0,14-5 0 0 0,-16 5-21 0 0,1 0 0 0 0,-1 0 0 0 0,0 1 0 0 0,1 0 0 0 0,-1 1 0 0 0,1 0 0 0 0,10 1 0 0 0,5 0-64 0 0,-98-12 977 0 0,61 11-858 0 0,1 0 0 0 0,-1-1 0 0 0,1-1 0 0 0,-1 0 1 0 0,1-1-1 0 0,0 0 0 0 0,-1-1 0 0 0,-19-8 0 0 0,19 6-24 0 0,0 1 0 0 0,0 1 0 0 0,-25-5 0 0 0,-12-4 68 0 0,110-15-673 0 0,44-15 600 0 0,-75 30 13 0 0,0 0 1 0 0,1 2 0 0 0,47-11-1 0 0,-70 21-53 0 0,0 1 1 0 0,0 0-1 0 0,0 0 0 0 0,12 2 0 0 0,7-1 44 0 0,-84 11 1092 0 0,-154 27-723 0 0,190-34-340 0 0,0-2 0 0 0,-33 2 0 0 0,55-5-55 0 0,0 0 0 0 0,0 0 0 0 0,0 0 0 0 0,-1 0 1 0 0,1 0-1 0 0,0 0 0 0 0,0 0 0 0 0,0 0 0 0 0,0 0 0 0 0,-1 0 0 0 0,1 0 1 0 0,0 0-1 0 0,0 0 0 0 0,0 0 0 0 0,0 0 0 0 0,-1 0 0 0 0,1 0 0 0 0,0 0 1 0 0,0-1-1 0 0,0 1 0 0 0,0 0 0 0 0,-1 0 0 0 0,1 0 0 0 0,0 0 0 0 0,0 0 1 0 0,0 0-1 0 0,0-1 0 0 0,0 1 0 0 0,0 0 0 0 0,0 0 0 0 0,0 0 0 0 0,0 0 1 0 0,-1-1-1 0 0,1 1 0 0 0,0 0 0 0 0,0 0 0 0 0,0 0 0 0 0,0-1 0 0 0,0 1 1 0 0,0 0-1 0 0,0 0 0 0 0,0 0 0 0 0,0 0 0 0 0,0-1 0 0 0,0 1 0 0 0,0 0 1 0 0,1 0-1 0 0,-1 0 0 0 0,0 0 0 0 0,0-1 0 0 0,0 1 0 0 0,0 0 0 0 0,0 0 1 0 0,0 0-1 0 0,0 0 0 0 0,0-1 0 0 0,0 1 0 0 0,1 0 0 0 0,-1 0 0 0 0,0 0 1 0 0,0 0-1 0 0,0 0 0 0 0,0 0 0 0 0,0 0 0 0 0,1-1 0 0 0,-1 1 0 0 0,0 0 1 0 0,19-18 67 0 0,29-17 33 0 0,-35 24-90 0 0,-11 8-1 0 0,1 0-1 0 0,0 0 1 0 0,0 1-1 0 0,1 0 1 0 0,-1-1-1 0 0,0 1 1 0 0,5-1-1 0 0,-8 3-6 0 0,-28 12-209 0 0,-71 10 628 0 0,86-7-171 0 0,7-12-212 0 0,-1 0 1 0 0,1 0 0 0 0,-1 0-1 0 0,0-1 1 0 0,0 0 0 0 0,0 0-1 0 0,-10 1 1 0 0,17-3-44 0 0,1 0 0 0 0,-1 1 0 0 0,0-1 0 0 0,0 0 0 0 0,0 0 0 0 0,0 1 0 0 0,1-1 0 0 0,-1 0 0 0 0,0 1 0 0 0,0-1 0 0 0,0 0 0 0 0,0 1-1 0 0,0-1 1 0 0,0 0 0 0 0,0 1 0 0 0,0-1 0 0 0,0 0 0 0 0,0 1 0 0 0,0-1 0 0 0,0 0 0 0 0,0 0 0 0 0,0 1 0 0 0,0-1 0 0 0,0 0 0 0 0,0 1 0 0 0,0-1 0 0 0,-1 0 0 0 0,1 1 0 0 0,0-1 0 0 0,0 0 0 0 0,0 0-1 0 0,0 1 1 0 0,-1-1 0 0 0,1 0 0 0 0,0 0 0 0 0,0 1 0 0 0,-1-1 0 0 0,1 0 0 0 0,0 0 0 0 0,0 0 0 0 0,-1 1 0 0 0,1-1 0 0 0,0 0 0 0 0,-1 0 0 0 0,-11 15 53 0 0,12-15-51 0 0,-12 9 56 0 0,1 0-29 0 0,17-11-13 0 0,6-4 122 0 0,0 0 1 0 0,0 0 0 0 0,-1-1-1 0 0,0 0 1 0 0,0-1 0 0 0,-1 0 0 0 0,0-1-1 0 0,12-13 1 0 0,2-11-143 0 0,15-17 42 0 0,-39 50-39 0 0,-3 2-128 0 0,0 0 73 0 0,0 0 0 0 0,0 1 0 0 0,0-1 0 0 0,1 1 0 0 0,-1-1 0 0 0,1 1 0 0 0,-1 0 0 0 0,1 0 0 0 0,0 1 0 0 0,0-1 0 0 0,-2 5 0 0 0,-1 1 44 0 0,-40 68 85 0 0,35-57 84 0 0,0-1 0 0 0,-2 0 0 0 0,0-1 0 0 0,-1-1 0 0 0,0 1 0 0 0,-2-2 0 0 0,-23 22 0 0 0,38-38-141 0 0,-1 1 1 0 0,1-1-1 0 0,0 1 1 0 0,-1-1-1 0 0,1 0 1 0 0,0 1-1 0 0,-1-1 1 0 0,1 1-1 0 0,0-1 0 0 0,-1 0 1 0 0,1 0-1 0 0,-1 1 1 0 0,1-1-1 0 0,0 0 1 0 0,-1 0-1 0 0,1 1 1 0 0,-1-1-1 0 0,1 0 1 0 0,-1 0-1 0 0,1 0 0 0 0,-1 0 1 0 0,1 0-1 0 0,-1 1 1 0 0,1-1-1 0 0,-1 0 1 0 0,1 0-1 0 0,-1-1 1 0 0,1 1-1 0 0,-1 0 1 0 0,1 0-1 0 0,-1 0 0 0 0,1 0 1 0 0,-1 0-1 0 0,1 0 1 0 0,-1-1-1 0 0,1 1 1 0 0,-2-1-1 0 0,6-20 248 0 0,18-27-317 0 0,-8 25 58 0 0,20-27-40 0 0,-31 47 25 0 0,0 0 1 0 0,-1 0-1 0 0,1 0 0 0 0,0 1 0 0 0,0-1 0 0 0,0 1 0 0 0,1 0 1 0 0,-1 0-1 0 0,1 0 0 0 0,-1 0 0 0 0,1 0 0 0 0,4-1 0 0 0,-7 3-3 0 0,-1 0 1 0 0,1-1-1 0 0,0 1 0 0 0,-1 0 0 0 0,1 0 0 0 0,0 0 0 0 0,-1-1 0 0 0,1 1 0 0 0,0 0 0 0 0,-1 0 0 0 0,1 0 1 0 0,0 0-1 0 0,-1 0 0 0 0,1 0 0 0 0,0 1 0 0 0,0-1 0 0 0,-1 0 0 0 0,1 0 0 0 0,0 0 0 0 0,-1 1 0 0 0,1-1 1 0 0,0 0-1 0 0,-1 1 0 0 0,1-1 0 0 0,-1 0 0 0 0,2 1 0 0 0,-2 0 6 0 0,0 0 0 0 0,0 0-1 0 0,0 0 1 0 0,0 0 0 0 0,1 0-1 0 0,-1 0 1 0 0,0 0 0 0 0,-1-1-1 0 0,1 1 1 0 0,0 0 0 0 0,0 0-1 0 0,0 0 1 0 0,-1 0 0 0 0,1 0 0 0 0,0 0-1 0 0,-1-1 1 0 0,0 3 0 0 0,-28 41-2 0 0,23-36 16 0 0,6-8-4 0 0,-17 28 11 0 0,16-27-11 0 0,1 0 1 0 0,-1 0-1 0 0,0 0 0 0 0,1 0 0 0 0,0 0 1 0 0,-1 0-1 0 0,1 0 0 0 0,0 0 0 0 0,-1 0 0 0 0,1 0 1 0 0,0 0-1 0 0,0 0 0 0 0,0 0 0 0 0,0 0 1 0 0,0 0-1 0 0,0 0 0 0 0,0 0 0 0 0,0 0 0 0 0,0 0 1 0 0,1 1-1 0 0,-1-1 0 0 0,0 0 0 0 0,1 0 1 0 0,0 1-1 0 0,3-2 0 0 0,0-1 1 0 0,0 0-1 0 0,0 0 1 0 0,-1 0-1 0 0,1-1 1 0 0,0 1-1 0 0,0-1 0 0 0,5-4 1 0 0,3-2 32 0 0,0-1 1 0 0,-1 0-1 0 0,-1 0 0 0 0,1-2 1 0 0,12-15-1 0 0,-11 12-31 0 0,1 0 0 0 0,24-19 1 0 0,-28 25-17 0 0,-7 5 5 0 0,0 1-1 0 0,0 0 0 0 0,0 0 1 0 0,0 1-1 0 0,1-1 1 0 0,-1 0-1 0 0,1 1 1 0 0,-1 0-1 0 0,1-1 0 0 0,3 0 1 0 0,-23 53-535 0 0,-1-11 800 0 0,-2-1 0 0 0,-42 63 0 0 0,128-202 32 0 0,-56 88-467 0 0,-22 31 183 0 0,-25 31 132 0 0,22-33-86 0 0,-5 7 113 0 0,-1-2 0 0 0,-26 22 0 0 0,45-43-124 0 0,0 1 0 0 0,0-1-1 0 0,0 1 1 0 0,1 0 0 0 0,-1 0 0 0 0,0 0 0 0 0,1 0-1 0 0,0 0 1 0 0,-1 0 0 0 0,1 0 0 0 0,-1 3 0 0 0,2-5-14 0 0,51-25-475 0 0,-28 10 446 0 0,0-1 0 0 0,-1-1-1 0 0,27-29 1 0 0,-77 121-420 0 0,14-51 517 0 0,-2 0 0 0 0,-1 0-1 0 0,-1-2 1 0 0,-1 0 0 0 0,-1-1 0 0 0,-44 35-1 0 0,12-25 122 0 0,69-56-72 0 0,-13 17-179 0 0,0 1 1 0 0,0 1-1 0 0,1-1 0 0 0,9-9 1 0 0,20-10 17 0 0,0 2 0 0 0,2 1 0 0 0,74-35 1 0 0,-109 57 18 0 0,2 0-5 0 0,-1 0 0 0 0,0 0 0 0 0,0 0 0 0 0,0 0 0 0 0,0 0 1 0 0,1 1-1 0 0,-1-1 0 0 0,0 1 0 0 0,0-1 0 0 0,1 1 0 0 0,2 0 0 0 0,-37 46-218 0 0,21-33 254 0 0,-1 0 0 0 0,-1-1 0 0 0,0 0 0 0 0,0-2 0 0 0,-23 15 0 0 0,151-103-267 0 0,168-58 133 0 0,-260 129 81 0 0,-16 7 13 0 0,-14 5 15 0 0,-46 37 283 0 0,32-30-281 0 0,3-1 79 0 0,0-2-1 0 0,-29 12 0 0 0,249-91-340 0 0,-82 29 181 0 0,17-5 40 0 0,-119 41 79 0 0,-12 2-52 0 0,0 1-1 0 0,1 1 1 0 0,-1-1 0 0 0,13 0-1 0 0,-18 4 206 0 0,-9 4 171 0 0,-14 6 203 0 0,19-11-592 0 0,-158 77 281 0 0,125-61-247 0 0,20-10-1 0 0,0 0 0 0 0,-17 12 0 0 0,33-19-16 0 0,0 0-1 0 0,0 0 1 0 0,0 0 0 0 0,0 0-1 0 0,-1 0 1 0 0,1 0 0 0 0,0 0 0 0 0,0 0-1 0 0,0 0 1 0 0,0 0 0 0 0,0 0-1 0 0,-1 0 1 0 0,1 0 0 0 0,0 1-1 0 0,0-1 1 0 0,0 0 0 0 0,0 0-1 0 0,0 0 1 0 0,0 0 0 0 0,-1 0-1 0 0,1 0 1 0 0,0 1 0 0 0,0-1-1 0 0,0 0 1 0 0,0 0 0 0 0,0 0-1 0 0,0 0 1 0 0,0 0 0 0 0,0 1-1 0 0,0-1 1 0 0,0 0 0 0 0,0 0-1 0 0,0 0 1 0 0,0 0 0 0 0,0 0-1 0 0,0 1 1 0 0,0-1 0 0 0,0 0 0 0 0,0 0-1 0 0,0 0 1 0 0,0 0 0 0 0,0 1-1 0 0,0-1 1 0 0,0 0 0 0 0,0 0-1 0 0,0 0 1 0 0,0 0 0 0 0,0 0-1 0 0,0 1 1 0 0,0-1 0 0 0,1 0-1 0 0,-1 0 1 0 0,0 0 0 0 0,0 0-1 0 0,0 0 1 0 0,0 0 0 0 0,0 0-1 0 0,0 1 1 0 0,1-1 0 0 0,-1 0-1 0 0,0 0 1 0 0,0 0 0 0 0,0 0-1 0 0,0 0 1 0 0,0 0 0 0 0,1 0 0 0 0,18 3-340 0 0,29-8-149 0 0,-10-8 451 0 0,40-21-1 0 0,-43 17-142 0 0,58-18-1 0 0,-60 25 128 0 0,-19 5 18 0 0,0 1 0 0 0,0 0 1 0 0,0 1-1 0 0,29-3 1 0 0,-98 40 657 0 0,-27 9-597 0 0,52-26-10 0 0,-1-1-1 0 0,-41 14 0 0 0,44-20-6 0 0,-8 3-1 0 0,27-10-11 0 0,10-5-8 0 0,16-4-10 0 0,1 0 1 0 0,0 0 0 0 0,0 2 0 0 0,28-4 0 0 0,8-3 27 0 0,-35 7-73 0 0,1 0 0 0 0,-1 1 0 0 0,22 0-1 0 0,-41 3 73 0 0,0 0-1 0 0,0 0 0 0 0,0 0 1 0 0,0 0-1 0 0,0 0 0 0 0,0 0 1 0 0,0 0-1 0 0,0 0 0 0 0,0 0 1 0 0,0 0-1 0 0,0 0 0 0 0,0 0 1 0 0,0 0-1 0 0,0 1 0 0 0,0-1 0 0 0,0 0 1 0 0,0 0-1 0 0,0 0 0 0 0,0 0 1 0 0,0 0-1 0 0,0 0 0 0 0,0 0 1 0 0,0 0-1 0 0,0 0 0 0 0,0 0 1 0 0,0 0-1 0 0,0 0 0 0 0,0 0 1 0 0,0 0-1 0 0,0 0 0 0 0,0 0 1 0 0,0 1-1 0 0,0-1 0 0 0,0 0 0 0 0,0 0 1 0 0,0 0-1 0 0,0 0 0 0 0,0 0 1 0 0,0 0-1 0 0,0 0 0 0 0,0 0 1 0 0,0 0-1 0 0,0 0 0 0 0,0 0 1 0 0,1 0-1 0 0,-1 0 0 0 0,0 0 1 0 0,0 0-1 0 0,0 0 0 0 0,-11 5 258 0 0,-15 3-81 0 0,-29-1-150 0 0,-67 18 0 0 0,108-23-38 0 0,0 1 1 0 0,0 1-1 0 0,0 1 1 0 0,0 0-1 0 0,1 1 1 0 0,0 0-1 0 0,0 1 1 0 0,0 0-1 0 0,1 1 1 0 0,-15 13-1 0 0,33-20-69 0 0,1 0-1 0 0,0 0 1 0 0,-1 0-1 0 0,1-1 1 0 0,0 0-1 0 0,9-2 1 0 0,-2 2 116 0 0,134-8-106 0 0,-135 8 70 0 0,3 0 67 0 0,-37 4 191 0 0,-14 1-242 0 0,-37-2 0 0 0,40-2 7 0 0,-58 9 0 0 0,-5 9 29 0 0,100-28-3 0 0,2 1 0 0 0,-1 0-1 0 0,1 0 1 0 0,0 0 0 0 0,12-8-1 0 0,35-21-16 0 0,70-43-193 0 0,-58 40-33 0 0,-86 50 238 0 0,-1-1 0 0 0,0 0-1 0 0,0-2 1 0 0,-1 0 0 0 0,0-2 0 0 0,0 0 0 0 0,-27 2 0 0 0,48-7-29 0 0,-1 0 0 0 0,1 1 0 0 0,0-1 1 0 0,-1 0-1 0 0,1 0 0 0 0,-1 0 0 0 0,1 0 1 0 0,0-1-1 0 0,-1 1 0 0 0,1 0 0 0 0,-1-1 1 0 0,1 1-1 0 0,0 0 0 0 0,0-1 0 0 0,-1 0 1 0 0,1 1-1 0 0,0-1 0 0 0,0 0 1 0 0,-1 0-1 0 0,1 1 0 0 0,0-1 0 0 0,0 0 1 0 0,0 0-1 0 0,0 0 0 0 0,0 0 0 0 0,1 0 1 0 0,-1-1-1 0 0,0 1 0 0 0,0 0 0 0 0,1 0 1 0 0,-1-1-1 0 0,1 1 0 0 0,-1 0 0 0 0,1 0 1 0 0,-1-1-1 0 0,1 1 0 0 0,0-1 0 0 0,0 1 1 0 0,-1-2-1 0 0,2 0-11 0 0,-1-1 0 0 0,1 1 0 0 0,0-1 0 0 0,0 1-1 0 0,0-1 1 0 0,0 1 0 0 0,1 0 0 0 0,-1-1 0 0 0,1 1 0 0 0,0 0 0 0 0,0 0 0 0 0,0 0 0 0 0,0 1 0 0 0,5-5-1 0 0,16-13-86 0 0,1 0-1 0 0,45-27 1 0 0,-13 10 68 0 0,14-5-380 0 0,-104 43 248 0 0,26-1 127 0 0,1-1 0 0 0,-1 1 0 0 0,1 1 0 0 0,-10 0 0 0 0,-182 40-30 0 0,192-39-17 0 0,9-1-5 0 0,17 2-55 0 0,32-3 92 0 0,-30-3 67 0 0,-1-1 1 0 0,39-13 0 0 0,-36 9-10 0 0,35-7 0 0 0,-44 16-18 0 0,-12 5-81 0 0,-3-5 78 0 0,0 1 0 0 0,0-1 0 0 0,0 1 1 0 0,0-1-1 0 0,0 0 0 0 0,-1 1 0 0 0,1-1 0 0 0,0 0 0 0 0,-1 0 1 0 0,1 0-1 0 0,-2 1 0 0 0,-32 16 80 0 0,0-2-1 0 0,-1-1 1 0 0,-43 11 0 0 0,-12 5-60 0 0,5-1 17 0 0,85-29-46 0 0,0-1 2 0 0,41-34-56 0 0,-39 34 65 0 0,-1-1 0 0 0,0 1 0 0 0,1 0 0 0 0,-1 0 0 0 0,0 0 0 0 0,1 0 0 0 0,-1 0 0 0 0,0 0-1 0 0,1-1 1 0 0,-1 1 0 0 0,0 0 0 0 0,0 0 0 0 0,1 0 0 0 0,-1-1 0 0 0,0 1 0 0 0,0 0 0 0 0,1 0 0 0 0,-1-1 0 0 0,0 1-1 0 0,0 0 1 0 0,0-1 0 0 0,1 1 0 0 0,-1 0 0 0 0,0 0 0 0 0,0-1 0 0 0,0 1 0 0 0,0 0 0 0 0,0-1 0 0 0,0 1 0 0 0,0-1-1 0 0,0 1 1 0 0,0 0 0 0 0,0-1 0 0 0,0 1 0 0 0,0 0 0 0 0,0-1 0 0 0,0 1 0 0 0,0 0 0 0 0,0-1 0 0 0,0 1 0 0 0,0 0 0 0 0,0-1-1 0 0,0 1 1 0 0,-1 0 0 0 0,1-1 0 0 0,0 1 0 0 0,0 0 0 0 0,0 0 0 0 0,-1-1 0 0 0,1 1 0 0 0,0 0 0 0 0,0 0 0 0 0,-1-1-1 0 0,1 1 1 0 0,-1 0 0 0 0,0-1-3 0 0,0 1 0 0 0,0-1 0 0 0,0 1 0 0 0,0 0 0 0 0,0-1 0 0 0,0 1 0 0 0,0 0 0 0 0,0 0 0 0 0,0 0 0 0 0,-1 0 0 0 0,1 0-1 0 0,0 0 1 0 0,0 0 0 0 0,0 0 0 0 0,0 1 0 0 0,0-1 0 0 0,0 0 0 0 0,-2 1 0 0 0,1 0 168 0 0,2-1-165 0 0,0-1 0 0 0,0 1 0 0 0,0 0-1 0 0,0 0 1 0 0,0 0 0 0 0,1 0 0 0 0,-1 0 0 0 0,0 0 0 0 0,0 0 0 0 0,0-1 0 0 0,0 1 0 0 0,0 0 0 0 0,0 0 0 0 0,0 0 0 0 0,0 0-1 0 0,0 0 1 0 0,0 0 0 0 0,0 0 0 0 0,1 0 0 0 0,-1 0 0 0 0,0 0 0 0 0,0 0 0 0 0,0 0 0 0 0,0-1 0 0 0,0 1 0 0 0,0 0 0 0 0,0 0 0 0 0,0 0-1 0 0,1 0 1 0 0,-1 0 0 0 0,0 0 0 0 0,0 0 0 0 0,0 0 0 0 0,0 0 0 0 0,0 0 0 0 0,0 0 0 0 0,1 0 0 0 0,-1 0 0 0 0,0 0 0 0 0,0 0 0 0 0,0 0-1 0 0,0 1 1 0 0,0-1 0 0 0,0 0 0 0 0,0 0 0 0 0,1 0 0 0 0,-1 0 0 0 0,0 0 0 0 0,0 0 0 0 0,0 0 0 0 0,0 0 0 0 0,0 0-6 0 0,0 0 0 0 0,0 0 0 0 0,0 0 0 0 0,0 0 0 0 0,0 0 0 0 0,0 0 0 0 0,0 0 1 0 0,0 0-1 0 0,-1 1 0 0 0,1-1 0 0 0,0 0 0 0 0,0 0 0 0 0,0 0 0 0 0,0 0 0 0 0,0 0 0 0 0,0 0 0 0 0,0 0 1 0 0,0 0-1 0 0,0 0 0 0 0,0 0 0 0 0,0 0 0 0 0,0 0 0 0 0,0 0 0 0 0,0 0 0 0 0,0 0 0 0 0,0 0 0 0 0,0 1 1 0 0,0-1-1 0 0,0 0 0 0 0,0 0 0 0 0,0 0 0 0 0,0 0 0 0 0,0 0 0 0 0,0 0 0 0 0,0 0 0 0 0,0 0 0 0 0,0 0 1 0 0,0 0-1 0 0,0 0 0 0 0,0 0 0 0 0,0 0 0 0 0,0 0 0 0 0,0 1 0 0 0,0-1 0 0 0,0 0 0 0 0,0 0 0 0 0,0 0 1 0 0,0 0-1 0 0,0 0 0 0 0,0 0 0 0 0,0 0 0 0 0,0 0 0 0 0,1 0 0 0 0,5-4 35 0 0,-12 6-349 0 0,5-1 290 0 0,0-1 5 0 0,1-1 0 0 0,-1 1-1 0 0,0 0 1 0 0,0 0 0 0 0,1 0-1 0 0,-1 0 1 0 0,0 0-1 0 0,0 0 1 0 0,0 0 0 0 0,1 1-1 0 0,-1-1 1 0 0,0 0 0 0 0,0 0-1 0 0,1 1 1 0 0,-1-1-1 0 0,0 0 1 0 0,1 1 0 0 0,-1-1-1 0 0,0 0 1 0 0,1 1 0 0 0,-1-1-1 0 0,0 1 1 0 0,1-1-1 0 0,-1 1 1 0 0,1 0 0 0 0,-1 0-1 0 0,-5 4-985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8:51:03.47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</inkml:trace>
  <inkml:trace contextRef="#ctx0" brushRef="#br0" timeOffset="1">1 0 24575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8:51:03.81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8:51:04.17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56 0 24575,'-4'0'0,"-8"0"0</inkml:trace>
  <inkml:trace contextRef="#ctx0" brushRef="#br0" timeOffset="1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1T06:57:12.74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307 1 1208 0 0,'0'8'6327'0'0,"0"9"-6391"0"0,-6-2-322 0 0,0-2 0 0 0,-1 1 0 0 0,-1-1 0 0 0,0 0 0 0 0,0-1 0 0 0,-16 18 0 0 0,-67 62 694 0 0,78-79 1 0 0,-1-2 0 0 0,0 1 0 0 0,0-2 0 0 0,-2 0 0 0 0,1-1-1 0 0,-1 0 1 0 0,-30 11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1T06:57:48.5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 0 8 0 0,'-2'0'0'0'0,"2"2"0"0"0,0 0 1515 0 0,6 1 3285 0 0,-6-3-4753 0 0,0 0 1 0 0,0 1 0 0 0,0-1 0 0 0,0 0-1 0 0,0 1 1 0 0,0-1 0 0 0,0 0 0 0 0,0 0-1 0 0,0 1 1 0 0,1-1 0 0 0,-1 0-1 0 0,0 0 1 0 0,0 1 0 0 0,0-1 0 0 0,0 0-1 0 0,0 0 1 0 0,0 1 0 0 0,1-1 0 0 0,-1 0-1 0 0,0 0 1 0 0,0 1 0 0 0,0-1-1 0 0,0 0 1 0 0,1 0 0 0 0,-1 0 0 0 0,0 0-1 0 0,0 1 1 0 0,1-1 0 0 0,-1 0 0 0 0,0 0-1 0 0,0 0 1 0 0,1 0 0 0 0,-1 0-1 0 0,0 0 1 0 0,1 0 0 0 0,-1 0 0 0 0,0 0-1 0 0,0 0 1 0 0,1 1 0 0 0,-1-2 0 0 0,1 1-15 0 0,-1 0 1 0 0,0 0 0 0 0,0 0 0 0 0,0 0 0 0 0,1 0 0 0 0,-1 0 0 0 0,0 0-1 0 0,0 1 1 0 0,0-1 0 0 0,1 0 0 0 0,-1 0 0 0 0,0 0 0 0 0,0 0 0 0 0,0 0-1 0 0,1 0 1 0 0,-1 0 0 0 0,0 0 0 0 0,0 0 0 0 0,0 1 0 0 0,1-1 0 0 0,-1 0 0 0 0,0 0-1 0 0,0 0 1 0 0,0 0 0 0 0,0 0 0 0 0,0 1 0 0 0,0-1 0 0 0,1 0 0 0 0,-1 0-1 0 0,0 0 1 0 0,0 1 0 0 0,0-1 0 0 0,0 0 0 0 0,0 0 0 0 0,0 0 0 0 0,0 1-1 0 0,0-1 1 0 0,0 0 0 0 0,0 1 0 0 0,7 10 312 0 0,-6-10-242 0 0,0 0 0 0 0,0 0 0 0 0,0 0 1 0 0,0-1-1 0 0,-1 1 0 0 0,1 0 0 0 0,0 0 1 0 0,-1 0-1 0 0,1 0 0 0 0,-1 1 1 0 0,1-1-1 0 0,-1 0 0 0 0,0 0 0 0 0,1 0 1 0 0,-1 2-1 0 0,23 18 499 0 0,-22-21-614 0 0,1 2 60 0 0,-1 0 0 0 0,1 0 0 0 0,0 0 0 0 0,0 0 0 0 0,-1 0 0 0 0,1 0 0 0 0,-1 0 0 0 0,1 0 0 0 0,-1 1 0 0 0,2 4 0 0 0,-3-7 7 0 0,17 40 712 0 0,-4-6-568 0 0,-11-29-111 0 0,1 0 1 0 0,-1 0-1 0 0,-1 0 1 0 0,1 1-1 0 0,-1-1 1 0 0,1 0-1 0 0,-2 1 1 0 0,1-1-1 0 0,0 1 1 0 0,-2 10-1 0 0,-7 46 727 0 0,8-54-849 0 0,1 10 148 0 0,-1-17-111 0 0,0-1 0 0 0,0 0 0 0 0,0 1 0 0 0,0-1 0 0 0,0 0 0 0 0,0 1 0 0 0,0-1 0 0 0,0 0 0 0 0,-1 1 0 0 0,1-1 0 0 0,0 0 0 0 0,0 1 0 0 0,0-1 0 0 0,0 0 0 0 0,0 1-1 0 0,-1-1 1 0 0,1 0 0 0 0,0 1 0 0 0,0-1 0 0 0,-1 0 0 0 0,1 0 0 0 0,0 1 0 0 0,0-1 0 0 0,-1 0 0 0 0,1 0 0 0 0,0 0 0 0 0,-1 1 0 0 0,1-1 0 0 0,0 0 0 0 0,-1 0 0 0 0,1 0 0 0 0,0 0-1 0 0,-1 0 1 0 0,0 1 15 0 0,-3 32 110 0 0,4-32-101 0 0,-3 3 7 0 0,1 1 0 0 0,0 0-1 0 0,-1 0 1 0 0,2 1 0 0 0,-3 5-1 0 0,-11 21 84 0 0,15-32-125 0 0,-28 10-285 0 0,20-13-2084 0 0,3 1-398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1T06:57:59.56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309 124 8 0 0,'0'5'0'0'0,"0"-1"0"0"0,0 1 0 0 0,1 0 0 0 0,-1 0 0 0 0,1 0 0 0 0,0 0 0 0 0,0-1 0 0 0,1 1 0 0 0,2 6 0 0 0,-3-8 0 0 0,8 22 225 0 0,-1-4 830 0 0,-1 1 0 0 0,-1 0 0 0 0,5 35 0 0 0,-11-51-877 0 0,1 0 0 0 0,-1-1 0 0 0,0 1 1 0 0,0 0-1 0 0,-1 0 0 0 0,0 0 1 0 0,0 0-1 0 0,0-1 0 0 0,-1 1 1 0 0,0 0-1 0 0,0-1 0 0 0,0 1 1 0 0,0-1-1 0 0,-1 0 0 0 0,0 0 0 0 0,0 0 1 0 0,-1 0-1 0 0,-7 8 0 0 0,0-1 404 0 0,-19 18 43 0 0,28-28-581 0 0,0-1 0 0 0,0 1 0 0 0,0-1 0 0 0,0 0 0 0 0,0 1 0 0 0,0-1 0 0 0,0 0 0 0 0,0 0-1 0 0,-1 0 1 0 0,1-1 0 0 0,0 1 0 0 0,-1-1 0 0 0,-2 1 0 0 0,3-2 81 0 0,0 0 0 0 0,1 0 0 0 0,0 0-1 0 0,-1 0 1 0 0,1-1 0 0 0,0 1 0 0 0,-1-1 0 0 0,1 1 0 0 0,0-1 0 0 0,0 1 0 0 0,0-1-1 0 0,0 1 1 0 0,-1-4 0 0 0,-13-26 166 0 0,15 31-291 0 0,-5-13 33 0 0,1 1 0 0 0,0-1 0 0 0,1 0-1 0 0,0 0 1 0 0,1 0 0 0 0,0-15 0 0 0,2-85-12 0 0,1 55-60 0 0,-1-75 245 0 0,5 497 711 0 0,-5-331-646 0 0,-1 0 0 0 0,-2 0-1 0 0,0-1 1 0 0,-3 1 0 0 0,-18 62-1 0 0,23-92-181 0 0,0-1-1 0 0,-1 0 0 0 0,1 1 1 0 0,0-1-1 0 0,-1 0 0 0 0,0 0 1 0 0,1 0-1 0 0,-1 0 0 0 0,0-1 0 0 0,0 1 1 0 0,0 0-1 0 0,0-1 0 0 0,-1 1 1 0 0,1-1-1 0 0,-4 2 0 0 0,5-2-45 0 0,0-1-1 0 0,0 0 1 0 0,0 1 0 0 0,0-1-1 0 0,0 0 1 0 0,0 1-1 0 0,-1-1 1 0 0,1 0 0 0 0,0 0-1 0 0,0 0 1 0 0,0 0-1 0 0,0 0 1 0 0,0 0 0 0 0,0 0-1 0 0,0 0 1 0 0,0-1-1 0 0,0 1 1 0 0,0 0 0 0 0,0-1-1 0 0,0 1 1 0 0,0-1-1 0 0,0 1 1 0 0,0-1-1 0 0,0 1 1 0 0,0-1 0 0 0,0 0-1 0 0,0 1 1 0 0,1-1-1 0 0,-1 0 1 0 0,0 0 0 0 0,0 1-1 0 0,1-1 1 0 0,-1 0-1 0 0,1 0 1 0 0,-1 0 0 0 0,1 0-1 0 0,-1 0 1 0 0,0-1-1 0 0,-2-8-23 0 0,0-1 0 0 0,0 1 0 0 0,1 0 0 0 0,1-1 0 0 0,0 1 0 0 0,0-1-1 0 0,1 0 1 0 0,1-12 0 0 0,16-88-319 0 0,-6 48 281 0 0,-4-3 71 0 0,-1-89 0 0 0,-6 204-606 0 0,-13 95 0 0 0,9-115 661 0 0,0 0-1 0 0,1 32 1 0 0,3-60-74 0 0,2-29 1114 0 0,-7 0-1089 0 0,-2 1 1 0 0,-11-30-1 0 0,-5-16 15 0 0,15 38-86 0 0,1-1-1 0 0,2 1 0 0 0,-2-59 1 0 0,56 207-1449 0 0,8 46 1602 0 0,-57-159-124 0 0,0 0 1 0 0,0 0-1 0 0,0 0 0 0 0,0 0 1 0 0,0 0-1 0 0,0 0 0 0 0,0 1 1 0 0,0-1-1 0 0,0 0 0 0 0,0 0 1 0 0,0 0-1 0 0,0 0 0 0 0,0 0 1 0 0,0 0-1 0 0,0 0 0 0 0,0 0 1 0 0,0 1-1 0 0,0-1 0 0 0,0 0 1 0 0,0 0-1 0 0,0 0 0 0 0,0 0 1 0 0,0 0-1 0 0,0 0 0 0 0,0 0 1 0 0,0 0-1 0 0,0 1 0 0 0,0-1 1 0 0,0 0-1 0 0,0 0 17 0 0,0 0-17 0 0,-1 0 0 0 0,1 0 1 0 0,0 0-1 0 0,0 0 0 0 0,0 0 1 0 0,0 0-1 0 0,0 0 0 0 0,0 0 1 0 0,0 0-1 0 0,0 0 0 0 0,0 0 1 0 0,-1 1-1 0 0,1-1 0 0 0,0 0 1 0 0,0 0-1 0 0,0 0 0 0 0,0 0 1 0 0,0 0-1 0 0,0 0 0 0 0,0 0 1 0 0,0 0-1 0 0,-1 0 0 0 0,1-1 1 0 0,0 1-1 0 0,0 0 0 0 0,0 0 1 0 0,0 0-1 0 0,-11-4 458 0 0,-9-8-156 0 0,13 3-324 0 0,0 1-1 0 0,0-1 1 0 0,1 0-1 0 0,0 0 1 0 0,1-1-1 0 0,0 0 0 0 0,1 0 1 0 0,-7-18-1 0 0,9 21 1 0 0,0 1 0 0 0,1-1 1 0 0,-1 0-1 0 0,1 0 0 0 0,1 0 0 0 0,-1 0 0 0 0,1 0 0 0 0,0 0 0 0 0,1 0 0 0 0,-1 0 0 0 0,1 1 0 0 0,1-1 0 0 0,-1 0 0 0 0,6-12 0 0 0,-3 8-151 0 0,-7 9-195 0 0,1 3 313 0 0,1 0 1 0 0,0 0 0 0 0,0 0 0 0 0,1 0 0 0 0,-1 0 0 0 0,0 1 0 0 0,0-1 0 0 0,1 0-1 0 0,-1 0 1 0 0,0 0 0 0 0,1 1 0 0 0,-1-1 0 0 0,1 1 0 0 0,-1 1 0 0 0,-7 44 39 0 0,3 1 1 0 0,1 0 0 0 0,3 0-1 0 0,7 78 1 0 0,2-73 282 0 0,7-303 1248 0 0,-13 220-1401 0 0,0-73-373 0 0,-2 103 216 0 0,2 26-1688 0 0,22 112 1595 0 0,-22-117 153 0 0,-1 0-1 0 0,-1 0 1 0 0,-1 0 0 0 0,-5 35-1 0 0,6-56-28 0 0,0 0 1 0 0,0 1-1 0 0,0-1 0 0 0,0 0 0 0 0,0 1 0 0 0,0-1 0 0 0,0 0 0 0 0,0 1 0 0 0,0-1 0 0 0,0 0 0 0 0,0 1 0 0 0,0-1 0 0 0,0 0 0 0 0,0 1 0 0 0,0-1 0 0 0,0 0 0 0 0,0 0 0 0 0,0 1 1 0 0,-1-1-1 0 0,1 0 0 0 0,0 1 0 0 0,0-1 0 0 0,0 0 0 0 0,0 0 0 0 0,-1 1 0 0 0,1-1 0 0 0,0 0 0 0 0,0 0 0 0 0,0 0 0 0 0,-1 1 0 0 0,1-1 0 0 0,0 0 0 0 0,-1 0 0 0 0,1 0 0 0 0,0 0 1 0 0,0 0-1 0 0,-1 1 0 0 0,1-1 0 0 0,0 0 0 0 0,-1 0 0 0 0,1 0 0 0 0,0 0 0 0 0,-1 0 0 0 0,1 0 0 0 0,0 0 0 0 0,0 0 0 0 0,-1 0 0 0 0,1 0 0 0 0,0 0 0 0 0,-1 0 0 0 0,1 0 0 0 0,0 0 1 0 0,-1-1-1 0 0,1 1 0 0 0,-1 0 0 0 0,-14-22 608 0 0,-9-37 275 0 0,21 46-926 0 0,0 1 1 0 0,0-1 0 0 0,1 0-1 0 0,1 0 1 0 0,0 0-1 0 0,2-23 1 0 0,15-80-398 0 0,-4 43 308 0 0,-11 67 121 0 0,2-15 38 0 0,-3 21-32 0 0,0-1-1 0 0,0 1 1 0 0,0 0 0 0 0,0-1-1 0 0,0 1 1 0 0,0-1 0 0 0,0 1 0 0 0,0 0-1 0 0,0-1 1 0 0,0 1 0 0 0,0-1-1 0 0,0 1 1 0 0,0 0 0 0 0,0-1-1 0 0,-1 1 1 0 0,1 0 0 0 0,0-1-1 0 0,0 1 1 0 0,0-1 0 0 0,0 1-1 0 0,-1 0 1 0 0,1 0 0 0 0,0-1-1 0 0,0 1 1 0 0,-1 0 0 0 0,1-1-1 0 0,0 1 1 0 0,-1 0 0 0 0,1 0 0 0 0,0-1-1 0 0,-1 1 1 0 0,1 0 0 0 0,0 0-1 0 0,-1 0 1 0 0,1 0 0 0 0,-1-1-1 0 0,-1 40-1515 0 0,2-34 1473 0 0,3 57-49 0 0,24 124-1 0 0,-17-124 82 0 0,0-30 6 0 0,-7-27 39 0 0,-2 1 1 0 0,1-1-1 0 0,0 1 0 0 0,-1-1 0 0 0,1 10 0 0 0,-4-35 379 0 0,-1 0 0 0 0,0 1 0 0 0,-2-1 0 0 0,-9-26 0 0 0,-3-14-531 0 0,10 24 27 0 0,2 1 0 0 0,2-1-1 0 0,1-50 1 0 0,10 443-1320 0 0,-12-272 2107 0 0,6-86-615 0 0,0-1-1 0 0,0 0 0 0 0,0 0 1 0 0,-1 0-1 0 0,1 0 0 0 0,0 0 1 0 0,-1 0-1 0 0,0 0 1 0 0,1 0-1 0 0,0-5 0 0 0,3-14-25 0 0,-2 1 0 0 0,0-1-1 0 0,-2 0 1 0 0,0 0 0 0 0,-1 0-1 0 0,-1-1 1 0 0,-5-25 0 0 0,3 18-69 0 0,2-3-265 0 0,2 28-229 0 0,1 22-265 0 0,4 33 842 0 0,-3 1 0 0 0,-2-1 0 0 0,-2 1-1 0 0,-10 73 1 0 0,8-76 405 0 0,18-88 657 0 0,1-5-1256 0 0,1 1 1 0 0,28-49 0 0 0,-20 43 64 0 0,22-59 0 0 0,-42 96 44 0 0,0 0-1 0 0,1 0 1 0 0,1 0-1 0 0,14-20 1 0 0,-19 29-3 0 0,1-1 0 0 0,0 0 0 0 0,0 1 0 0 0,0 0 0 0 0,0-1 0 0 0,0 1 0 0 0,1 1 0 0 0,-1-1 0 0 0,1 0 0 0 0,0 1 0 0 0,0 0 0 0 0,0 0 0 0 0,0 0 0 0 0,0 0 0 0 0,0 1 0 0 0,1-1 0 0 0,7 0 0 0 0,-11 2-9 0 0,0 0-1 0 0,1 0 1 0 0,-1 1-1 0 0,0-1 0 0 0,0 0 1 0 0,0 1-1 0 0,1-1 1 0 0,-1 1-1 0 0,0 0 1 0 0,0-1-1 0 0,0 1 0 0 0,0 0 1 0 0,0 0-1 0 0,0 0 1 0 0,-1-1-1 0 0,1 1 1 0 0,0 0-1 0 0,0 0 0 0 0,0 0 1 0 0,-1 0-1 0 0,1 1 1 0 0,-1-1-1 0 0,1 0 1 0 0,-1 0-1 0 0,1 0 1 0 0,-1 0-1 0 0,0 1 0 0 0,1 0 1 0 0,6 41-114 0 0,-7-35 143 0 0,2 15 59 0 0,-1 1 1 0 0,-2-1 0 0 0,0 1 0 0 0,-5 25-1 0 0,-27 92 332 0 0,30-131-372 0 0,1-6-11 0 0,1 0-1 0 0,0 1 1 0 0,-1-1-1 0 0,1 0 0 0 0,1 1 1 0 0,-1-1-1 0 0,1 1 1 0 0,0-1-1 0 0,0 1 1 0 0,1 6-1 0 0,1-12 54 0 0,1-1-1 0 0,0 1 1 0 0,-1-1 0 0 0,1 0-1 0 0,-1 0 1 0 0,0-1 0 0 0,0 1-1 0 0,0 0 1 0 0,3-5 0 0 0,-4 6-74 0 0,118-163 221 0 0,-85 112-313 0 0,72-84 1 0 0,-100 130 86 0 0,0 1 0 0 0,0 0 1 0 0,0 0-1 0 0,0 0 0 0 0,1 0 1 0 0,0 1-1 0 0,0 1 0 0 0,0-1 1 0 0,12-3-1 0 0,-17 6 3 0 0,0 0-1 0 0,1 1 1 0 0,-1-1-1 0 0,0 1 1 0 0,0-1-1 0 0,1 1 1 0 0,-1 0-1 0 0,0 0 1 0 0,1 0-1 0 0,-1 0 1 0 0,0 1-1 0 0,0-1 1 0 0,1 1-1 0 0,-1-1 1 0 0,0 1-1 0 0,0 0 1 0 0,0-1-1 0 0,0 1 1 0 0,0 0-1 0 0,0 1 1 0 0,0-1-1 0 0,0 0 1 0 0,0 1-1 0 0,0-1 1 0 0,-1 1-1 0 0,1-1 1 0 0,0 1-1 0 0,-1 0 1 0 0,0-1-1 0 0,1 1 1 0 0,-1 0-1 0 0,0 0 1 0 0,0 0-1 0 0,0 0 1 0 0,0 0-1 0 0,0 1 1 0 0,0 1-1 0 0,5 16 53 0 0,0 1-1 0 0,-2-1 1 0 0,-1 1-1 0 0,0-1 1 0 0,-1 1-1 0 0,-2 0 1 0 0,0 0-1 0 0,-6 40 1 0 0,2-35 110 0 0,-1-1 1 0 0,-1 0 0 0 0,-2-1 0 0 0,0 0 0 0 0,-2 0-1 0 0,-24 44 1 0 0,48-99 385 0 0,16-56 0 0 0,7-21-502 0 0,-12 41-44 0 0,-16 38-41 0 0,2 1 0 0 0,1 0 0 0 0,1 1 0 0 0,1 0 0 0 0,31-44 0 0 0,-45 70 44 0 0,1 1 1 0 0,-1 0-1 0 0,0 0 1 0 0,0-1-1 0 0,0 1 1 0 0,0 0 0 0 0,0 0-1 0 0,0 0 1 0 0,1-1-1 0 0,-1 1 1 0 0,0 0-1 0 0,0 0 1 0 0,0 0-1 0 0,1 0 1 0 0,-1-1-1 0 0,0 1 1 0 0,0 0 0 0 0,0 0-1 0 0,1 0 1 0 0,-1 0-1 0 0,0 0 1 0 0,0 0-1 0 0,1 0 1 0 0,-1 0-1 0 0,0 0 1 0 0,0 0-1 0 0,1 0 1 0 0,-1 0 0 0 0,0 0-1 0 0,0 0 1 0 0,1 0-1 0 0,-1 0 1 0 0,0 0-1 0 0,0 0 1 0 0,1 0-1 0 0,-1 0 1 0 0,0 0-1 0 0,0 0 1 0 0,1 0 0 0 0,-1 0-1 0 0,0 0 1 0 0,0 1-1 0 0,0-1 1 0 0,1 0-1 0 0,-1 0 1 0 0,0 0-1 0 0,0 0 1 0 0,0 1 0 0 0,1-1-1 0 0,4 18-214 0 0,-2 22 138 0 0,-4-3 150 0 0,-1 0 0 0 0,-3 0 0 0 0,-1 0 0 0 0,-1-1 0 0 0,-2 0 0 0 0,-2 0 0 0 0,-1-1-1 0 0,-1-1 1 0 0,-29 51 0 0 0,25-58 297 0 0,15-30 153 0 0,6-16-145 0 0,13-25-455 0 0,1 1 0 0 0,1 0-1 0 0,3 1 1 0 0,37-52-1 0 0,-15 22-118 0 0,-9 18 101 0 0,2 2 0 0 0,47-50 0 0 0,-80 99-274 0 0,-5 9 156 0 0,-7 23 103 0 0,-18 37 177 0 0,-5-1 92 0 0,-2-1 1 0 0,-3-1 0 0 0,-3-3 0 0 0,-3 0 0 0 0,-67 73-1 0 0,6-14 266 0 0,117-137-414 0 0,-2 0 0 0 0,0 0 0 0 0,-1-1 0 0 0,0-1 0 0 0,-2 1 0 0 0,8-27 0 0 0,3-1-72 0 0,13-37-140 0 0,27-109 1 0 0,-12 34-306 0 0,-125 272 196 0 0,28-45 327 0 0,-89 117 245 0 0,114-158-100 0 0,-1-1 1 0 0,-1 0-1 0 0,-1-2 1 0 0,-41 28-1 0 0,70-60 311 0 0,13-18-363 0 0,24-32-141 0 0,16-15-15 0 0,-6 8-28 0 0,65-66 0 0 0,-108 124 68 0 0,0 1 0 0 0,1 0 0 0 0,0 0 0 0 0,0 1 0 0 0,0-1 1 0 0,1 2-1 0 0,0-1 0 0 0,0 1 0 0 0,0 0 0 0 0,11-3 1 0 0,-18 7 4 0 0,0 0 0 0 0,0 0 1 0 0,-1 0-1 0 0,1 0 1 0 0,0 1-1 0 0,0-1 0 0 0,-1 0 1 0 0,1 0-1 0 0,0 1 1 0 0,0-1-1 0 0,-1 0 0 0 0,1 1 1 0 0,0-1-1 0 0,-1 0 1 0 0,1 1-1 0 0,0-1 0 0 0,-1 1 1 0 0,1 0-1 0 0,-1-1 1 0 0,1 1-1 0 0,-1-1 0 0 0,1 1 1 0 0,-1 0-1 0 0,1-1 1 0 0,-1 1-1 0 0,0 0 0 0 0,1-1 1 0 0,-1 1-1 0 0,0 0 1 0 0,0 0-1 0 0,0-1 0 0 0,1 1 1 0 0,-1 0-1 0 0,0 0 1 0 0,0 0-1 0 0,0-1 1 0 0,0 1-1 0 0,0 0 0 0 0,0 0 1 0 0,0 0-1 0 0,-1-1 1 0 0,1 1-1 0 0,0 1 0 0 0,-7 43 16 0 0,5-38-1 0 0,-3 16 8 0 0,-1 0-1 0 0,-1-1 1 0 0,-1 0-1 0 0,-1 0 0 0 0,-1-1 1 0 0,-1 0-1 0 0,-1-1 1 0 0,-21 28-1 0 0,0-6 159 0 0,-2-2 0 0 0,-65 57-1 0 0,95-91-156 0 0,4-4-9 0 0,0-1 0 0 0,0 0 0 0 0,0 1 0 0 0,-1-1-1 0 0,1 0 1 0 0,0 0 0 0 0,0 0 0 0 0,-1 0 0 0 0,1 0 0 0 0,-1 0 0 0 0,1 0 0 0 0,-3 1 0 0 0,27-37 82 0 0,37-37-237 0 0,129-119-1 0 0,-83 89 77 0 0,-102 98 60 0 0,-1 1 0 0 0,1-1-1 0 0,0 1 1 0 0,0 0 0 0 0,1 0-1 0 0,-1 0 1 0 0,0 0 0 0 0,1 1-1 0 0,0 0 1 0 0,0 0 0 0 0,-1 0-1 0 0,1 1 1 0 0,9-3 0 0 0,-13 5 3 0 0,0-1 1 0 0,0 1-1 0 0,0-1 1 0 0,0 1 0 0 0,0-1-1 0 0,0 1 1 0 0,-1 0-1 0 0,1-1 1 0 0,0 1 0 0 0,0 0-1 0 0,-1 0 1 0 0,1 0-1 0 0,0-1 1 0 0,-1 1 0 0 0,1 0-1 0 0,-1 0 1 0 0,1 0 0 0 0,-1 0-1 0 0,0 0 1 0 0,1 0-1 0 0,-1 0 1 0 0,0 0 0 0 0,0 0-1 0 0,0 0 1 0 0,1 2-1 0 0,2 30 19 0 0,-2-33-10 0 0,-2 20 57 0 0,1 0 0 0 0,-2-1 0 0 0,-1 1 0 0 0,0-1 0 0 0,-2 0 0 0 0,0 0 0 0 0,-1 0 0 0 0,-1-1 0 0 0,-12 24 0 0 0,-9 13 129 0 0,-59 83 0 0 0,68-112-173 0 0,-15 24 93 0 0,60-73-112 0 0,-9 10 24 0 0,184-187-293 0 0,-41 39-132 0 0,-105 102 333 0 0,-43 44 62 0 0,1 0 0 0 0,0 1 1 0 0,1 1-1 0 0,0 0 0 0 0,1 1 1 0 0,1 0-1 0 0,32-18 1 0 0,-48 30 10 0 0,0 0 1 0 0,0 0 0 0 0,1 0-1 0 0,-1 0 1 0 0,0-1 0 0 0,0 1-1 0 0,0 0 1 0 0,1 0 0 0 0,-1 0-1 0 0,0 0 1 0 0,0 0 0 0 0,1 0-1 0 0,-1 0 1 0 0,0 0 0 0 0,1 0-1 0 0,-1 0 1 0 0,0 0 0 0 0,0 0-1 0 0,1 0 1 0 0,-1 0 0 0 0,0 0-1 0 0,0 0 1 0 0,1 0 0 0 0,-1 0-1 0 0,0 0 1 0 0,0 0 0 0 0,1 0-1 0 0,-1 0 1 0 0,0 0 0 0 0,0 1 0 0 0,1-1-1 0 0,-1 0 1 0 0,0 0 0 0 0,0 0-1 0 0,0 0 1 0 0,1 1 0 0 0,-1-1-1 0 0,0 0 1 0 0,0 0 0 0 0,0 0-1 0 0,0 1 1 0 0,0-1 0 0 0,1 0-1 0 0,-1 0 1 0 0,0 1 0 0 0,0-1-1 0 0,0 0 1 0 0,0 0 0 0 0,0 1-1 0 0,0-1 1 0 0,0 1 0 0 0,-4 20 13 0 0,-17 31 59 0 0,19-48-72 0 0,-25 46 103 0 0,-3 0 0 0 0,-2-2 0 0 0,-1-1 0 0 0,-50 51 0 0 0,-5 10 241 0 0,84-104-337 0 0,-5 11 26 0 0,53-77 186 0 0,-13 14-242 0 0,2 1 0 0 0,49-52 0 0 0,86-76-202 0 0,-167 175 226 0 0,7-9-11 0 0,55-49-43 0 0,-56 52 43 0 0,-1 1-1 0 0,1 0 1 0 0,1 1 0 0 0,-1-1 0 0 0,1 2-1 0 0,0-1 1 0 0,13-4 0 0 0,-21 8 4 0 0,0 0 1 0 0,0 0-1 0 0,0 0 1 0 0,1 0-1 0 0,-1 0 1 0 0,0 0-1 0 0,0 0 1 0 0,0 0-1 0 0,0 0 1 0 0,1 0-1 0 0,-1 0 1 0 0,0 0-1 0 0,0 0 1 0 0,0 0-1 0 0,0 0 1 0 0,0 0-1 0 0,1 0 0 0 0,-1 0 1 0 0,0 0-1 0 0,0 0 1 0 0,0 0-1 0 0,0 0 1 0 0,0 0-1 0 0,1 1 1 0 0,-1-1-1 0 0,0 0 1 0 0,0 0-1 0 0,0 0 1 0 0,0 0-1 0 0,0 0 1 0 0,0 0-1 0 0,0 0 1 0 0,0 1-1 0 0,0-1 0 0 0,1 0 1 0 0,-1 0-1 0 0,0 0 1 0 0,0 0-1 0 0,0 0 1 0 0,0 1-1 0 0,0-1 1 0 0,0 0-1 0 0,0 0 1 0 0,0 0-1 0 0,0 0 1 0 0,0 1-1 0 0,0-1 1 0 0,0 0-1 0 0,0 0 1 0 0,0 0-1 0 0,0 0 0 0 0,0 0 1 0 0,0 1-1 0 0,-1-1 1 0 0,-4 15-254 0 0,-11 15 144 0 0,-9 9 162 0 0,13-18-19 0 0,-2 0 1 0 0,0-1-1 0 0,-1-1 0 0 0,-29 30 1 0 0,12-20 90 0 0,-2-1 0 0 0,0-2 0 0 0,-2-1-1 0 0,-43 22 1 0 0,79-46-109 0 0,-1-1 0 0 0,0 0-1 0 0,1 1 1 0 0,-1-1 0 0 0,0 0 0 0 0,1 0-1 0 0,-1 0 1 0 0,0 1 0 0 0,0-1-1 0 0,1 0 1 0 0,-1 0 0 0 0,0 0 0 0 0,0 0-1 0 0,1 0 1 0 0,-1-1 0 0 0,0 1-1 0 0,1 0 1 0 0,-1 0 0 0 0,0 0 0 0 0,0-1-1 0 0,1 1 1 0 0,-1 0 0 0 0,0-1-1 0 0,1 1 1 0 0,-1 0 0 0 0,0-1 0 0 0,-13-21 92 0 0,-3-40-114 0 0,14 47-4 0 0,-1-2-7 0 0,2 0 0 0 0,0-1 0 0 0,1 1 0 0 0,0-1 0 0 0,2 1 0 0 0,0-1 0 0 0,4-22 0 0 0,-2 28 3 0 0,-1 1-1 0 0,1-1 0 0 0,1 1 0 0 0,0-1 0 0 0,1 1 1 0 0,0 1-1 0 0,1-1 0 0 0,0 1 0 0 0,1-1 0 0 0,-1 2 0 0 0,14-15 1 0 0,-17 24-20 0 0,-3 6-53 0 0,-6 19-183 0 0,-12 29-121 0 0,-7-5 552 0 0,-1-1-1 0 0,-3-2 1 0 0,-2-1 0 0 0,-53 60-1 0 0,51-64-111 0 0,33-41-41 0 0,0 0 0 0 0,1 0 0 0 0,-1 0 0 0 0,0 0 0 0 0,0 0 0 0 0,0 0 0 0 0,0 0 0 0 0,0 0 0 0 0,0 0 0 0 0,0 0 0 0 0,0 0 0 0 0,0 0 0 0 0,0 0 0 0 0,0 0 0 0 0,0 0 0 0 0,0 1 0 0 0,0-1 0 0 0,0 0 0 0 0,0 0 0 0 0,1 0 0 0 0,-1 0 0 0 0,0 0 0 0 0,0 0 0 0 0,0 0 0 0 0,0 0 0 0 0,0 0 0 0 0,0 0 0 0 0,0 0 0 0 0,0 1 0 0 0,0-1 0 0 0,0 0 0 0 0,0 0 0 0 0,0 0 0 0 0,0 0 0 0 0,0 0 0 0 0,0 0 0 0 0,0 0 0 0 0,0 0 0 0 0,-1 0 1 0 0,15-8 55 0 0,19-17 57 0 0,158-159-249 0 0,-149 138 74 0 0,57-54-29 0 0,-85 89 66 0 0,0-1 1 0 0,0 2-1 0 0,1 0 0 0 0,1 1 0 0 0,29-13 1 0 0,-44 21 13 0 0,0 0 0 0 0,0 1 1 0 0,1-1-1 0 0,-1 1 0 0 0,0-1 1 0 0,1 1-1 0 0,-1 0 0 0 0,1 0 1 0 0,-1-1-1 0 0,0 1 1 0 0,1 0-1 0 0,-1 0 0 0 0,1 0 1 0 0,-1 1-1 0 0,0-1 0 0 0,1 0 1 0 0,-1 0-1 0 0,0 1 0 0 0,1-1 1 0 0,-1 1-1 0 0,0-1 0 0 0,1 1 1 0 0,-1 0-1 0 0,0-1 1 0 0,0 1-1 0 0,2 1 0 0 0,-1 0 6 0 0,-1 1 0 0 0,1-1 0 0 0,-1 0 0 0 0,1 1 0 0 0,-1 0 0 0 0,0-1 0 0 0,0 1 0 0 0,0-1 0 0 0,0 1 0 0 0,-1 0 0 0 0,1 0-1 0 0,0 3 1 0 0,0 11 47 0 0,-1 0 0 0 0,0-1 0 0 0,-4 24 0 0 0,4-39-39 0 0,-9 59 123 0 0,-2-1 1 0 0,-33 96-1 0 0,39-141-95 0 0,-4 15 89 0 0,11-34-53 0 0,1 0 0 0 0,-1-1-1 0 0,1 1 1 0 0,1 0 0 0 0,6-7 0 0 0,11-19-116 0 0,2-6-33 0 0,2 0 1 0 0,2 1 0 0 0,1 2 0 0 0,58-55-1 0 0,-75 78 68 0 0,1 0 0 0 0,0 1 0 0 0,16-10 0 0 0,-25 18-2 0 0,1-1 1 0 0,0 1 0 0 0,0 0-1 0 0,0 0 1 0 0,0 1 0 0 0,0-1-1 0 0,0 1 1 0 0,1 0 0 0 0,-1 0-1 0 0,0 0 1 0 0,1 0 0 0 0,-1 1-1 0 0,0 0 1 0 0,1 0 0 0 0,-1 0 0 0 0,5 1-1 0 0,-8-1 8 0 0,0 1 0 0 0,0-1 0 0 0,-1 1 0 0 0,1 0-1 0 0,0-1 1 0 0,0 1 0 0 0,-1 0 0 0 0,1-1 0 0 0,0 1-1 0 0,-1 0 1 0 0,1 0 0 0 0,-1 0 0 0 0,1-1 0 0 0,-1 1 0 0 0,1 0-1 0 0,-1 0 1 0 0,0 0 0 0 0,1 0 0 0 0,-1 0 0 0 0,0 0-1 0 0,0 0 1 0 0,0 0 0 0 0,0 0 0 0 0,0 0 0 0 0,0 0-1 0 0,0 0 1 0 0,0 0 0 0 0,0 0 0 0 0,0 0 0 0 0,-1 2 0 0 0,-7 34 19 0 0,7-34-6 0 0,-5 15 38 0 0,-1-1-1 0 0,0 0 0 0 0,-1 0 1 0 0,-1 0-1 0 0,-1-1 1 0 0,-16 20-1 0 0,-78 81 349 0 0,12-15-182 0 0,92-102-210 0 0,0 0 1 0 0,0 0-1 0 0,0 0 0 0 0,0 0 1 0 0,0 0-1 0 0,0 0 1 0 0,0 0-1 0 0,0 0 0 0 0,0 0 1 0 0,0 0-1 0 0,0 0 1 0 0,0 0-1 0 0,1 0 0 0 0,-1 0 1 0 0,0 0-1 0 0,0 0 0 0 0,0 0 1 0 0,0 0-1 0 0,0 0 1 0 0,0 0-1 0 0,0 0 0 0 0,0 0 1 0 0,0 0-1 0 0,0 0 1 0 0,0 0-1 0 0,0 0 0 0 0,0 0 1 0 0,1 0-1 0 0,-1 0 1 0 0,0 0-1 0 0,0 0 0 0 0,0 0 1 0 0,0 0-1 0 0,0 0 1 0 0,0 0-1 0 0,0 1 0 0 0,0-1 1 0 0,0 0-1 0 0,0 0 1 0 0,0 0-1 0 0,0 0 0 0 0,0 0 1 0 0,0 0-1 0 0,0 0 1 0 0,0 0-1 0 0,0 0 0 0 0,0 0 1 0 0,0 0-1 0 0,0 0 1 0 0,0 1-1 0 0,14-8 42 0 0,16-12 0 0 0,224-234-362 0 0,-216 207 244 0 0,-23 27 52 0 0,0 0 1 0 0,19-16-1 0 0,-29 30 9 0 0,0 1-1 0 0,0 0 0 0 0,1 0 1 0 0,-1 0-1 0 0,1 1 1 0 0,0-1-1 0 0,0 2 1 0 0,0-1-1 0 0,1 1 0 0 0,-1-1 1 0 0,13-1-1 0 0,-18 4 8 0 0,-1 0 0 0 0,1 0 0 0 0,0 0 0 0 0,0-1 0 0 0,0 1-1 0 0,0 1 1 0 0,-1-1 0 0 0,1 0 0 0 0,0 0 0 0 0,0 0 0 0 0,0 0-1 0 0,0 0 1 0 0,-1 1 0 0 0,1-1 0 0 0,0 0 0 0 0,0 1 0 0 0,-1-1 0 0 0,1 1-1 0 0,0-1 1 0 0,-1 1 0 0 0,1-1 0 0 0,0 1 0 0 0,-1-1 0 0 0,1 1 0 0 0,-1 0-1 0 0,2 0 1 0 0,-2 1 5 0 0,1 0-1 0 0,0 0 0 0 0,0 0 1 0 0,-1 0-1 0 0,1 0 1 0 0,-1 0-1 0 0,1 0 0 0 0,-1 1 1 0 0,0-1-1 0 0,0 3 1 0 0,-1 8 35 0 0,0 0 0 0 0,-7 23 0 0 0,7-29-33 0 0,-11 31 42 0 0,0-1 0 0 0,-3 0 0 0 0,-1 0 0 0 0,-2-1-1 0 0,-1-2 1 0 0,-1 0 0 0 0,-36 44 0 0 0,103-138 388 0 0,163-201-731 0 0,-193 246 299 0 0,-11 11-59 0 0,-9 12-200 0 0,1-3 242 0 0,0-1 0 0 0,0 1 1 0 0,1 0-1 0 0,0-1 0 0 0,0 1 0 0 0,0 0 1 0 0,0 6-1 0 0,-3 18 42 0 0,-31 54 59 0 0,26-63-53 0 0,0-1-1 0 0,1 1 0 0 0,1 0 0 0 0,-6 32 0 0 0,13-50-26 0 0,-1 0 0 0 0,1 0 0 0 0,0 0 1 0 0,0-1-1 0 0,0 1 0 0 0,0 0 0 0 0,0 0 0 0 0,0 0 0 0 0,0 0 0 0 0,1 0 0 0 0,-1 0 0 0 0,1 0 0 0 0,-1 0 0 0 0,3 3 0 0 0,-3-5-9 0 0,20-32 291 0 0,12-22-478 0 0,73-88-1 0 0,-76 102 134 0 0,15-20 8 0 0,-40 55 39 0 0,0 1 0 0 0,1-1 0 0 0,0 1 0 0 0,0-1 0 0 0,0 2 0 0 0,1-1 0 0 0,-1 0 0 0 0,11-4 1 0 0,-16 8 2 0 0,1 0 0 0 0,0 0 0 0 0,-1 0 1 0 0,1 0-1 0 0,-1 0 0 0 0,1 0 0 0 0,-1 0 1 0 0,1 0-1 0 0,0 0 0 0 0,-1 0 1 0 0,1 0-1 0 0,-1 0 0 0 0,1 0 0 0 0,-1 0 1 0 0,1 0-1 0 0,-1 0 0 0 0,1 1 0 0 0,0-1 1 0 0,-1 0-1 0 0,1 1 0 0 0,-1-1 1 0 0,1 0-1 0 0,-1 1 0 0 0,0-1 0 0 0,1 0 1 0 0,-1 1-1 0 0,1-1 0 0 0,-1 1 0 0 0,0-1 1 0 0,1 0-1 0 0,-1 1 0 0 0,0-1 1 0 0,1 1-1 0 0,-1-1 0 0 0,0 1 0 0 0,0 0 1 0 0,0-1-1 0 0,1 1 0 0 0,-1-1 0 0 0,0 1 1 0 0,0-1-1 0 0,0 1 0 0 0,0 0 1 0 0,0-1-1 0 0,0 1 0 0 0,0-1 0 0 0,0 1 1 0 0,0-1-1 0 0,-1 2 0 0 0,0 32-234 0 0,0-31 252 0 0,-4 23 85 0 0,-1 0 1 0 0,-1 0-1 0 0,-1 0 1 0 0,-1-1 0 0 0,-2-1-1 0 0,0 1 1 0 0,-1-2-1 0 0,-23 33 1 0 0,24-44 130 0 0,20-34 79 0 0,0 0-328 0 0,3-12 44 0 0,-8 26-12 0 0,-1 0-1 0 0,0 0 1 0 0,0-1 0 0 0,-1 1 0 0 0,2-17-1 0 0,-4 25-10 0 0,-1 1-225 0 0,-1 1 44 0 0,0-1-1 0 0,1 1 0 0 0,0 0 0 0 0,-1 0 1 0 0,1 0-1 0 0,0 0 0 0 0,0 0 0 0 0,0 0 1 0 0,0 0-1 0 0,0 0 0 0 0,0 3 1 0 0,-13 21-5331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6:58:02.50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8:51:01.95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8:51:02.29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8:51:02.73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8:51:03.11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8B11D-FEC7-4CCA-9568-0CF30BBECCC1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15984-2575-428D-A997-CF2B5826F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60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임베디드 시스템 설계 및 실험 </a:t>
            </a:r>
            <a:r>
              <a:rPr lang="en-US" altLang="ko-KR" dirty="0"/>
              <a:t>9</a:t>
            </a:r>
            <a:r>
              <a:rPr lang="ko-KR" altLang="en-US" dirty="0"/>
              <a:t>조 </a:t>
            </a:r>
            <a:r>
              <a:rPr lang="ko-KR" altLang="en-US" dirty="0" err="1"/>
              <a:t>메카넘</a:t>
            </a:r>
            <a:r>
              <a:rPr lang="en-US" altLang="ko-KR" dirty="0"/>
              <a:t>RC</a:t>
            </a:r>
            <a:r>
              <a:rPr lang="ko-KR" altLang="en-US" dirty="0"/>
              <a:t>카 발표를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15984-2575-428D-A997-CF2B5826F2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548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alertIfObstruct</a:t>
            </a:r>
            <a:r>
              <a:rPr lang="ko-KR" altLang="en-US" dirty="0"/>
              <a:t>에서는 일정거리내에 장애물이 존재하면 </a:t>
            </a:r>
            <a:r>
              <a:rPr lang="ko-KR" altLang="en-US" dirty="0" err="1"/>
              <a:t>부저를</a:t>
            </a:r>
            <a:r>
              <a:rPr lang="ko-KR" altLang="en-US" dirty="0"/>
              <a:t> 울립니다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15984-2575-428D-A997-CF2B5826F20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17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스마트폰에서 누르는 버튼에 따른 커맨드를 수행하는 코드를 보여드리겠습니다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15984-2575-428D-A997-CF2B5826F20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379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15984-2575-428D-A997-CF2B5826F20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34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제작 중 찍은 기판 및 내부 사진과 </a:t>
            </a:r>
            <a:r>
              <a:rPr lang="ko-KR" altLang="en-US" dirty="0" err="1"/>
              <a:t>완성본</a:t>
            </a:r>
            <a:r>
              <a:rPr lang="ko-KR" altLang="en-US" dirty="0"/>
              <a:t> 사진을 보여드리며 발표 마무리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15984-2575-428D-A997-CF2B5826F20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589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15984-2575-428D-A997-CF2B5826F20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9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목차입니다</a:t>
            </a:r>
            <a:r>
              <a:rPr lang="en-US" altLang="ko-KR" dirty="0"/>
              <a:t>. </a:t>
            </a:r>
            <a:r>
              <a:rPr lang="ko-KR" altLang="en-US" dirty="0"/>
              <a:t>목적</a:t>
            </a:r>
            <a:r>
              <a:rPr lang="en-US" altLang="ko-KR" dirty="0"/>
              <a:t>, </a:t>
            </a:r>
            <a:r>
              <a:rPr lang="ko-KR" altLang="en-US" dirty="0"/>
              <a:t>전체 시스템 개요</a:t>
            </a:r>
            <a:r>
              <a:rPr lang="en-US" altLang="ko-KR" dirty="0"/>
              <a:t>, </a:t>
            </a:r>
            <a:r>
              <a:rPr lang="ko-KR" altLang="en-US" dirty="0"/>
              <a:t>흐름도</a:t>
            </a:r>
            <a:r>
              <a:rPr lang="en-US" altLang="ko-KR" dirty="0"/>
              <a:t>, </a:t>
            </a:r>
            <a:r>
              <a:rPr lang="ko-KR" altLang="en-US" dirty="0"/>
              <a:t>코드</a:t>
            </a:r>
            <a:r>
              <a:rPr lang="en-US" altLang="ko-KR" dirty="0"/>
              <a:t>, </a:t>
            </a:r>
            <a:r>
              <a:rPr lang="ko-KR" altLang="en-US" dirty="0"/>
              <a:t>제작과정 순으로 발표를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15984-2575-428D-A997-CF2B5826F2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76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목적은 수업시간에 배운 여러 센서 및 보드의 기능을 이용하고</a:t>
            </a:r>
            <a:r>
              <a:rPr lang="en-US" altLang="ko-KR" dirty="0"/>
              <a:t>, </a:t>
            </a:r>
            <a:r>
              <a:rPr lang="ko-KR" altLang="en-US" dirty="0"/>
              <a:t>블루투스 및 통신 관련 기능을 이용하여 하드웨어를</a:t>
            </a:r>
            <a:r>
              <a:rPr lang="en-US" altLang="ko-KR" dirty="0"/>
              <a:t> </a:t>
            </a:r>
            <a:r>
              <a:rPr lang="ko-KR" altLang="en-US" dirty="0"/>
              <a:t>개발하는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15984-2575-428D-A997-CF2B5826F2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276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시스템 개요입니다</a:t>
            </a:r>
            <a:r>
              <a:rPr lang="en-US" altLang="ko-KR" dirty="0"/>
              <a:t>. </a:t>
            </a:r>
            <a:r>
              <a:rPr lang="ko-KR" altLang="en-US" dirty="0"/>
              <a:t>보드와 기판에 연결된 모듈들간 상호작용을 간단히 그림으로 나타내 보았습니다</a:t>
            </a:r>
            <a:r>
              <a:rPr lang="en-US" altLang="ko-KR" dirty="0"/>
              <a:t>. </a:t>
            </a:r>
            <a:r>
              <a:rPr lang="ko-KR" altLang="en-US" dirty="0"/>
              <a:t>자세한 것은 다음 슬라이드에서 흐름도와 함께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15984-2575-428D-A997-CF2B5826F2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912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먼저 보드전원을 켭니다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 후 스마트폰과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카를 블루투스를 통해 연결합니다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0" indent="0" algn="l">
              <a:buFontTx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스마트폰을 통한 커맨드에는 전진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왼쪽으로 전진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오른쪽으로 전진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후진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왼쪽으로 후진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오른쪽으로 후진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속도 조절이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RC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카에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짐이 실리게 되면 압력 센서가 압력을 인지하고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앞 뒤에 있는 초음파 센서로 거리를 받아옵니다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스마트폰으로 방향을 입력 받으면 진행 방향의 일정거리내에 장애물이 위치하는지 확인하고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일정 거리내에 장애물이 존재한다면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부저를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울리고 해당 방향으로는 진행이 불가능하게 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RC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카에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짐이 실리지 않은 경우에는 진행 방향에 장애물이 존재하더라도 계속 진행을 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15984-2575-428D-A997-CF2B5826F2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31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코드에 대한 설명입니다</a:t>
            </a:r>
            <a:r>
              <a:rPr lang="en-US" altLang="ko-KR" dirty="0"/>
              <a:t>. </a:t>
            </a:r>
            <a:r>
              <a:rPr lang="ko-KR" altLang="en-US" dirty="0" err="1"/>
              <a:t>메인함수</a:t>
            </a:r>
            <a:r>
              <a:rPr lang="ko-KR" altLang="en-US" dirty="0"/>
              <a:t> 내에서 초기설정 후 </a:t>
            </a:r>
            <a:r>
              <a:rPr lang="en-US" altLang="ko-KR" dirty="0" err="1"/>
              <a:t>setPolicy</a:t>
            </a:r>
            <a:r>
              <a:rPr lang="en-US" altLang="ko-KR" dirty="0"/>
              <a:t>, </a:t>
            </a:r>
            <a:r>
              <a:rPr lang="en-US" altLang="ko-KR" dirty="0" err="1"/>
              <a:t>checkRunmodeAndChange</a:t>
            </a:r>
            <a:r>
              <a:rPr lang="en-US" altLang="ko-KR" dirty="0"/>
              <a:t>, </a:t>
            </a:r>
            <a:r>
              <a:rPr lang="en-US" altLang="ko-KR" dirty="0" err="1"/>
              <a:t>alertIfObstruct</a:t>
            </a:r>
            <a:r>
              <a:rPr lang="en-US" altLang="ko-KR" dirty="0"/>
              <a:t>, </a:t>
            </a:r>
            <a:r>
              <a:rPr lang="en-US" altLang="ko-KR" dirty="0" err="1"/>
              <a:t>executeOperation</a:t>
            </a:r>
            <a:r>
              <a:rPr lang="ko-KR" altLang="en-US" dirty="0"/>
              <a:t> 네 개의 함수를 반복해서 실행합니다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15984-2575-428D-A997-CF2B5826F2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740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IRQ</a:t>
            </a:r>
            <a:r>
              <a:rPr lang="ko-KR" altLang="en-US" dirty="0" err="1"/>
              <a:t>핸들러에서는</a:t>
            </a:r>
            <a:r>
              <a:rPr lang="ko-KR" altLang="en-US" dirty="0"/>
              <a:t> 감압센서 값과 스마트폰으로 전송한 데이터</a:t>
            </a:r>
            <a:r>
              <a:rPr lang="en-US" altLang="ko-KR" dirty="0"/>
              <a:t>(text)</a:t>
            </a:r>
            <a:r>
              <a:rPr lang="ko-KR" altLang="en-US" dirty="0"/>
              <a:t>를 읽어 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15984-2575-428D-A997-CF2B5826F20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58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setPolicy</a:t>
            </a:r>
            <a:r>
              <a:rPr lang="ko-KR" altLang="en-US" dirty="0"/>
              <a:t>에서는 압력이 감지되면 초음파센서를 이용해 앞</a:t>
            </a:r>
            <a:r>
              <a:rPr lang="en-US" altLang="ko-KR" dirty="0"/>
              <a:t>/</a:t>
            </a:r>
            <a:r>
              <a:rPr lang="ko-KR" altLang="en-US" dirty="0"/>
              <a:t>뒤 거리를 읽어오고 장애물의 위치여부에 따라 </a:t>
            </a:r>
            <a:r>
              <a:rPr lang="en-US" altLang="ko-KR" dirty="0"/>
              <a:t>policy</a:t>
            </a:r>
            <a:r>
              <a:rPr lang="ko-KR" altLang="en-US" dirty="0"/>
              <a:t>를 설정해줍니다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15984-2575-428D-A997-CF2B5826F2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166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checkRunmodeAndChange</a:t>
            </a:r>
            <a:r>
              <a:rPr lang="ko-KR" altLang="en-US" dirty="0"/>
              <a:t>에서는 </a:t>
            </a:r>
            <a:r>
              <a:rPr lang="en-US" altLang="ko-KR" dirty="0"/>
              <a:t>policy</a:t>
            </a:r>
            <a:r>
              <a:rPr lang="ko-KR" altLang="en-US" dirty="0"/>
              <a:t>에 따라 </a:t>
            </a:r>
            <a:r>
              <a:rPr lang="en-US" altLang="ko-KR" dirty="0"/>
              <a:t>RC</a:t>
            </a:r>
            <a:r>
              <a:rPr lang="ko-KR" altLang="en-US" dirty="0" err="1"/>
              <a:t>카의</a:t>
            </a:r>
            <a:r>
              <a:rPr lang="ko-KR" altLang="en-US" dirty="0"/>
              <a:t> 진행방향에 제한을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15984-2575-428D-A997-CF2B5826F20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34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80FF-ED9C-4C48-BABB-50EE60DC88C1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C284-F216-41D5-90CC-2050AEBEA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27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80FF-ED9C-4C48-BABB-50EE60DC88C1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C284-F216-41D5-90CC-2050AEBEA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24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80FF-ED9C-4C48-BABB-50EE60DC88C1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C284-F216-41D5-90CC-2050AEBEA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80FF-ED9C-4C48-BABB-50EE60DC88C1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C284-F216-41D5-90CC-2050AEBEA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20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80FF-ED9C-4C48-BABB-50EE60DC88C1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C284-F216-41D5-90CC-2050AEBEA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4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80FF-ED9C-4C48-BABB-50EE60DC88C1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C284-F216-41D5-90CC-2050AEBEA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12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80FF-ED9C-4C48-BABB-50EE60DC88C1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C284-F216-41D5-90CC-2050AEBEA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68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80FF-ED9C-4C48-BABB-50EE60DC88C1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C284-F216-41D5-90CC-2050AEBEA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12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80FF-ED9C-4C48-BABB-50EE60DC88C1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C284-F216-41D5-90CC-2050AEBEA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20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80FF-ED9C-4C48-BABB-50EE60DC88C1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C284-F216-41D5-90CC-2050AEBEA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24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80FF-ED9C-4C48-BABB-50EE60DC88C1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C284-F216-41D5-90CC-2050AEBEA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8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780FF-ED9C-4C48-BABB-50EE60DC88C1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8C284-F216-41D5-90CC-2050AEBEA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15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customXml" Target="../ink/ink8.xml"/><Relationship Id="rId12" Type="http://schemas.openxmlformats.org/officeDocument/2006/relationships/customXml" Target="../ink/ink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11" Type="http://schemas.openxmlformats.org/officeDocument/2006/relationships/customXml" Target="../ink/ink11.xml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customXml" Target="../ink/ink6.xml"/><Relationship Id="rId9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JPG"/><Relationship Id="rId4" Type="http://schemas.openxmlformats.org/officeDocument/2006/relationships/image" Target="../media/image3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22171" y="2288714"/>
            <a:ext cx="57476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i="1" dirty="0">
                <a:solidFill>
                  <a:schemeClr val="bg1"/>
                </a:solidFill>
                <a:latin typeface="+mj-ea"/>
                <a:ea typeface="+mj-ea"/>
              </a:rPr>
              <a:t>임베디드 시스템 설계 및 실험</a:t>
            </a:r>
            <a:endParaRPr lang="en-US" altLang="ko-KR" sz="2400" b="1" i="1" dirty="0">
              <a:solidFill>
                <a:srgbClr val="FF9900"/>
              </a:solidFill>
              <a:latin typeface="+mj-ea"/>
              <a:ea typeface="+mj-ea"/>
            </a:endParaRPr>
          </a:p>
          <a:p>
            <a:pPr algn="ctr"/>
            <a:endParaRPr lang="en-US" altLang="ko-KR" sz="2800" b="1" i="1" dirty="0">
              <a:solidFill>
                <a:srgbClr val="FF9900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3600" dirty="0">
                <a:solidFill>
                  <a:srgbClr val="FF9900"/>
                </a:solidFill>
                <a:latin typeface="+mj-ea"/>
              </a:rPr>
              <a:t>-</a:t>
            </a:r>
            <a:r>
              <a:rPr lang="ko-KR" altLang="en-US" sz="3600" dirty="0" err="1">
                <a:solidFill>
                  <a:srgbClr val="FF9900"/>
                </a:solidFill>
                <a:latin typeface="+mj-ea"/>
              </a:rPr>
              <a:t>메카넘</a:t>
            </a:r>
            <a:r>
              <a:rPr lang="ko-KR" altLang="en-US" sz="3600" dirty="0">
                <a:solidFill>
                  <a:srgbClr val="FF9900"/>
                </a:solidFill>
                <a:latin typeface="+mj-ea"/>
              </a:rPr>
              <a:t> </a:t>
            </a:r>
            <a:r>
              <a:rPr lang="en-US" altLang="ko-KR" sz="3600" dirty="0">
                <a:solidFill>
                  <a:srgbClr val="FF9900"/>
                </a:solidFill>
                <a:latin typeface="+mj-ea"/>
              </a:rPr>
              <a:t>RC</a:t>
            </a:r>
            <a:r>
              <a:rPr lang="ko-KR" altLang="en-US" sz="3600" dirty="0">
                <a:solidFill>
                  <a:srgbClr val="FF9900"/>
                </a:solidFill>
                <a:latin typeface="+mj-ea"/>
              </a:rPr>
              <a:t>카</a:t>
            </a:r>
            <a:r>
              <a:rPr lang="en-US" altLang="ko-KR" sz="3600" dirty="0">
                <a:solidFill>
                  <a:srgbClr val="FF9900"/>
                </a:solidFill>
                <a:latin typeface="+mj-ea"/>
              </a:rPr>
              <a:t>-</a:t>
            </a:r>
            <a:endParaRPr lang="en-US" altLang="ko-KR" sz="2800" b="1" i="1" dirty="0">
              <a:solidFill>
                <a:srgbClr val="FF9900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58087" y="4779807"/>
            <a:ext cx="2871637" cy="1902572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9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조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201624444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김영후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201712103 </a:t>
            </a:r>
            <a:r>
              <a:rPr lang="ko-KR" altLang="en-US" sz="2000" dirty="0" err="1">
                <a:solidFill>
                  <a:schemeClr val="bg1"/>
                </a:solidFill>
                <a:latin typeface="+mj-ea"/>
                <a:ea typeface="+mj-ea"/>
              </a:rPr>
              <a:t>고수연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201724482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박현규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201924596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최우석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2359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D57B1B5-C351-4E2B-AF9B-84CB0A88814F}"/>
              </a:ext>
            </a:extLst>
          </p:cNvPr>
          <p:cNvSpPr txBox="1">
            <a:spLocks/>
          </p:cNvSpPr>
          <p:nvPr/>
        </p:nvSpPr>
        <p:spPr>
          <a:xfrm>
            <a:off x="-22363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solidFill>
                  <a:schemeClr val="bg1"/>
                </a:solidFill>
              </a:rPr>
              <a:t>alertIfObstruct</a:t>
            </a:r>
            <a:r>
              <a:rPr lang="en-US" altLang="ko-KR" dirty="0">
                <a:solidFill>
                  <a:schemeClr val="bg1"/>
                </a:solidFill>
              </a:rPr>
              <a:t>():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ko-KR" altLang="en-US" sz="3200" dirty="0">
                <a:solidFill>
                  <a:schemeClr val="bg1"/>
                </a:solidFill>
              </a:rPr>
              <a:t>장애물이 </a:t>
            </a:r>
            <a:r>
              <a:rPr lang="ko-KR" altLang="en-US" sz="3200" dirty="0" err="1">
                <a:solidFill>
                  <a:schemeClr val="bg1"/>
                </a:solidFill>
              </a:rPr>
              <a:t>있는경우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</a:rPr>
              <a:t>부저를</a:t>
            </a:r>
            <a:r>
              <a:rPr lang="ko-KR" altLang="en-US" sz="3200" dirty="0">
                <a:solidFill>
                  <a:schemeClr val="bg1"/>
                </a:solidFill>
              </a:rPr>
              <a:t> 울린다</a:t>
            </a:r>
          </a:p>
        </p:txBody>
      </p:sp>
      <p:pic>
        <p:nvPicPr>
          <p:cNvPr id="5" name="내용 개체 틀 6">
            <a:extLst>
              <a:ext uri="{FF2B5EF4-FFF2-40B4-BE49-F238E27FC236}">
                <a16:creationId xmlns:a16="http://schemas.microsoft.com/office/drawing/2014/main" id="{0AC92116-64A8-4612-B660-2950DEB92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29" t="22838" r="22874" b="55806"/>
          <a:stretch/>
        </p:blipFill>
        <p:spPr>
          <a:xfrm>
            <a:off x="642342" y="1838463"/>
            <a:ext cx="10863403" cy="21239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EC979C2-A89D-4DD6-BE7F-CB4975E71893}"/>
                  </a:ext>
                </a:extLst>
              </p14:cNvPr>
              <p14:cNvContentPartPr/>
              <p14:nvPr/>
            </p14:nvContentPartPr>
            <p14:xfrm>
              <a:off x="7843000" y="3545480"/>
              <a:ext cx="36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EC979C2-A89D-4DD6-BE7F-CB4975E718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07000" y="350984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49F9BCF2-AE6C-491C-839C-8855155A4392}"/>
                  </a:ext>
                </a:extLst>
              </p14:cNvPr>
              <p14:cNvContentPartPr/>
              <p14:nvPr/>
            </p14:nvContentPartPr>
            <p14:xfrm>
              <a:off x="7843000" y="3545480"/>
              <a:ext cx="36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49F9BCF2-AE6C-491C-839C-8855155A43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07000" y="350984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673B6E9-CEA8-48D6-A1B0-89A36A803E18}"/>
                  </a:ext>
                </a:extLst>
              </p14:cNvPr>
              <p14:cNvContentPartPr/>
              <p14:nvPr/>
            </p14:nvContentPartPr>
            <p14:xfrm>
              <a:off x="5912680" y="3139040"/>
              <a:ext cx="36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673B6E9-CEA8-48D6-A1B0-89A36A803E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77040" y="310304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7470BEFF-D6DF-4DB9-A37E-61A74B21212D}"/>
                  </a:ext>
                </a:extLst>
              </p14:cNvPr>
              <p14:cNvContentPartPr/>
              <p14:nvPr/>
            </p14:nvContentPartPr>
            <p14:xfrm>
              <a:off x="5943280" y="3118880"/>
              <a:ext cx="360" cy="3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7470BEFF-D6DF-4DB9-A37E-61A74B2121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7280" y="30828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1E5257EA-5E22-48D3-830E-A01A86F4DA0B}"/>
                  </a:ext>
                </a:extLst>
              </p14:cNvPr>
              <p14:cNvContentPartPr/>
              <p14:nvPr/>
            </p14:nvContentPartPr>
            <p14:xfrm>
              <a:off x="2773120" y="3058040"/>
              <a:ext cx="360" cy="3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1E5257EA-5E22-48D3-830E-A01A86F4DA0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37480" y="302204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DAE9FD6E-86A0-41AA-AA21-DB2D005AF011}"/>
                  </a:ext>
                </a:extLst>
              </p14:cNvPr>
              <p14:cNvContentPartPr/>
              <p14:nvPr/>
            </p14:nvContentPartPr>
            <p14:xfrm>
              <a:off x="2773120" y="3058040"/>
              <a:ext cx="360" cy="3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DAE9FD6E-86A0-41AA-AA21-DB2D005AF0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7480" y="302204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BE70B94-4A95-46CD-A9ED-669F8791AFC2}"/>
                  </a:ext>
                </a:extLst>
              </p14:cNvPr>
              <p14:cNvContentPartPr/>
              <p14:nvPr/>
            </p14:nvContentPartPr>
            <p14:xfrm>
              <a:off x="1604920" y="3128960"/>
              <a:ext cx="20520" cy="36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BE70B94-4A95-46CD-A9ED-669F8791AFC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68920" y="3092960"/>
                <a:ext cx="9216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내용 개체 틀 6">
            <a:extLst>
              <a:ext uri="{FF2B5EF4-FFF2-40B4-BE49-F238E27FC236}">
                <a16:creationId xmlns:a16="http://schemas.microsoft.com/office/drawing/2014/main" id="{CBBD143A-3EC2-4C62-88C7-D8BCDDF6D0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29" t="58029" r="22874" b="36761"/>
          <a:stretch/>
        </p:blipFill>
        <p:spPr>
          <a:xfrm>
            <a:off x="642342" y="3962400"/>
            <a:ext cx="10863403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0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9A1E876-28D1-46B1-92A8-BD676562F7B7}"/>
              </a:ext>
            </a:extLst>
          </p:cNvPr>
          <p:cNvSpPr txBox="1">
            <a:spLocks/>
          </p:cNvSpPr>
          <p:nvPr/>
        </p:nvSpPr>
        <p:spPr>
          <a:xfrm>
            <a:off x="-447261" y="1133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solidFill>
                  <a:schemeClr val="bg1"/>
                </a:solidFill>
              </a:rPr>
              <a:t>executeOperation</a:t>
            </a:r>
            <a:r>
              <a:rPr lang="en-US" altLang="ko-KR" dirty="0">
                <a:solidFill>
                  <a:schemeClr val="bg1"/>
                </a:solidFill>
              </a:rPr>
              <a:t>(): </a:t>
            </a:r>
            <a:r>
              <a:rPr lang="en-US" altLang="ko-KR" sz="3200" dirty="0">
                <a:solidFill>
                  <a:schemeClr val="bg1"/>
                </a:solidFill>
              </a:rPr>
              <a:t>FORWARD(</a:t>
            </a:r>
            <a:r>
              <a:rPr lang="ko-KR" altLang="en-US" sz="3200" dirty="0">
                <a:solidFill>
                  <a:schemeClr val="bg1"/>
                </a:solidFill>
              </a:rPr>
              <a:t>전진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br>
              <a:rPr lang="en-US" altLang="ko-KR" sz="3200" dirty="0">
                <a:solidFill>
                  <a:schemeClr val="bg1"/>
                </a:solidFill>
              </a:rPr>
            </a:br>
            <a:r>
              <a:rPr lang="en-US" altLang="ko-KR" sz="3600" dirty="0">
                <a:solidFill>
                  <a:schemeClr val="bg1"/>
                </a:solidFill>
              </a:rPr>
              <a:t>	</a:t>
            </a:r>
            <a:r>
              <a:rPr lang="ko-KR" altLang="en-US" sz="3200" dirty="0">
                <a:solidFill>
                  <a:schemeClr val="bg1"/>
                </a:solidFill>
              </a:rPr>
              <a:t>폰으로 입력 받은 명령어에 따라 명령 수행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35A1C295-7C6E-43C7-875B-14E645CE0F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72" t="14295" r="23013" b="56400"/>
          <a:stretch/>
        </p:blipFill>
        <p:spPr>
          <a:xfrm>
            <a:off x="3912328" y="3360161"/>
            <a:ext cx="8279672" cy="22282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124713-BD3C-4B21-BBE6-D7488A45012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9" b="1780"/>
          <a:stretch/>
        </p:blipFill>
        <p:spPr>
          <a:xfrm>
            <a:off x="177713" y="1675196"/>
            <a:ext cx="2483276" cy="509847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7FAD7C5-4176-4DDA-8DC5-409118B15B26}"/>
              </a:ext>
            </a:extLst>
          </p:cNvPr>
          <p:cNvCxnSpPr>
            <a:cxnSpLocks/>
          </p:cNvCxnSpPr>
          <p:nvPr/>
        </p:nvCxnSpPr>
        <p:spPr>
          <a:xfrm>
            <a:off x="1560945" y="2387890"/>
            <a:ext cx="2881746" cy="13850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AEDD552-0C37-486E-B4B2-D35246F51900}"/>
              </a:ext>
            </a:extLst>
          </p:cNvPr>
          <p:cNvSpPr/>
          <p:nvPr/>
        </p:nvSpPr>
        <p:spPr>
          <a:xfrm>
            <a:off x="1040198" y="1649458"/>
            <a:ext cx="758305" cy="139440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3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내용 개체 틀 4">
            <a:extLst>
              <a:ext uri="{FF2B5EF4-FFF2-40B4-BE49-F238E27FC236}">
                <a16:creationId xmlns:a16="http://schemas.microsoft.com/office/drawing/2014/main" id="{60566B1E-6124-4E30-B93F-EF617D201D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35" t="67708" r="23050" b="8074"/>
          <a:stretch/>
        </p:blipFill>
        <p:spPr>
          <a:xfrm>
            <a:off x="3912328" y="4651374"/>
            <a:ext cx="8279672" cy="1841501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73B75A1F-DFDE-4358-AEC4-BF5239A841B5}"/>
              </a:ext>
            </a:extLst>
          </p:cNvPr>
          <p:cNvSpPr txBox="1">
            <a:spLocks/>
          </p:cNvSpPr>
          <p:nvPr/>
        </p:nvSpPr>
        <p:spPr>
          <a:xfrm>
            <a:off x="33726" y="555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solidFill>
                  <a:schemeClr val="bg1"/>
                </a:solidFill>
              </a:rPr>
              <a:t>executeOperation</a:t>
            </a:r>
            <a:r>
              <a:rPr lang="en-US" altLang="ko-KR" dirty="0">
                <a:solidFill>
                  <a:schemeClr val="bg1"/>
                </a:solidFill>
              </a:rPr>
              <a:t>(): </a:t>
            </a:r>
            <a:r>
              <a:rPr lang="en-US" altLang="ko-KR" sz="3200" dirty="0">
                <a:solidFill>
                  <a:schemeClr val="bg1"/>
                </a:solidFill>
              </a:rPr>
              <a:t>L, R(</a:t>
            </a:r>
            <a:r>
              <a:rPr lang="ko-KR" altLang="en-US" sz="3200" dirty="0">
                <a:solidFill>
                  <a:schemeClr val="bg1"/>
                </a:solidFill>
              </a:rPr>
              <a:t>전진</a:t>
            </a:r>
            <a:r>
              <a:rPr lang="en-US" altLang="ko-KR" sz="3200" dirty="0">
                <a:solidFill>
                  <a:schemeClr val="bg1"/>
                </a:solidFill>
              </a:rPr>
              <a:t>+</a:t>
            </a:r>
            <a:r>
              <a:rPr lang="ko-KR" altLang="en-US" sz="3200" dirty="0">
                <a:solidFill>
                  <a:schemeClr val="bg1"/>
                </a:solidFill>
              </a:rPr>
              <a:t>좌회전</a:t>
            </a:r>
            <a:r>
              <a:rPr lang="en-US" altLang="ko-KR" sz="3200" dirty="0">
                <a:solidFill>
                  <a:schemeClr val="bg1"/>
                </a:solidFill>
              </a:rPr>
              <a:t>/</a:t>
            </a:r>
            <a:r>
              <a:rPr lang="ko-KR" altLang="en-US" sz="3200" dirty="0">
                <a:solidFill>
                  <a:schemeClr val="bg1"/>
                </a:solidFill>
              </a:rPr>
              <a:t>우회전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br>
              <a:rPr lang="en-US" altLang="ko-KR" sz="3200" dirty="0">
                <a:solidFill>
                  <a:schemeClr val="bg1"/>
                </a:solidFill>
              </a:rPr>
            </a:br>
            <a:r>
              <a:rPr lang="en-US" altLang="ko-KR" sz="4000" dirty="0">
                <a:solidFill>
                  <a:schemeClr val="bg1"/>
                </a:solidFill>
              </a:rPr>
              <a:t>	</a:t>
            </a:r>
            <a:r>
              <a:rPr lang="ko-KR" altLang="en-US" sz="3200" dirty="0">
                <a:solidFill>
                  <a:schemeClr val="bg1"/>
                </a:solidFill>
              </a:rPr>
              <a:t>폰으로 입력 받은 명령어에 따라 명령 수행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227F0B0E-19E3-40F1-882B-8314045293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2" t="43571" r="23143" b="32211"/>
          <a:stretch/>
        </p:blipFill>
        <p:spPr>
          <a:xfrm>
            <a:off x="3911600" y="2809875"/>
            <a:ext cx="8280400" cy="1841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B96EC3-0B48-4E8C-840D-2E18FA776EE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9" b="1780"/>
          <a:stretch/>
        </p:blipFill>
        <p:spPr>
          <a:xfrm>
            <a:off x="0" y="1759527"/>
            <a:ext cx="2483276" cy="5098473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362D98-A1CD-4108-BDEB-235914A1568D}"/>
              </a:ext>
            </a:extLst>
          </p:cNvPr>
          <p:cNvCxnSpPr>
            <a:cxnSpLocks/>
          </p:cNvCxnSpPr>
          <p:nvPr/>
        </p:nvCxnSpPr>
        <p:spPr>
          <a:xfrm>
            <a:off x="2012410" y="3085091"/>
            <a:ext cx="2439517" cy="16351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E53E1168-A2BB-43ED-B7BF-DF84E5E271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88161" y="365761"/>
            <a:ext cx="1279238" cy="3955936"/>
          </a:xfrm>
          <a:prstGeom prst="curvedConnector4">
            <a:avLst>
              <a:gd name="adj1" fmla="val -17870"/>
              <a:gd name="adj2" fmla="val 5479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25E1798-F582-4512-9C1B-31B142A4925D}"/>
              </a:ext>
            </a:extLst>
          </p:cNvPr>
          <p:cNvSpPr/>
          <p:nvPr/>
        </p:nvSpPr>
        <p:spPr>
          <a:xfrm>
            <a:off x="1541543" y="1690689"/>
            <a:ext cx="758305" cy="139440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E957C9B-5772-4EA3-81F5-6DBF383ABC1C}"/>
              </a:ext>
            </a:extLst>
          </p:cNvPr>
          <p:cNvSpPr/>
          <p:nvPr/>
        </p:nvSpPr>
        <p:spPr>
          <a:xfrm>
            <a:off x="33726" y="1704109"/>
            <a:ext cx="758305" cy="139440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34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CB57759-FC58-4CDD-821C-56E88169D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34" t="14148" r="22603" b="61927"/>
          <a:stretch/>
        </p:blipFill>
        <p:spPr>
          <a:xfrm>
            <a:off x="3894707" y="3429000"/>
            <a:ext cx="8297293" cy="18123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479A5B-048A-482E-ADDC-9D6B5E11C1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9" b="1780"/>
          <a:stretch/>
        </p:blipFill>
        <p:spPr>
          <a:xfrm>
            <a:off x="0" y="1759527"/>
            <a:ext cx="2483276" cy="509847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482AB18-DADE-4142-A811-1E106BBE4C94}"/>
              </a:ext>
            </a:extLst>
          </p:cNvPr>
          <p:cNvSpPr/>
          <p:nvPr/>
        </p:nvSpPr>
        <p:spPr>
          <a:xfrm>
            <a:off x="802640" y="4341525"/>
            <a:ext cx="758305" cy="139440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77ABB2-D3AD-4D1C-BDC5-C2EA85D5F8F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560945" y="3537527"/>
            <a:ext cx="2817091" cy="15011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06649289-86ED-478A-BF14-F7699D2C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40" y="463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executeOperation</a:t>
            </a:r>
            <a:r>
              <a:rPr lang="en-US" altLang="ko-KR" dirty="0">
                <a:solidFill>
                  <a:schemeClr val="bg1"/>
                </a:solidFill>
              </a:rPr>
              <a:t>(): </a:t>
            </a:r>
            <a:r>
              <a:rPr lang="en-US" altLang="ko-KR" sz="3200" dirty="0">
                <a:solidFill>
                  <a:schemeClr val="bg1"/>
                </a:solidFill>
              </a:rPr>
              <a:t>BACKWARD(</a:t>
            </a:r>
            <a:r>
              <a:rPr lang="ko-KR" altLang="en-US" sz="3200" dirty="0">
                <a:solidFill>
                  <a:schemeClr val="bg1"/>
                </a:solidFill>
              </a:rPr>
              <a:t>후진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4000" dirty="0">
                <a:solidFill>
                  <a:schemeClr val="bg1"/>
                </a:solidFill>
              </a:rPr>
              <a:t>	</a:t>
            </a:r>
            <a:r>
              <a:rPr lang="ko-KR" altLang="en-US" sz="3200" dirty="0">
                <a:solidFill>
                  <a:schemeClr val="bg1"/>
                </a:solidFill>
              </a:rPr>
              <a:t>폰으로 입력 받은 명령어에 따라 명령 수행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997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89E3DEC-E921-47D7-8CFA-F2947D1EADDD}"/>
              </a:ext>
            </a:extLst>
          </p:cNvPr>
          <p:cNvGrpSpPr/>
          <p:nvPr/>
        </p:nvGrpSpPr>
        <p:grpSpPr>
          <a:xfrm>
            <a:off x="3894707" y="2851438"/>
            <a:ext cx="8297293" cy="3641437"/>
            <a:chOff x="3894707" y="2371437"/>
            <a:chExt cx="8297293" cy="364143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CB57759-FC58-4CDD-821C-56E88169D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417" t="42902" r="22820" b="11861"/>
            <a:stretch/>
          </p:blipFill>
          <p:spPr>
            <a:xfrm>
              <a:off x="3894707" y="2586182"/>
              <a:ext cx="8297293" cy="3426692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25B631D-BB05-4F26-873A-1F3B2B60C2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417" t="38177" r="22820" b="58988"/>
            <a:stretch/>
          </p:blipFill>
          <p:spPr>
            <a:xfrm>
              <a:off x="3894707" y="2371437"/>
              <a:ext cx="8297293" cy="214745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389EB37-8330-4F7A-BA4F-CC61BD81DE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9" b="1780"/>
          <a:stretch/>
        </p:blipFill>
        <p:spPr>
          <a:xfrm>
            <a:off x="0" y="1759527"/>
            <a:ext cx="2483276" cy="5098473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8FBE459-D6FC-42C3-A1CF-F3DF86953868}"/>
              </a:ext>
            </a:extLst>
          </p:cNvPr>
          <p:cNvSpPr/>
          <p:nvPr/>
        </p:nvSpPr>
        <p:spPr>
          <a:xfrm>
            <a:off x="1541543" y="4313817"/>
            <a:ext cx="758305" cy="139440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7024FF1-E587-4B98-A344-16874E1361D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299848" y="4849091"/>
            <a:ext cx="2133607" cy="161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7D8A35B-7914-42DF-857C-C413DBAF73FE}"/>
              </a:ext>
            </a:extLst>
          </p:cNvPr>
          <p:cNvSpPr/>
          <p:nvPr/>
        </p:nvSpPr>
        <p:spPr>
          <a:xfrm>
            <a:off x="70659" y="4327238"/>
            <a:ext cx="758305" cy="139440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F0D6012-9815-49E2-965D-AC5915CB12C1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49812" y="2983345"/>
            <a:ext cx="3983643" cy="13438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13FAB8D7-5B9A-432F-B468-D69A42AE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07" y="13147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executeOperation</a:t>
            </a:r>
            <a:r>
              <a:rPr lang="en-US" altLang="ko-KR" dirty="0">
                <a:solidFill>
                  <a:schemeClr val="bg1"/>
                </a:solidFill>
              </a:rPr>
              <a:t>(): </a:t>
            </a:r>
            <a:r>
              <a:rPr lang="en-US" altLang="ko-KR" sz="3600" dirty="0">
                <a:solidFill>
                  <a:schemeClr val="bg1"/>
                </a:solidFill>
              </a:rPr>
              <a:t>BL, BR(</a:t>
            </a:r>
            <a:r>
              <a:rPr lang="ko-KR" altLang="en-US" sz="3600" dirty="0">
                <a:solidFill>
                  <a:schemeClr val="bg1"/>
                </a:solidFill>
              </a:rPr>
              <a:t>후진</a:t>
            </a:r>
            <a:r>
              <a:rPr lang="en-US" altLang="ko-KR" sz="3600" dirty="0">
                <a:solidFill>
                  <a:schemeClr val="bg1"/>
                </a:solidFill>
              </a:rPr>
              <a:t>+ </a:t>
            </a:r>
            <a:r>
              <a:rPr lang="ko-KR" altLang="en-US" sz="3600" dirty="0">
                <a:solidFill>
                  <a:schemeClr val="bg1"/>
                </a:solidFill>
              </a:rPr>
              <a:t>좌회전</a:t>
            </a:r>
            <a:r>
              <a:rPr lang="en-US" altLang="ko-KR" sz="3600" dirty="0">
                <a:solidFill>
                  <a:schemeClr val="bg1"/>
                </a:solidFill>
              </a:rPr>
              <a:t>/</a:t>
            </a:r>
            <a:r>
              <a:rPr lang="ko-KR" altLang="en-US" sz="3600" dirty="0">
                <a:solidFill>
                  <a:schemeClr val="bg1"/>
                </a:solidFill>
              </a:rPr>
              <a:t>우회전</a:t>
            </a:r>
            <a:r>
              <a:rPr lang="en-US" altLang="ko-KR" sz="3600" dirty="0">
                <a:solidFill>
                  <a:schemeClr val="bg1"/>
                </a:solidFill>
              </a:rPr>
              <a:t>)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sz="3600" dirty="0">
                <a:solidFill>
                  <a:schemeClr val="bg1"/>
                </a:solidFill>
              </a:rPr>
              <a:t>폰으로 입력 받은 명령어에 따라 명령 수행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66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CC2959D-D07A-4881-AC75-5B261DEF14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60" t="46152" r="22803" b="16708"/>
          <a:stretch/>
        </p:blipFill>
        <p:spPr>
          <a:xfrm>
            <a:off x="3847033" y="3657311"/>
            <a:ext cx="8344967" cy="28355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FAC3A9-95D4-4BA2-AFD1-83F562C49D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9" b="1780"/>
          <a:stretch/>
        </p:blipFill>
        <p:spPr>
          <a:xfrm>
            <a:off x="0" y="1759527"/>
            <a:ext cx="2483276" cy="5098473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BDE7685-DDEE-4D2A-A767-C8E294A2A763}"/>
              </a:ext>
            </a:extLst>
          </p:cNvPr>
          <p:cNvSpPr/>
          <p:nvPr/>
        </p:nvSpPr>
        <p:spPr>
          <a:xfrm>
            <a:off x="1541543" y="3020721"/>
            <a:ext cx="758305" cy="139440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25526FF-F4F3-418E-AC7D-478CECBA8FC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299848" y="3717922"/>
            <a:ext cx="2105897" cy="78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4B712E-8C09-4F0A-89F1-D0D221984440}"/>
              </a:ext>
            </a:extLst>
          </p:cNvPr>
          <p:cNvSpPr/>
          <p:nvPr/>
        </p:nvSpPr>
        <p:spPr>
          <a:xfrm>
            <a:off x="70659" y="3034142"/>
            <a:ext cx="758305" cy="139440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EAC8D7B4-ECCE-4950-A52D-79DC2F6A628F}"/>
              </a:ext>
            </a:extLst>
          </p:cNvPr>
          <p:cNvCxnSpPr>
            <a:stCxn id="10" idx="2"/>
          </p:cNvCxnSpPr>
          <p:nvPr/>
        </p:nvCxnSpPr>
        <p:spPr>
          <a:xfrm rot="5400000" flipH="1" flipV="1">
            <a:off x="2379504" y="2485431"/>
            <a:ext cx="13421" cy="3872806"/>
          </a:xfrm>
          <a:prstGeom prst="curvedConnector4">
            <a:avLst>
              <a:gd name="adj1" fmla="val -5281969"/>
              <a:gd name="adj2" fmla="val 5489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FAC106A-58A6-4535-9687-1201B807C7BA}"/>
              </a:ext>
            </a:extLst>
          </p:cNvPr>
          <p:cNvSpPr/>
          <p:nvPr/>
        </p:nvSpPr>
        <p:spPr>
          <a:xfrm>
            <a:off x="802640" y="3020724"/>
            <a:ext cx="758305" cy="139440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F5D3997A-533F-4152-97C8-86C3A3CFD0AA}"/>
              </a:ext>
            </a:extLst>
          </p:cNvPr>
          <p:cNvCxnSpPr>
            <a:stCxn id="26" idx="2"/>
          </p:cNvCxnSpPr>
          <p:nvPr/>
        </p:nvCxnSpPr>
        <p:spPr>
          <a:xfrm rot="16200000" flipH="1">
            <a:off x="2452096" y="3144823"/>
            <a:ext cx="581747" cy="312235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>
            <a:extLst>
              <a:ext uri="{FF2B5EF4-FFF2-40B4-BE49-F238E27FC236}">
                <a16:creationId xmlns:a16="http://schemas.microsoft.com/office/drawing/2014/main" id="{1E05CE39-7445-4A49-9AA4-DEB8FDED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9" y="3277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executeOperation</a:t>
            </a:r>
            <a:r>
              <a:rPr lang="en-US" altLang="ko-KR" dirty="0">
                <a:solidFill>
                  <a:schemeClr val="bg1"/>
                </a:solidFill>
              </a:rPr>
              <a:t>(): </a:t>
            </a:r>
            <a:r>
              <a:rPr lang="en-US" altLang="ko-KR" sz="3600" dirty="0">
                <a:solidFill>
                  <a:schemeClr val="bg1"/>
                </a:solidFill>
              </a:rPr>
              <a:t>SPD-/+(</a:t>
            </a:r>
            <a:r>
              <a:rPr lang="ko-KR" altLang="en-US" sz="3600" dirty="0">
                <a:solidFill>
                  <a:schemeClr val="bg1"/>
                </a:solidFill>
              </a:rPr>
              <a:t>속도 모드</a:t>
            </a:r>
            <a:r>
              <a:rPr lang="en-US" altLang="ko-KR" sz="3600" dirty="0">
                <a:solidFill>
                  <a:schemeClr val="bg1"/>
                </a:solidFill>
              </a:rPr>
              <a:t>), STOP(</a:t>
            </a:r>
            <a:r>
              <a:rPr lang="ko-KR" altLang="en-US" sz="3600" dirty="0">
                <a:solidFill>
                  <a:schemeClr val="bg1"/>
                </a:solidFill>
              </a:rPr>
              <a:t>정지</a:t>
            </a:r>
            <a:r>
              <a:rPr lang="en-US" altLang="ko-KR" sz="3600" dirty="0">
                <a:solidFill>
                  <a:schemeClr val="bg1"/>
                </a:solidFill>
              </a:rPr>
              <a:t>)</a:t>
            </a:r>
            <a:br>
              <a:rPr lang="en-US" altLang="ko-KR" sz="3600" dirty="0">
                <a:solidFill>
                  <a:schemeClr val="bg1"/>
                </a:solidFill>
              </a:rPr>
            </a:br>
            <a:r>
              <a:rPr lang="en-US" altLang="ko-KR" sz="3600" dirty="0">
                <a:solidFill>
                  <a:schemeClr val="bg1"/>
                </a:solidFill>
              </a:rPr>
              <a:t>	</a:t>
            </a:r>
            <a:r>
              <a:rPr lang="ko-KR" altLang="en-US" sz="3600" dirty="0">
                <a:solidFill>
                  <a:schemeClr val="bg1"/>
                </a:solidFill>
              </a:rPr>
              <a:t>폰으로 입력 받은 명령어에 따라 명령 수행</a:t>
            </a:r>
          </a:p>
        </p:txBody>
      </p:sp>
    </p:spTree>
    <p:extLst>
      <p:ext uri="{BB962C8B-B14F-4D97-AF65-F5344CB8AC3E}">
        <p14:creationId xmlns:p14="http://schemas.microsoft.com/office/powerpoint/2010/main" val="617667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" y="311030"/>
            <a:ext cx="12191999" cy="595756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217407"/>
            <a:ext cx="45719" cy="78300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19376" y="4423428"/>
            <a:ext cx="11626567" cy="445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i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500C46-7478-4281-AF6E-8CAC948EA9C3}"/>
              </a:ext>
            </a:extLst>
          </p:cNvPr>
          <p:cNvSpPr txBox="1"/>
          <p:nvPr/>
        </p:nvSpPr>
        <p:spPr>
          <a:xfrm>
            <a:off x="145661" y="347298"/>
            <a:ext cx="675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1" dirty="0">
                <a:solidFill>
                  <a:schemeClr val="bg1"/>
                </a:solidFill>
                <a:latin typeface="+mj-ea"/>
                <a:ea typeface="+mj-ea"/>
              </a:rPr>
              <a:t>제작과정</a:t>
            </a:r>
            <a:endParaRPr lang="en-US" altLang="ko-KR" sz="2800" b="1" i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A1F13A-3CD1-4D13-B981-2175DEBB57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08" y="1670677"/>
            <a:ext cx="3001211" cy="4231040"/>
          </a:xfrm>
          <a:prstGeom prst="rect">
            <a:avLst/>
          </a:prstGeom>
        </p:spPr>
      </p:pic>
      <p:pic>
        <p:nvPicPr>
          <p:cNvPr id="8" name="그림 7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97982D98-A1DD-421C-A285-70544F95C1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32" y="2199557"/>
            <a:ext cx="4231041" cy="317328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914D24F-D551-44ED-9C8F-FF1D1BAE0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19" y="1683938"/>
            <a:ext cx="3213532" cy="423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39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" y="311030"/>
            <a:ext cx="12191999" cy="595756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217407"/>
            <a:ext cx="45719" cy="78300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19377" y="4423429"/>
            <a:ext cx="9896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i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500C46-7478-4281-AF6E-8CAC948EA9C3}"/>
              </a:ext>
            </a:extLst>
          </p:cNvPr>
          <p:cNvSpPr txBox="1"/>
          <p:nvPr/>
        </p:nvSpPr>
        <p:spPr>
          <a:xfrm>
            <a:off x="145661" y="347298"/>
            <a:ext cx="675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1" dirty="0">
                <a:solidFill>
                  <a:schemeClr val="bg1"/>
                </a:solidFill>
                <a:latin typeface="+mj-ea"/>
                <a:ea typeface="+mj-ea"/>
              </a:rPr>
              <a:t>제작과정</a:t>
            </a:r>
            <a:r>
              <a:rPr lang="en-US" altLang="ko-KR" sz="2800" b="1" i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2800" b="1" i="1" dirty="0">
                <a:solidFill>
                  <a:schemeClr val="bg1"/>
                </a:solidFill>
                <a:latin typeface="+mj-ea"/>
                <a:ea typeface="+mj-ea"/>
              </a:rPr>
              <a:t>완성 모델</a:t>
            </a:r>
            <a:r>
              <a:rPr lang="en-US" altLang="ko-KR" sz="2800" b="1" i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</p:txBody>
      </p:sp>
      <p:pic>
        <p:nvPicPr>
          <p:cNvPr id="4" name="그림 3" descr="실내이(가) 표시된 사진&#10;&#10;자동 생성된 설명">
            <a:extLst>
              <a:ext uri="{FF2B5EF4-FFF2-40B4-BE49-F238E27FC236}">
                <a16:creationId xmlns:a16="http://schemas.microsoft.com/office/drawing/2014/main" id="{4068F95A-DF03-4C39-8B6E-20BF4E0390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13" y="1992725"/>
            <a:ext cx="4232745" cy="3174559"/>
          </a:xfrm>
          <a:prstGeom prst="rect">
            <a:avLst/>
          </a:prstGeom>
        </p:spPr>
      </p:pic>
      <p:pic>
        <p:nvPicPr>
          <p:cNvPr id="6" name="그림 5" descr="실내, 케이스이(가) 표시된 사진&#10;&#10;자동 생성된 설명">
            <a:extLst>
              <a:ext uri="{FF2B5EF4-FFF2-40B4-BE49-F238E27FC236}">
                <a16:creationId xmlns:a16="http://schemas.microsoft.com/office/drawing/2014/main" id="{6C3389E8-B9B6-427D-BF67-6F5CCACB6B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51242" y="1992725"/>
            <a:ext cx="4232745" cy="3174559"/>
          </a:xfrm>
          <a:prstGeom prst="rect">
            <a:avLst/>
          </a:prstGeom>
        </p:spPr>
      </p:pic>
      <p:pic>
        <p:nvPicPr>
          <p:cNvPr id="9" name="그림 8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3C1F8C4D-6120-46E2-9989-5DF62F5C83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96171" y="1992725"/>
            <a:ext cx="4232745" cy="317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29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729204"/>
            <a:ext cx="12192000" cy="1399592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22174" y="2967335"/>
            <a:ext cx="5747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i="1" dirty="0">
                <a:solidFill>
                  <a:srgbClr val="FF9900"/>
                </a:solidFill>
                <a:latin typeface="+mj-ea"/>
                <a:ea typeface="+mj-ea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811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38361" y="865841"/>
            <a:ext cx="1715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i="1" dirty="0">
                <a:solidFill>
                  <a:schemeClr val="bg1"/>
                </a:solidFill>
                <a:latin typeface="+mj-ea"/>
                <a:ea typeface="+mj-ea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68119" y="1971384"/>
            <a:ext cx="4616293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+mn-ea"/>
              </a:rPr>
              <a:t>프로젝트 목적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+mn-ea"/>
              </a:rPr>
              <a:t>전체 시스템 개요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+mn-ea"/>
              </a:rPr>
              <a:t>흐름도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+mn-ea"/>
              </a:rPr>
              <a:t>코드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+mn-ea"/>
              </a:rPr>
              <a:t>제작과정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각 삼각형 6"/>
          <p:cNvSpPr/>
          <p:nvPr/>
        </p:nvSpPr>
        <p:spPr>
          <a:xfrm flipV="1">
            <a:off x="-1311800" y="-593000"/>
            <a:ext cx="9899939" cy="2313006"/>
          </a:xfrm>
          <a:prstGeom prst="rtTriangle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flipH="1">
            <a:off x="3603802" y="5139800"/>
            <a:ext cx="9899939" cy="2313006"/>
          </a:xfrm>
          <a:prstGeom prst="rtTriangle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71838" y="867998"/>
            <a:ext cx="45719" cy="5232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8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" y="311030"/>
            <a:ext cx="12191999" cy="595756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5661" y="347298"/>
            <a:ext cx="675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1" dirty="0">
                <a:solidFill>
                  <a:schemeClr val="bg1"/>
                </a:solidFill>
                <a:latin typeface="+mj-ea"/>
                <a:ea typeface="+mj-ea"/>
              </a:rPr>
              <a:t>프로젝트 목적</a:t>
            </a:r>
            <a:endParaRPr lang="en-US" altLang="ko-KR" sz="2800" b="1" i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17407"/>
            <a:ext cx="45719" cy="78300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19377" y="1687055"/>
            <a:ext cx="989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수업시간에 배운 여러 센서 및 보드의 기능을 이용하여 하드웨어를 개발한다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9377" y="4423429"/>
            <a:ext cx="9896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i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BAE218-3592-4BE0-99E0-E9E33D8292E9}"/>
              </a:ext>
            </a:extLst>
          </p:cNvPr>
          <p:cNvSpPr txBox="1"/>
          <p:nvPr/>
        </p:nvSpPr>
        <p:spPr>
          <a:xfrm>
            <a:off x="1119377" y="2858824"/>
            <a:ext cx="989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luetooth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및 통신 관련 기능을 이용하여 하드웨어를 개발한다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4C2105-07B6-4627-A162-55F58BB174A7}"/>
              </a:ext>
            </a:extLst>
          </p:cNvPr>
          <p:cNvSpPr/>
          <p:nvPr/>
        </p:nvSpPr>
        <p:spPr>
          <a:xfrm>
            <a:off x="1061057" y="2858824"/>
            <a:ext cx="58320" cy="43766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77B7EF-0050-4A64-A3DD-D115E10041C6}"/>
              </a:ext>
            </a:extLst>
          </p:cNvPr>
          <p:cNvSpPr/>
          <p:nvPr/>
        </p:nvSpPr>
        <p:spPr>
          <a:xfrm>
            <a:off x="1035881" y="1687055"/>
            <a:ext cx="58320" cy="43766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683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7EE8468-9209-4B47-AA4B-9D6D98FA48CD}"/>
              </a:ext>
            </a:extLst>
          </p:cNvPr>
          <p:cNvSpPr/>
          <p:nvPr/>
        </p:nvSpPr>
        <p:spPr>
          <a:xfrm>
            <a:off x="3286539" y="1393739"/>
            <a:ext cx="6520070" cy="45937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6F21C9-4467-40BA-85FC-BAB24557A0AA}"/>
              </a:ext>
            </a:extLst>
          </p:cNvPr>
          <p:cNvSpPr/>
          <p:nvPr/>
        </p:nvSpPr>
        <p:spPr>
          <a:xfrm>
            <a:off x="5804452" y="1516696"/>
            <a:ext cx="3737114" cy="35058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" y="311030"/>
            <a:ext cx="12191999" cy="595756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5661" y="347298"/>
            <a:ext cx="549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1" dirty="0">
                <a:solidFill>
                  <a:schemeClr val="bg1"/>
                </a:solidFill>
                <a:latin typeface="+mj-ea"/>
                <a:ea typeface="+mj-ea"/>
              </a:rPr>
              <a:t>전체 시스템 개요</a:t>
            </a:r>
            <a:endParaRPr lang="en-US" altLang="ko-KR" sz="2800" b="1" i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17407"/>
            <a:ext cx="45719" cy="78300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505C5C6-5634-4220-94D3-974FEA580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862" y="870518"/>
            <a:ext cx="26437037" cy="73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래픽 3" descr="컴퓨터 단색으로 채워진">
            <a:extLst>
              <a:ext uri="{FF2B5EF4-FFF2-40B4-BE49-F238E27FC236}">
                <a16:creationId xmlns:a16="http://schemas.microsoft.com/office/drawing/2014/main" id="{6E15CB3C-2BE3-437C-B323-B4834DAEF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6497" y="675154"/>
            <a:ext cx="1437170" cy="1437170"/>
          </a:xfrm>
          <a:prstGeom prst="rect">
            <a:avLst/>
          </a:prstGeom>
        </p:spPr>
      </p:pic>
      <p:pic>
        <p:nvPicPr>
          <p:cNvPr id="7" name="그래픽 6" descr="컨버터블 단색으로 채워진">
            <a:extLst>
              <a:ext uri="{FF2B5EF4-FFF2-40B4-BE49-F238E27FC236}">
                <a16:creationId xmlns:a16="http://schemas.microsoft.com/office/drawing/2014/main" id="{0BA709BE-0A41-4235-BCFB-9423E8969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1493" y="2643171"/>
            <a:ext cx="2581858" cy="2581858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94E71CB0-6343-4C03-8F74-237496F57E92}"/>
              </a:ext>
            </a:extLst>
          </p:cNvPr>
          <p:cNvSpPr/>
          <p:nvPr/>
        </p:nvSpPr>
        <p:spPr>
          <a:xfrm>
            <a:off x="3430483" y="5022574"/>
            <a:ext cx="970994" cy="92102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DC</a:t>
            </a:r>
          </a:p>
          <a:p>
            <a:pPr algn="ctr"/>
            <a:r>
              <a:rPr lang="en-US" altLang="ko-KR" sz="1400" dirty="0">
                <a:latin typeface="+mn-ea"/>
              </a:rPr>
              <a:t>Motor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B95472-23D4-4A26-B209-0FA193FF0F52}"/>
              </a:ext>
            </a:extLst>
          </p:cNvPr>
          <p:cNvSpPr/>
          <p:nvPr/>
        </p:nvSpPr>
        <p:spPr>
          <a:xfrm>
            <a:off x="3758240" y="2638911"/>
            <a:ext cx="1437170" cy="7385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Motor</a:t>
            </a:r>
          </a:p>
          <a:p>
            <a:pPr algn="ctr"/>
            <a:r>
              <a:rPr lang="en-US" altLang="ko-KR" sz="1400" dirty="0">
                <a:latin typeface="+mn-ea"/>
              </a:rPr>
              <a:t>Driver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F5C97D5-EC8C-45CC-830D-70BB0E6BD675}"/>
              </a:ext>
            </a:extLst>
          </p:cNvPr>
          <p:cNvSpPr/>
          <p:nvPr/>
        </p:nvSpPr>
        <p:spPr>
          <a:xfrm>
            <a:off x="4632745" y="5030119"/>
            <a:ext cx="970994" cy="92102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Servo</a:t>
            </a:r>
          </a:p>
          <a:p>
            <a:pPr algn="ctr"/>
            <a:r>
              <a:rPr lang="en-US" altLang="ko-KR" sz="1400" dirty="0">
                <a:latin typeface="+mn-ea"/>
              </a:rPr>
              <a:t>Motor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6" name="그래픽 15" descr="프로세서 단색으로 채워진">
            <a:extLst>
              <a:ext uri="{FF2B5EF4-FFF2-40B4-BE49-F238E27FC236}">
                <a16:creationId xmlns:a16="http://schemas.microsoft.com/office/drawing/2014/main" id="{B03086FB-92ED-4C26-A12B-3BCC6C03D4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37165" y="2271835"/>
            <a:ext cx="1475048" cy="147504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8FA787-FAB0-43AA-84DB-A9DD8F2159F8}"/>
              </a:ext>
            </a:extLst>
          </p:cNvPr>
          <p:cNvSpPr/>
          <p:nvPr/>
        </p:nvSpPr>
        <p:spPr>
          <a:xfrm>
            <a:off x="5991268" y="1609021"/>
            <a:ext cx="1110612" cy="738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Flash</a:t>
            </a: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Memory</a:t>
            </a:r>
            <a:endParaRPr lang="ko-KR" altLang="en-US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6562454-7792-4EAE-BB07-F7F34C59A6F6}"/>
              </a:ext>
            </a:extLst>
          </p:cNvPr>
          <p:cNvSpPr/>
          <p:nvPr/>
        </p:nvSpPr>
        <p:spPr>
          <a:xfrm>
            <a:off x="7792200" y="5317502"/>
            <a:ext cx="1364974" cy="4605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Bluetooth</a:t>
            </a:r>
          </a:p>
          <a:p>
            <a:pPr algn="ctr"/>
            <a:r>
              <a:rPr lang="en-US" altLang="ko-KR" sz="1400" dirty="0">
                <a:latin typeface="+mn-ea"/>
              </a:rPr>
              <a:t>Module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21" name="그래픽 20" descr="스마트폰 단색으로 채워진">
            <a:extLst>
              <a:ext uri="{FF2B5EF4-FFF2-40B4-BE49-F238E27FC236}">
                <a16:creationId xmlns:a16="http://schemas.microsoft.com/office/drawing/2014/main" id="{119D2179-709C-4F2D-8D4F-B6B94486A2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90226" y="4627325"/>
            <a:ext cx="1437169" cy="1437169"/>
          </a:xfrm>
          <a:prstGeom prst="rect">
            <a:avLst/>
          </a:prstGeom>
        </p:spPr>
      </p:pic>
      <p:pic>
        <p:nvPicPr>
          <p:cNvPr id="23" name="그래픽 22" descr="정렬 단색으로 채워진">
            <a:extLst>
              <a:ext uri="{FF2B5EF4-FFF2-40B4-BE49-F238E27FC236}">
                <a16:creationId xmlns:a16="http://schemas.microsoft.com/office/drawing/2014/main" id="{1EF8B88C-908A-414E-8053-915490701A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9682496" y="4741201"/>
            <a:ext cx="672549" cy="1613117"/>
          </a:xfrm>
          <a:prstGeom prst="rect">
            <a:avLst/>
          </a:prstGeom>
        </p:spPr>
      </p:pic>
      <p:pic>
        <p:nvPicPr>
          <p:cNvPr id="41" name="그래픽 40" descr="정렬 단색으로 채워진">
            <a:extLst>
              <a:ext uri="{FF2B5EF4-FFF2-40B4-BE49-F238E27FC236}">
                <a16:creationId xmlns:a16="http://schemas.microsoft.com/office/drawing/2014/main" id="{A0B94634-632D-4515-9336-8DC7C3AAC4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8138413" y="3690609"/>
            <a:ext cx="672549" cy="1430967"/>
          </a:xfrm>
          <a:prstGeom prst="rect">
            <a:avLst/>
          </a:prstGeom>
        </p:spPr>
      </p:pic>
      <p:pic>
        <p:nvPicPr>
          <p:cNvPr id="43" name="그래픽 42" descr="정렬 단색으로 채워진">
            <a:extLst>
              <a:ext uri="{FF2B5EF4-FFF2-40B4-BE49-F238E27FC236}">
                <a16:creationId xmlns:a16="http://schemas.microsoft.com/office/drawing/2014/main" id="{F7E45B23-F46B-4820-852C-6AAA246E75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7494144">
            <a:off x="7306407" y="2112289"/>
            <a:ext cx="421550" cy="779566"/>
          </a:xfrm>
          <a:prstGeom prst="rect">
            <a:avLst/>
          </a:prstGeom>
        </p:spPr>
      </p:pic>
      <p:sp>
        <p:nvSpPr>
          <p:cNvPr id="28" name="화살표: 굽음 27">
            <a:extLst>
              <a:ext uri="{FF2B5EF4-FFF2-40B4-BE49-F238E27FC236}">
                <a16:creationId xmlns:a16="http://schemas.microsoft.com/office/drawing/2014/main" id="{83C8EAEC-E4C6-43F4-87BC-676D0F89F52E}"/>
              </a:ext>
            </a:extLst>
          </p:cNvPr>
          <p:cNvSpPr/>
          <p:nvPr/>
        </p:nvSpPr>
        <p:spPr>
          <a:xfrm rot="5400000">
            <a:off x="5288215" y="-1151261"/>
            <a:ext cx="1097032" cy="5683480"/>
          </a:xfrm>
          <a:prstGeom prst="bentArrow">
            <a:avLst>
              <a:gd name="adj1" fmla="val 12844"/>
              <a:gd name="adj2" fmla="val 16848"/>
              <a:gd name="adj3" fmla="val 27868"/>
              <a:gd name="adj4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1" name="그래픽 50" descr="아래쪽 화살표 단색으로 채워진">
            <a:extLst>
              <a:ext uri="{FF2B5EF4-FFF2-40B4-BE49-F238E27FC236}">
                <a16:creationId xmlns:a16="http://schemas.microsoft.com/office/drawing/2014/main" id="{C90BE6CE-44D8-475B-8BEA-1B30C87BDF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0946201">
            <a:off x="4412146" y="3478378"/>
            <a:ext cx="914400" cy="1486814"/>
          </a:xfrm>
          <a:prstGeom prst="rect">
            <a:avLst/>
          </a:prstGeom>
        </p:spPr>
      </p:pic>
      <p:pic>
        <p:nvPicPr>
          <p:cNvPr id="53" name="그래픽 52" descr="아래쪽 화살표 단색으로 채워진">
            <a:extLst>
              <a:ext uri="{FF2B5EF4-FFF2-40B4-BE49-F238E27FC236}">
                <a16:creationId xmlns:a16="http://schemas.microsoft.com/office/drawing/2014/main" id="{D4E82B3F-B40C-4FF9-B714-2A1FEDF8637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6036366" y="1875289"/>
            <a:ext cx="914400" cy="2358887"/>
          </a:xfrm>
          <a:prstGeom prst="rect">
            <a:avLst/>
          </a:prstGeom>
        </p:spPr>
      </p:pic>
      <p:pic>
        <p:nvPicPr>
          <p:cNvPr id="54" name="그래픽 53" descr="아래쪽 화살표 단색으로 채워진">
            <a:extLst>
              <a:ext uri="{FF2B5EF4-FFF2-40B4-BE49-F238E27FC236}">
                <a16:creationId xmlns:a16="http://schemas.microsoft.com/office/drawing/2014/main" id="{4C3E3DAB-616E-46B8-B89A-F347B049AAC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7079841">
            <a:off x="3421405" y="3701840"/>
            <a:ext cx="914400" cy="1950606"/>
          </a:xfrm>
          <a:prstGeom prst="rect">
            <a:avLst/>
          </a:prstGeom>
        </p:spPr>
      </p:pic>
      <p:pic>
        <p:nvPicPr>
          <p:cNvPr id="55" name="그래픽 54" descr="아래쪽 화살표 단색으로 채워진">
            <a:extLst>
              <a:ext uri="{FF2B5EF4-FFF2-40B4-BE49-F238E27FC236}">
                <a16:creationId xmlns:a16="http://schemas.microsoft.com/office/drawing/2014/main" id="{D1E0B230-2DCC-48DF-BA38-6C91DF21404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6980740">
            <a:off x="2118868" y="3894070"/>
            <a:ext cx="914400" cy="1982319"/>
          </a:xfrm>
          <a:prstGeom prst="rect">
            <a:avLst/>
          </a:prstGeom>
        </p:spPr>
      </p:pic>
      <p:pic>
        <p:nvPicPr>
          <p:cNvPr id="52" name="그래픽 51" descr="아래쪽 화살표 단색으로 채워진">
            <a:extLst>
              <a:ext uri="{FF2B5EF4-FFF2-40B4-BE49-F238E27FC236}">
                <a16:creationId xmlns:a16="http://schemas.microsoft.com/office/drawing/2014/main" id="{A1F382AA-F781-4036-A734-972C413027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638583">
            <a:off x="3622311" y="3493721"/>
            <a:ext cx="914400" cy="146455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F8CCFEC-6A75-4617-A6DA-B444CB2E008E}"/>
              </a:ext>
            </a:extLst>
          </p:cNvPr>
          <p:cNvSpPr txBox="1"/>
          <p:nvPr/>
        </p:nvSpPr>
        <p:spPr>
          <a:xfrm>
            <a:off x="8619424" y="4235335"/>
            <a:ext cx="68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C01C8D-ED2F-4BF1-A25D-3928F91D37E2}"/>
              </a:ext>
            </a:extLst>
          </p:cNvPr>
          <p:cNvSpPr txBox="1"/>
          <p:nvPr/>
        </p:nvSpPr>
        <p:spPr>
          <a:xfrm>
            <a:off x="6178461" y="2619222"/>
            <a:ext cx="72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PWM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C1008D-D941-4A82-8AFC-3E67EEF2DFA0}"/>
              </a:ext>
            </a:extLst>
          </p:cNvPr>
          <p:cNvSpPr txBox="1"/>
          <p:nvPr/>
        </p:nvSpPr>
        <p:spPr>
          <a:xfrm>
            <a:off x="9793760" y="5669876"/>
            <a:ext cx="118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Bluetooth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BF4204-F296-4D3E-A412-7B43396278F7}"/>
              </a:ext>
            </a:extLst>
          </p:cNvPr>
          <p:cNvSpPr/>
          <p:nvPr/>
        </p:nvSpPr>
        <p:spPr>
          <a:xfrm>
            <a:off x="5895287" y="5496407"/>
            <a:ext cx="1364974" cy="4605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Pressure</a:t>
            </a:r>
          </a:p>
          <a:p>
            <a:pPr algn="ctr"/>
            <a:r>
              <a:rPr lang="en-US" altLang="ko-KR" sz="1400" dirty="0">
                <a:latin typeface="+mn-ea"/>
              </a:rPr>
              <a:t>Sensor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96848A9-4E64-480B-8EFF-22DA2AF3B287}"/>
              </a:ext>
            </a:extLst>
          </p:cNvPr>
          <p:cNvSpPr/>
          <p:nvPr/>
        </p:nvSpPr>
        <p:spPr>
          <a:xfrm>
            <a:off x="5884057" y="4962257"/>
            <a:ext cx="1364974" cy="4605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Sonic</a:t>
            </a:r>
          </a:p>
          <a:p>
            <a:pPr algn="ctr"/>
            <a:r>
              <a:rPr lang="en-US" altLang="ko-KR" sz="1400" dirty="0">
                <a:latin typeface="+mn-ea"/>
              </a:rPr>
              <a:t>Sensor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5" name="그래픽 34" descr="정렬 단색으로 채워진">
            <a:extLst>
              <a:ext uri="{FF2B5EF4-FFF2-40B4-BE49-F238E27FC236}">
                <a16:creationId xmlns:a16="http://schemas.microsoft.com/office/drawing/2014/main" id="{276068F5-619B-41DB-8643-35C265A799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3423315">
            <a:off x="6791849" y="3148187"/>
            <a:ext cx="672549" cy="1905317"/>
          </a:xfrm>
          <a:prstGeom prst="rect">
            <a:avLst/>
          </a:prstGeom>
        </p:spPr>
      </p:pic>
      <p:pic>
        <p:nvPicPr>
          <p:cNvPr id="36" name="그래픽 35" descr="아래쪽 화살표 단색으로 채워진">
            <a:extLst>
              <a:ext uri="{FF2B5EF4-FFF2-40B4-BE49-F238E27FC236}">
                <a16:creationId xmlns:a16="http://schemas.microsoft.com/office/drawing/2014/main" id="{3AF5DBEA-B234-472A-9EFF-313ADEB6421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1990186">
            <a:off x="7298361" y="3644383"/>
            <a:ext cx="809484" cy="211111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6650882-1E4E-443D-8872-DE23EE94F56C}"/>
              </a:ext>
            </a:extLst>
          </p:cNvPr>
          <p:cNvSpPr txBox="1"/>
          <p:nvPr/>
        </p:nvSpPr>
        <p:spPr>
          <a:xfrm>
            <a:off x="7149645" y="4424435"/>
            <a:ext cx="68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ADC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805C42-15BB-4848-B105-B2F7CFA8992B}"/>
              </a:ext>
            </a:extLst>
          </p:cNvPr>
          <p:cNvSpPr txBox="1"/>
          <p:nvPr/>
        </p:nvSpPr>
        <p:spPr>
          <a:xfrm>
            <a:off x="6417544" y="3638172"/>
            <a:ext cx="76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Timer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41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" y="311030"/>
            <a:ext cx="12191999" cy="595756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5661" y="347298"/>
            <a:ext cx="675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1" dirty="0">
                <a:solidFill>
                  <a:schemeClr val="bg1"/>
                </a:solidFill>
                <a:latin typeface="+mj-ea"/>
                <a:ea typeface="+mj-ea"/>
              </a:rPr>
              <a:t>흐름도</a:t>
            </a:r>
            <a:endParaRPr lang="en-US" altLang="ko-KR" sz="2800" b="1" i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17407"/>
            <a:ext cx="45719" cy="78300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19377" y="4423429"/>
            <a:ext cx="9896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i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A69427-E6E5-4E28-A103-46322A6E85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676" y="1000409"/>
            <a:ext cx="4695877" cy="566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5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" y="311030"/>
            <a:ext cx="12191999" cy="595756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5661" y="347298"/>
            <a:ext cx="675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1" dirty="0">
                <a:solidFill>
                  <a:schemeClr val="bg1"/>
                </a:solidFill>
                <a:latin typeface="+mj-ea"/>
                <a:ea typeface="+mj-ea"/>
              </a:rPr>
              <a:t>코드</a:t>
            </a:r>
            <a:endParaRPr lang="en-US" altLang="ko-KR" sz="2800" b="1" i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17407"/>
            <a:ext cx="45719" cy="78300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19377" y="4423429"/>
            <a:ext cx="9896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i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제목 13">
            <a:extLst>
              <a:ext uri="{FF2B5EF4-FFF2-40B4-BE49-F238E27FC236}">
                <a16:creationId xmlns:a16="http://schemas.microsoft.com/office/drawing/2014/main" id="{2157EEDA-57F2-48BF-BAC3-353D8FD65A78}"/>
              </a:ext>
            </a:extLst>
          </p:cNvPr>
          <p:cNvSpPr txBox="1">
            <a:spLocks/>
          </p:cNvSpPr>
          <p:nvPr/>
        </p:nvSpPr>
        <p:spPr>
          <a:xfrm>
            <a:off x="145661" y="454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>
                <a:solidFill>
                  <a:schemeClr val="bg1"/>
                </a:solidFill>
              </a:rPr>
              <a:t>main()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B0C6C3-2D75-4FE9-99A0-F6979C4236BE}"/>
              </a:ext>
            </a:extLst>
          </p:cNvPr>
          <p:cNvGrpSpPr/>
          <p:nvPr/>
        </p:nvGrpSpPr>
        <p:grpSpPr>
          <a:xfrm>
            <a:off x="1718443" y="1782349"/>
            <a:ext cx="8079220" cy="4955255"/>
            <a:chOff x="2056390" y="1754681"/>
            <a:chExt cx="8079220" cy="495525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47FCE2E-9E2F-4EBA-9257-E6F6373409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594" t="71699" r="22812" b="6894"/>
            <a:stretch/>
          </p:blipFill>
          <p:spPr>
            <a:xfrm>
              <a:off x="2056390" y="5126409"/>
              <a:ext cx="8079220" cy="1583527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97BA9D8-C297-4695-A405-EBE7331AAA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594" t="21748" r="22812" b="32670"/>
            <a:stretch/>
          </p:blipFill>
          <p:spPr>
            <a:xfrm>
              <a:off x="2056390" y="1754681"/>
              <a:ext cx="8079220" cy="3371728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BB33B7E-9EC9-47D3-9EF7-31E93EDFB95A}"/>
              </a:ext>
            </a:extLst>
          </p:cNvPr>
          <p:cNvGrpSpPr/>
          <p:nvPr/>
        </p:nvGrpSpPr>
        <p:grpSpPr>
          <a:xfrm>
            <a:off x="2097230" y="5338497"/>
            <a:ext cx="398160" cy="206640"/>
            <a:chOff x="2097230" y="5338497"/>
            <a:chExt cx="398160" cy="20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BF67603E-74DC-41DE-97A6-79FEE0EBE8B1}"/>
                    </a:ext>
                  </a:extLst>
                </p14:cNvPr>
                <p14:cNvContentPartPr/>
                <p14:nvPr/>
              </p14:nvContentPartPr>
              <p14:xfrm>
                <a:off x="2097230" y="5338497"/>
                <a:ext cx="398160" cy="20664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BF67603E-74DC-41DE-97A6-79FEE0EBE8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61230" y="5302857"/>
                  <a:ext cx="4698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FF73FA07-FC46-4380-BA8D-26042009B7AA}"/>
                    </a:ext>
                  </a:extLst>
                </p14:cNvPr>
                <p14:cNvContentPartPr/>
                <p14:nvPr/>
              </p14:nvContentPartPr>
              <p14:xfrm>
                <a:off x="2327270" y="5382057"/>
                <a:ext cx="110880" cy="11592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FF73FA07-FC46-4380-BA8D-26042009B7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91630" y="5346417"/>
                  <a:ext cx="18252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0A7425B0-B1E3-4A4D-BF84-30FE4E02D49C}"/>
                  </a:ext>
                </a:extLst>
              </p14:cNvPr>
              <p14:cNvContentPartPr/>
              <p14:nvPr/>
            </p14:nvContentPartPr>
            <p14:xfrm>
              <a:off x="8569310" y="5150217"/>
              <a:ext cx="45000" cy="16272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0A7425B0-B1E3-4A4D-BF84-30FE4E02D4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60670" y="5141217"/>
                <a:ext cx="6264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3FD4F828-34E3-44D7-8AFF-F69DC32E2EB5}"/>
                  </a:ext>
                </a:extLst>
              </p14:cNvPr>
              <p14:cNvContentPartPr/>
              <p14:nvPr/>
            </p14:nvContentPartPr>
            <p14:xfrm>
              <a:off x="8686670" y="5133297"/>
              <a:ext cx="876600" cy="26136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3FD4F828-34E3-44D7-8AFF-F69DC32E2E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50670" y="5097297"/>
                <a:ext cx="9482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11601A9C-9C71-4718-AB46-8304579B36B3}"/>
                  </a:ext>
                </a:extLst>
              </p14:cNvPr>
              <p14:cNvContentPartPr/>
              <p14:nvPr/>
            </p14:nvContentPartPr>
            <p14:xfrm>
              <a:off x="5711270" y="7606137"/>
              <a:ext cx="360" cy="36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11601A9C-9C71-4718-AB46-8304579B36B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75270" y="7570137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311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119377" y="4423429"/>
            <a:ext cx="9896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i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2BDF018-477A-467D-9E6E-2A46CD6F1FF5}"/>
              </a:ext>
            </a:extLst>
          </p:cNvPr>
          <p:cNvGrpSpPr/>
          <p:nvPr/>
        </p:nvGrpSpPr>
        <p:grpSpPr>
          <a:xfrm>
            <a:off x="1283652" y="1780852"/>
            <a:ext cx="9530122" cy="4301895"/>
            <a:chOff x="1787235" y="2503055"/>
            <a:chExt cx="8617529" cy="365760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4E49550-09A7-47C7-B487-61B53475BBA4}"/>
                </a:ext>
              </a:extLst>
            </p:cNvPr>
            <p:cNvGrpSpPr/>
            <p:nvPr/>
          </p:nvGrpSpPr>
          <p:grpSpPr>
            <a:xfrm>
              <a:off x="1787235" y="2503055"/>
              <a:ext cx="8617529" cy="3657600"/>
              <a:chOff x="2272144" y="2355273"/>
              <a:chExt cx="7158183" cy="2807855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E279E84-F60B-4ED2-AF44-395E596022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637" t="33583" r="22652" b="47352"/>
              <a:stretch/>
            </p:blipFill>
            <p:spPr>
              <a:xfrm>
                <a:off x="2272144" y="2355273"/>
                <a:ext cx="7158183" cy="1246910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0004EF1D-A86F-4E95-966B-3AFF481169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637" t="55118" r="22652" b="21015"/>
              <a:stretch/>
            </p:blipFill>
            <p:spPr>
              <a:xfrm>
                <a:off x="2272144" y="3602183"/>
                <a:ext cx="7158183" cy="1560945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661587-8F95-4CF2-8E80-D03B3035A4BD}"/>
                </a:ext>
              </a:extLst>
            </p:cNvPr>
            <p:cNvSpPr txBox="1"/>
            <p:nvPr/>
          </p:nvSpPr>
          <p:spPr>
            <a:xfrm>
              <a:off x="7342909" y="3361367"/>
              <a:ext cx="1290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2">
                      <a:lumMod val="75000"/>
                    </a:schemeClr>
                  </a:solidFill>
                </a:rPr>
                <a:t>//</a:t>
              </a:r>
              <a:r>
                <a:rPr lang="ko-KR" altLang="en-US" dirty="0">
                  <a:solidFill>
                    <a:schemeClr val="accent2">
                      <a:lumMod val="75000"/>
                    </a:schemeClr>
                  </a:solidFill>
                </a:rPr>
                <a:t>감압센서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D07C70-1217-426F-83B7-FBDD39268D66}"/>
                </a:ext>
              </a:extLst>
            </p:cNvPr>
            <p:cNvSpPr txBox="1"/>
            <p:nvPr/>
          </p:nvSpPr>
          <p:spPr>
            <a:xfrm>
              <a:off x="7689271" y="4926931"/>
              <a:ext cx="1290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2">
                      <a:lumMod val="75000"/>
                    </a:schemeClr>
                  </a:solidFill>
                </a:rPr>
                <a:t>//</a:t>
              </a:r>
              <a:r>
                <a:rPr lang="ko-KR" altLang="en-US" dirty="0">
                  <a:solidFill>
                    <a:schemeClr val="accent2">
                      <a:lumMod val="75000"/>
                    </a:schemeClr>
                  </a:solidFill>
                </a:rPr>
                <a:t>블루투스</a:t>
              </a:r>
            </a:p>
          </p:txBody>
        </p:sp>
      </p:grpSp>
      <p:sp>
        <p:nvSpPr>
          <p:cNvPr id="24" name="제목 1">
            <a:extLst>
              <a:ext uri="{FF2B5EF4-FFF2-40B4-BE49-F238E27FC236}">
                <a16:creationId xmlns:a16="http://schemas.microsoft.com/office/drawing/2014/main" id="{83D2D8FD-5F0C-41C8-B4D0-F45D055DCA9B}"/>
              </a:ext>
            </a:extLst>
          </p:cNvPr>
          <p:cNvSpPr txBox="1">
            <a:spLocks/>
          </p:cNvSpPr>
          <p:nvPr/>
        </p:nvSpPr>
        <p:spPr>
          <a:xfrm>
            <a:off x="-1123122" y="-141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solidFill>
                  <a:schemeClr val="bg1"/>
                </a:solidFill>
              </a:rPr>
              <a:t>IRQHandler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sz="3200" dirty="0">
                <a:solidFill>
                  <a:schemeClr val="bg1"/>
                </a:solidFill>
              </a:rPr>
              <a:t>감압센서</a:t>
            </a:r>
            <a:r>
              <a:rPr lang="en-US" altLang="ko-KR" sz="3200" dirty="0">
                <a:solidFill>
                  <a:schemeClr val="bg1"/>
                </a:solidFill>
              </a:rPr>
              <a:t> &amp; </a:t>
            </a:r>
            <a:r>
              <a:rPr lang="ko-KR" altLang="en-US" sz="3200" dirty="0">
                <a:solidFill>
                  <a:schemeClr val="bg1"/>
                </a:solidFill>
              </a:rPr>
              <a:t>블루투스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8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119377" y="4423429"/>
            <a:ext cx="9896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i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F45E02B1-0FA5-4B14-AF2E-B16FE72300E7}"/>
              </a:ext>
            </a:extLst>
          </p:cNvPr>
          <p:cNvSpPr txBox="1">
            <a:spLocks/>
          </p:cNvSpPr>
          <p:nvPr/>
        </p:nvSpPr>
        <p:spPr>
          <a:xfrm>
            <a:off x="-1792357" y="-1391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solidFill>
                  <a:schemeClr val="bg1"/>
                </a:solidFill>
              </a:rPr>
              <a:t>setPolicy</a:t>
            </a:r>
            <a:r>
              <a:rPr lang="en-US" altLang="ko-KR" dirty="0">
                <a:solidFill>
                  <a:schemeClr val="bg1"/>
                </a:solidFill>
              </a:rPr>
              <a:t>() : </a:t>
            </a:r>
            <a:r>
              <a:rPr lang="ko-KR" altLang="en-US" sz="3200" dirty="0">
                <a:solidFill>
                  <a:schemeClr val="bg1"/>
                </a:solidFill>
              </a:rPr>
              <a:t>운전모드 설정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4" name="내용 개체 틀 6">
            <a:extLst>
              <a:ext uri="{FF2B5EF4-FFF2-40B4-BE49-F238E27FC236}">
                <a16:creationId xmlns:a16="http://schemas.microsoft.com/office/drawing/2014/main" id="{51F61E67-4155-4BB8-A477-02438FDDA9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86" t="23422" r="22899" b="1616"/>
          <a:stretch/>
        </p:blipFill>
        <p:spPr>
          <a:xfrm>
            <a:off x="2433480" y="1325563"/>
            <a:ext cx="7643091" cy="52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0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1E2746BD-485C-42D3-BC8D-DEDA8548541F}"/>
              </a:ext>
            </a:extLst>
          </p:cNvPr>
          <p:cNvSpPr txBox="1">
            <a:spLocks/>
          </p:cNvSpPr>
          <p:nvPr/>
        </p:nvSpPr>
        <p:spPr>
          <a:xfrm>
            <a:off x="-765313" y="2326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solidFill>
                  <a:schemeClr val="bg1"/>
                </a:solidFill>
              </a:rPr>
              <a:t>checkRunmodeAndChange</a:t>
            </a:r>
            <a:r>
              <a:rPr lang="en-US" altLang="ko-KR" dirty="0">
                <a:solidFill>
                  <a:schemeClr val="bg1"/>
                </a:solidFill>
              </a:rPr>
              <a:t>():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sz="3200" dirty="0">
                <a:solidFill>
                  <a:schemeClr val="bg1"/>
                </a:solidFill>
              </a:rPr>
              <a:t>운행모드가 달라졌을 시 운행모드 바꿈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3" name="내용 개체 틀 4">
            <a:extLst>
              <a:ext uri="{FF2B5EF4-FFF2-40B4-BE49-F238E27FC236}">
                <a16:creationId xmlns:a16="http://schemas.microsoft.com/office/drawing/2014/main" id="{B3FC7F20-A947-4502-8AF3-65E38268AF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58" t="28092" r="23012" b="26472"/>
          <a:stretch/>
        </p:blipFill>
        <p:spPr>
          <a:xfrm>
            <a:off x="957269" y="1722615"/>
            <a:ext cx="9769864" cy="406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6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81E26"/>
        </a:solidFill>
        <a:ln>
          <a:solidFill>
            <a:schemeClr val="bg1"/>
          </a:solidFill>
        </a:ln>
      </a:spPr>
      <a:bodyPr rtlCol="0" anchor="ctr"/>
      <a:lstStyle>
        <a:defPPr algn="ctr">
          <a:defRPr sz="1400" smtClean="0"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1938</TotalTime>
  <Words>487</Words>
  <Application>Microsoft Office PowerPoint</Application>
  <PresentationFormat>와이드스크린</PresentationFormat>
  <Paragraphs>83</Paragraphs>
  <Slides>18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Malgun Gothic</vt:lpstr>
      <vt:lpstr>Malgun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executeOperation(): BACKWARD(후진)  폰으로 입력 받은 명령어에 따라 명령 수행</vt:lpstr>
      <vt:lpstr>executeOperation(): BL, BR(후진+ 좌회전/우회전)  폰으로 입력 받은 명령어에 따라 명령 수행</vt:lpstr>
      <vt:lpstr>executeOperation(): SPD-/+(속도 모드), STOP(정지)  폰으로 입력 받은 명령어에 따라 명령 수행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고준성;김영후;김춘수</dc:creator>
  <cp:lastModifiedBy>김영후</cp:lastModifiedBy>
  <cp:revision>243</cp:revision>
  <dcterms:created xsi:type="dcterms:W3CDTF">2019-05-25T14:42:04Z</dcterms:created>
  <dcterms:modified xsi:type="dcterms:W3CDTF">2021-12-21T09:57:09Z</dcterms:modified>
</cp:coreProperties>
</file>