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3" r:id="rId8"/>
    <p:sldId id="260" r:id="rId9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70B766"/>
    <a:srgbClr val="CA6727"/>
    <a:srgbClr val="0087B1"/>
    <a:srgbClr val="89194E"/>
    <a:srgbClr val="61C5BD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>
        <p:scale>
          <a:sx n="133" d="100"/>
          <a:sy n="133" d="100"/>
        </p:scale>
        <p:origin x="1040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67544" y="2317440"/>
            <a:ext cx="7772400" cy="1225021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ЗАГОЛОВОК</a:t>
            </a:r>
            <a:br>
              <a:rPr lang="ru-RU" dirty="0" smtClean="0"/>
            </a:br>
            <a:r>
              <a:rPr lang="ru-RU" dirty="0" smtClean="0"/>
              <a:t>НА НЕСКОЛЬКО СТРОК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636296" y="2317440"/>
            <a:ext cx="1112168" cy="579107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5E7076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5ECB-C836-4680-AF3F-26C1F479D362}" type="datetimeFigureOut">
              <a:rPr lang="ru-RU" smtClean="0"/>
              <a:t>20.05.17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395536" y="2197427"/>
            <a:ext cx="8352928" cy="60007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93417" y="3637587"/>
            <a:ext cx="8352928" cy="60007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15666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57200" y="1117308"/>
            <a:ext cx="8229600" cy="540060"/>
          </a:xfrm>
        </p:spPr>
        <p:txBody>
          <a:bodyPr/>
          <a:lstStyle>
            <a:lvl1pPr marL="0" indent="0">
              <a:buNone/>
              <a:defRPr b="1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0985" indent="0">
              <a:buNone/>
              <a:defRPr>
                <a:solidFill>
                  <a:srgbClr val="5E7076"/>
                </a:solidFill>
              </a:defRPr>
            </a:lvl2pPr>
            <a:lvl3pPr>
              <a:defRPr>
                <a:solidFill>
                  <a:srgbClr val="5E7076"/>
                </a:solidFill>
              </a:defRPr>
            </a:lvl3pPr>
            <a:lvl4pPr>
              <a:defRPr>
                <a:solidFill>
                  <a:srgbClr val="5E7076"/>
                </a:solidFill>
              </a:defRPr>
            </a:lvl4pPr>
            <a:lvl5pPr>
              <a:defRPr>
                <a:solidFill>
                  <a:srgbClr val="5E7076"/>
                </a:solidFill>
              </a:defRPr>
            </a:lvl5pPr>
          </a:lstStyle>
          <a:p>
            <a:pPr lvl="0"/>
            <a:r>
              <a:rPr lang="ru-RU" dirty="0" smtClean="0"/>
              <a:t>Заголовок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0" hasCustomPrompt="1"/>
          </p:nvPr>
        </p:nvSpPr>
        <p:spPr>
          <a:xfrm>
            <a:off x="457200" y="1717374"/>
            <a:ext cx="8219256" cy="3387763"/>
          </a:xfrm>
        </p:spPr>
        <p:txBody>
          <a:bodyPr/>
          <a:lstStyle>
            <a:lvl1pPr marL="0" indent="0">
              <a:buNone/>
              <a:defRPr sz="2333" b="1">
                <a:solidFill>
                  <a:srgbClr val="5E7076"/>
                </a:solidFill>
              </a:defRPr>
            </a:lvl1pPr>
            <a:lvl2pPr>
              <a:defRPr sz="2000">
                <a:solidFill>
                  <a:srgbClr val="5E7076"/>
                </a:solidFill>
              </a:defRPr>
            </a:lvl2pPr>
            <a:lvl3pPr>
              <a:defRPr sz="1667">
                <a:solidFill>
                  <a:srgbClr val="5E7076"/>
                </a:solidFill>
              </a:defRPr>
            </a:lvl3pPr>
            <a:lvl4pPr>
              <a:defRPr sz="1500">
                <a:solidFill>
                  <a:srgbClr val="5E7076"/>
                </a:solidFill>
              </a:defRPr>
            </a:lvl4pPr>
            <a:lvl5pPr>
              <a:defRPr sz="1500">
                <a:solidFill>
                  <a:srgbClr val="5E7076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dirty="0" smtClean="0"/>
              <a:t>Текст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7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направл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323528" y="1177314"/>
            <a:ext cx="8352928" cy="300033"/>
          </a:xfrm>
          <a:prstGeom prst="rect">
            <a:avLst/>
          </a:prstGeom>
          <a:solidFill>
            <a:srgbClr val="61C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204809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26198" y="1537354"/>
            <a:ext cx="8352928" cy="300033"/>
          </a:xfrm>
          <a:prstGeom prst="rect">
            <a:avLst/>
          </a:prstGeom>
          <a:solidFill>
            <a:srgbClr val="89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9" name="Текст 2"/>
          <p:cNvSpPr>
            <a:spLocks noGrp="1"/>
          </p:cNvSpPr>
          <p:nvPr>
            <p:ph type="body" idx="13"/>
          </p:nvPr>
        </p:nvSpPr>
        <p:spPr>
          <a:xfrm>
            <a:off x="398206" y="1564849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22297" y="1929904"/>
            <a:ext cx="8352928" cy="300033"/>
          </a:xfrm>
          <a:prstGeom prst="rect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1" name="Текст 2"/>
          <p:cNvSpPr>
            <a:spLocks noGrp="1"/>
          </p:cNvSpPr>
          <p:nvPr>
            <p:ph type="body" idx="14"/>
          </p:nvPr>
        </p:nvSpPr>
        <p:spPr>
          <a:xfrm>
            <a:off x="394305" y="1957400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338208" y="2349951"/>
            <a:ext cx="8352928" cy="3000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3" name="Текст 2"/>
          <p:cNvSpPr>
            <a:spLocks noGrp="1"/>
          </p:cNvSpPr>
          <p:nvPr>
            <p:ph type="body" idx="15"/>
          </p:nvPr>
        </p:nvSpPr>
        <p:spPr>
          <a:xfrm>
            <a:off x="410216" y="2377447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632" y="2769998"/>
            <a:ext cx="8352928" cy="3000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5" name="Текст 2"/>
          <p:cNvSpPr>
            <a:spLocks noGrp="1"/>
          </p:cNvSpPr>
          <p:nvPr>
            <p:ph type="body" idx="16"/>
          </p:nvPr>
        </p:nvSpPr>
        <p:spPr>
          <a:xfrm>
            <a:off x="399640" y="2797493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1085" y="3190044"/>
            <a:ext cx="8352928" cy="300033"/>
          </a:xfrm>
          <a:prstGeom prst="rect">
            <a:avLst/>
          </a:prstGeom>
          <a:solidFill>
            <a:srgbClr val="CA6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7" name="Текст 2"/>
          <p:cNvSpPr>
            <a:spLocks noGrp="1"/>
          </p:cNvSpPr>
          <p:nvPr>
            <p:ph type="body" idx="17"/>
          </p:nvPr>
        </p:nvSpPr>
        <p:spPr>
          <a:xfrm>
            <a:off x="403093" y="3217540"/>
            <a:ext cx="7772400" cy="274857"/>
          </a:xfrm>
        </p:spPr>
        <p:txBody>
          <a:bodyPr anchor="b"/>
          <a:lstStyle>
            <a:lvl1pPr marL="0" indent="0">
              <a:buNone/>
              <a:defRPr sz="1667" cap="all" baseline="0">
                <a:solidFill>
                  <a:schemeClr val="bg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5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76056" y="1333501"/>
            <a:ext cx="3610744" cy="266412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333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2792" cy="49812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 b="1">
                <a:solidFill>
                  <a:srgbClr val="5E7076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ru-RU" dirty="0" smtClean="0"/>
              <a:t>Заголовок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457200" y="1837387"/>
            <a:ext cx="4474840" cy="3180353"/>
          </a:xfrm>
        </p:spPr>
        <p:txBody>
          <a:bodyPr anchor="t">
            <a:normAutofit/>
          </a:bodyPr>
          <a:lstStyle>
            <a:lvl1pPr marL="0" indent="0" algn="l">
              <a:buNone/>
              <a:defRPr sz="2667" b="0">
                <a:solidFill>
                  <a:srgbClr val="5E7076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410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0"/>
            <a:ext cx="8291264" cy="2778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7" b="1">
                <a:solidFill>
                  <a:srgbClr val="5E7076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59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5ECB-C836-4680-AF3F-26C1F479D362}" type="datetimeFigureOut">
              <a:rPr lang="ru-RU" smtClean="0"/>
              <a:t>20.05.17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0" y="-4062"/>
            <a:ext cx="9150500" cy="57190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289548"/>
            <a:ext cx="3816424" cy="19442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Dying Planet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Мобильная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D </a:t>
            </a:r>
            <a:r>
              <a:rPr lang="ru-RU" dirty="0" smtClean="0">
                <a:solidFill>
                  <a:schemeClr val="bg1"/>
                </a:solidFill>
              </a:rPr>
              <a:t>игра на </a:t>
            </a:r>
            <a:r>
              <a:rPr lang="en-US" dirty="0" smtClean="0">
                <a:solidFill>
                  <a:schemeClr val="bg1"/>
                </a:solidFill>
              </a:rPr>
              <a:t>Unity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411761" y="157200"/>
            <a:ext cx="6264696" cy="540060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0"/>
          </p:nvPr>
        </p:nvSpPr>
        <p:spPr>
          <a:xfrm>
            <a:off x="2555776" y="1414846"/>
            <a:ext cx="6156176" cy="2882814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spcAft>
                <a:spcPts val="1500"/>
              </a:spcAft>
            </a:pPr>
            <a:r>
              <a:rPr lang="ru-RU" sz="3100" dirty="0" smtClean="0">
                <a:solidFill>
                  <a:schemeClr val="tx1"/>
                </a:solidFill>
              </a:rPr>
              <a:t>Создать бесконечный </a:t>
            </a:r>
            <a:r>
              <a:rPr lang="ru-RU" sz="3100" dirty="0" err="1" smtClean="0">
                <a:solidFill>
                  <a:schemeClr val="tx1"/>
                </a:solidFill>
              </a:rPr>
              <a:t>раннер-платформер</a:t>
            </a:r>
            <a:endParaRPr lang="ru-RU" sz="3100" dirty="0" smtClean="0">
              <a:solidFill>
                <a:schemeClr val="tx1"/>
              </a:solidFill>
            </a:endParaRPr>
          </a:p>
          <a:p>
            <a:pPr algn="just">
              <a:spcBef>
                <a:spcPts val="500"/>
              </a:spcBef>
              <a:spcAft>
                <a:spcPts val="1500"/>
              </a:spcAft>
            </a:pPr>
            <a:r>
              <a:rPr lang="ru-RU" sz="3100" dirty="0" smtClean="0">
                <a:solidFill>
                  <a:schemeClr val="tx1"/>
                </a:solidFill>
              </a:rPr>
              <a:t>Планета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tx1"/>
                </a:solidFill>
              </a:rPr>
              <a:t>падает в чёрную дыру</a:t>
            </a:r>
          </a:p>
          <a:p>
            <a:pPr algn="just">
              <a:spcBef>
                <a:spcPts val="500"/>
              </a:spcBef>
              <a:spcAft>
                <a:spcPts val="1500"/>
              </a:spcAft>
            </a:pPr>
            <a:r>
              <a:rPr lang="ru-RU" sz="3100" dirty="0" smtClean="0">
                <a:solidFill>
                  <a:schemeClr val="tx1"/>
                </a:solidFill>
              </a:rPr>
              <a:t>На языке </a:t>
            </a:r>
            <a:r>
              <a:rPr lang="en-US" sz="3100" dirty="0" smtClean="0">
                <a:solidFill>
                  <a:schemeClr val="tx1"/>
                </a:solidFill>
              </a:rPr>
              <a:t>C# </a:t>
            </a:r>
            <a:r>
              <a:rPr lang="ru-RU" sz="3100" dirty="0" smtClean="0">
                <a:solidFill>
                  <a:schemeClr val="tx1"/>
                </a:solidFill>
              </a:rPr>
              <a:t>в </a:t>
            </a:r>
            <a:r>
              <a:rPr lang="en-US" sz="3100" dirty="0" smtClean="0">
                <a:solidFill>
                  <a:schemeClr val="tx1"/>
                </a:solidFill>
              </a:rPr>
              <a:t>Unity 3D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1489348"/>
            <a:ext cx="2160241" cy="239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500"/>
              </a:spcBef>
            </a:pP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ЦЕЛЬ</a:t>
            </a:r>
            <a:endParaRPr lang="ru-RU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spcBef>
                <a:spcPts val="1500"/>
              </a:spcBef>
            </a:pP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spcBef>
                <a:spcPts val="1500"/>
              </a:spcBef>
            </a:pP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ИДЕЯ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spcBef>
                <a:spcPts val="2500"/>
              </a:spcBef>
            </a:pP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ИСПОЛНЕНИЕ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02529"/>
            <a:ext cx="8244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https://</a:t>
            </a:r>
            <a:r>
              <a:rPr lang="en-US" sz="3000" dirty="0" err="1"/>
              <a:t>github.com</a:t>
            </a:r>
            <a:r>
              <a:rPr lang="en-US" sz="3000" dirty="0"/>
              <a:t>/</a:t>
            </a:r>
            <a:r>
              <a:rPr lang="en-US" sz="3000" dirty="0" err="1"/>
              <a:t>kosyachniy</a:t>
            </a:r>
            <a:r>
              <a:rPr lang="en-US" sz="3000" dirty="0"/>
              <a:t>/</a:t>
            </a:r>
            <a:r>
              <a:rPr lang="en-US" sz="3000" dirty="0" err="1"/>
              <a:t>DyingPlanet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9508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1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5377780"/>
            <a:ext cx="8928991" cy="240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500"/>
          </a:p>
        </p:txBody>
      </p:sp>
      <p:sp>
        <p:nvSpPr>
          <p:cNvPr id="6" name="Объект 1"/>
          <p:cNvSpPr>
            <a:spLocks noGrp="1"/>
          </p:cNvSpPr>
          <p:nvPr>
            <p:ph idx="1"/>
          </p:nvPr>
        </p:nvSpPr>
        <p:spPr>
          <a:xfrm>
            <a:off x="2411761" y="157200"/>
            <a:ext cx="6264696" cy="54006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37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7200" y="1057300"/>
            <a:ext cx="8291264" cy="4104456"/>
          </a:xfrm>
        </p:spPr>
        <p:txBody>
          <a:bodyPr anchor="t">
            <a:normAutofit/>
          </a:bodyPr>
          <a:lstStyle/>
          <a:p>
            <a:pPr algn="l"/>
            <a:r>
              <a:rPr lang="ru-RU" dirty="0" smtClean="0"/>
              <a:t>Была написана основная часть программы: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/>
              <a:t>Появляющиеся платформы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/>
              <a:t>Движение камеры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/>
              <a:t>Объект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/>
              <a:t>Освещение</a:t>
            </a:r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Необходимо сделать: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/>
              <a:t>Сценарий падения планеты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411761" y="157200"/>
            <a:ext cx="6264696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b="1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indent="0" algn="l" defTabSz="7619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ИТОГ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Macintosh PowerPoint</Application>
  <PresentationFormat>Экран (16:10)</PresentationFormat>
  <Paragraphs>19</Paragraphs>
  <Slides>8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Arial</vt:lpstr>
      <vt:lpstr>Тема Office</vt:lpstr>
      <vt:lpstr>Dying Planet Мобильная 3D игра на Unity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DOLOR SIT AMET, CONSECTETUR ADIPISICING ELIT ADIPISICING ELIT</dc:title>
  <dc:creator>Баранова Ольга Владимировна</dc:creator>
  <cp:lastModifiedBy>Алексей Полоз</cp:lastModifiedBy>
  <cp:revision>20</cp:revision>
  <dcterms:created xsi:type="dcterms:W3CDTF">2015-06-15T10:35:27Z</dcterms:created>
  <dcterms:modified xsi:type="dcterms:W3CDTF">2017-05-19T22:27:54Z</dcterms:modified>
</cp:coreProperties>
</file>