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A"/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643"/>
  </p:normalViewPr>
  <p:slideViewPr>
    <p:cSldViewPr snapToGrid="0" snapToObjects="1">
      <p:cViewPr>
        <p:scale>
          <a:sx n="43" d="100"/>
          <a:sy n="43" d="100"/>
        </p:scale>
        <p:origin x="3008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801B1-C7AF-324A-BF6B-085FB7E566A8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F276A-2273-C049-A3A8-E6380D413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5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1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2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8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5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9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45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52BF-3A15-1644-B34A-AA053FB5074C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89CE-7CD1-B74C-B2A9-33644C03A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2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1557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-122661"/>
            <a:ext cx="6045200" cy="28448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94" y="2761631"/>
            <a:ext cx="5994400" cy="37211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9" y="3768609"/>
            <a:ext cx="5480671" cy="3229092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22661"/>
            <a:ext cx="6184900" cy="41275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243841" y="-122661"/>
            <a:ext cx="338779" cy="6858000"/>
          </a:xfrm>
          <a:prstGeom prst="rect">
            <a:avLst/>
          </a:prstGeom>
          <a:solidFill>
            <a:srgbClr val="F9F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176" y="189571"/>
            <a:ext cx="11675326" cy="6467707"/>
          </a:xfrm>
        </p:spPr>
        <p:txBody>
          <a:bodyPr/>
          <a:lstStyle/>
          <a:p>
            <a:r>
              <a:rPr lang="en-US" dirty="0" err="1" smtClean="0">
                <a:latin typeface="Avenir Next Medium" charset="0"/>
                <a:ea typeface="Avenir Next Medium" charset="0"/>
                <a:cs typeface="Avenir Next Medium" charset="0"/>
              </a:rPr>
              <a:t>Создание</a:t>
            </a:r>
            <a:r>
              <a:rPr lang="en-US" dirty="0" smtClean="0">
                <a:latin typeface="Avenir Next Medium" charset="0"/>
                <a:ea typeface="Avenir Next Medium" charset="0"/>
                <a:cs typeface="Avenir Next Medium" charset="0"/>
              </a:rPr>
              <a:t> БД</a:t>
            </a:r>
          </a:p>
          <a:p>
            <a:pPr marL="0" indent="0">
              <a:buNone/>
            </a:pPr>
            <a:r>
              <a:rPr lang="ru-RU" sz="2400" dirty="0" smtClean="0">
                <a:latin typeface="Avenir Next" charset="0"/>
                <a:ea typeface="Avenir Next" charset="0"/>
                <a:cs typeface="Avenir Next" charset="0"/>
              </a:rPr>
              <a:t>Д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остаточно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обратиться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к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БД</a:t>
            </a:r>
          </a:p>
          <a:p>
            <a:pPr marL="0" indent="0">
              <a:buNone/>
            </a:pP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Возможна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вставка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коллекций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различных</a:t>
            </a:r>
            <a:r>
              <a:rPr lang="en-US" sz="24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структур</a:t>
            </a:r>
            <a:endParaRPr lang="en-US" sz="2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0" indent="0">
              <a:buNone/>
            </a:pP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 err="1" smtClean="0">
                <a:latin typeface="Avenir Next Medium" charset="0"/>
                <a:ea typeface="Avenir Next Medium" charset="0"/>
                <a:cs typeface="Avenir Next Medium" charset="0"/>
              </a:rPr>
              <a:t>Модель</a:t>
            </a:r>
            <a:endParaRPr lang="en-US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Avenir Next" charset="0"/>
                <a:ea typeface="Avenir Next" charset="0"/>
                <a:cs typeface="Avenir Next" charset="0"/>
              </a:rPr>
              <a:t>Коллекции</a:t>
            </a:r>
            <a:endParaRPr lang="en-US" sz="2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Основные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пользователи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(users),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области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знаний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(ladders),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пространства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обучения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(study)</a:t>
            </a:r>
          </a:p>
          <a:p>
            <a:pPr marL="0" indent="0">
              <a:buNone/>
            </a:pP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Служебные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история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действий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(actions),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ключи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клиентов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(tokens),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онлайн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2000" dirty="0" err="1" smtClean="0">
                <a:latin typeface="Avenir Next" charset="0"/>
                <a:ea typeface="Avenir Next" charset="0"/>
                <a:cs typeface="Avenir Next" charset="0"/>
              </a:rPr>
              <a:t>учителя</a:t>
            </a:r>
            <a:r>
              <a:rPr lang="en-US" sz="2000" dirty="0" smtClean="0">
                <a:latin typeface="Avenir Next" charset="0"/>
                <a:ea typeface="Avenir Next" charset="0"/>
                <a:cs typeface="Avenir Next" charset="0"/>
              </a:rPr>
              <a:t> (online)</a:t>
            </a:r>
          </a:p>
          <a:p>
            <a:pPr marL="0" indent="0">
              <a:buNone/>
            </a:pPr>
            <a:endParaRPr lang="en-US" sz="2400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 err="1" smtClean="0">
                <a:latin typeface="Avenir Next Medium" charset="0"/>
                <a:ea typeface="Avenir Next Medium" charset="0"/>
                <a:cs typeface="Avenir Next Medium" charset="0"/>
              </a:rPr>
              <a:t>Скрипт</a:t>
            </a:r>
            <a:r>
              <a:rPr lang="en-US" dirty="0" smtClean="0">
                <a:latin typeface="Avenir Next Medium" charset="0"/>
                <a:ea typeface="Avenir Next Medium" charset="0"/>
                <a:cs typeface="Avenir Next Medium" charset="0"/>
              </a:rPr>
              <a:t> </a:t>
            </a:r>
            <a:r>
              <a:rPr lang="en-US" dirty="0" err="1" smtClean="0">
                <a:latin typeface="Avenir Next Medium" charset="0"/>
                <a:ea typeface="Avenir Next Medium" charset="0"/>
                <a:cs typeface="Avenir Next Medium" charset="0"/>
              </a:rPr>
              <a:t>заполнения</a:t>
            </a:r>
            <a:endParaRPr lang="en-US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 marL="0" indent="0">
              <a:buNone/>
            </a:pPr>
            <a:endParaRPr lang="en-US" sz="2400" dirty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 marL="0" indent="0">
              <a:buNone/>
            </a:pPr>
            <a:endParaRPr lang="en-US" sz="2400" dirty="0" smtClean="0">
              <a:latin typeface="Avenir Next Medium" charset="0"/>
              <a:ea typeface="Avenir Next Medium" charset="0"/>
              <a:cs typeface="Avenir Next Medium" charset="0"/>
            </a:endParaRPr>
          </a:p>
          <a:p>
            <a:pPr marL="0" indent="0">
              <a:buNone/>
            </a:pPr>
            <a:endParaRPr lang="ru-RU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49</Words>
  <Application>Microsoft Macintosh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Avenir Next</vt:lpstr>
      <vt:lpstr>Avenir Next Medium</vt:lpstr>
      <vt:lpstr>Calibri</vt:lpstr>
      <vt:lpstr>Calibri Light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Полоз</dc:creator>
  <cp:lastModifiedBy>Алексей Полоз</cp:lastModifiedBy>
  <cp:revision>15</cp:revision>
  <dcterms:created xsi:type="dcterms:W3CDTF">2018-12-11T07:03:04Z</dcterms:created>
  <dcterms:modified xsi:type="dcterms:W3CDTF">2018-12-11T08:34:23Z</dcterms:modified>
</cp:coreProperties>
</file>