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7021513" cy="9540875"/>
  <p:notesSz cx="6797675" cy="99266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5">
          <p15:clr>
            <a:srgbClr val="A4A3A4"/>
          </p15:clr>
        </p15:guide>
        <p15:guide id="2" pos="22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FE3E"/>
    <a:srgbClr val="6699FF"/>
    <a:srgbClr val="DDDDDD"/>
    <a:srgbClr val="B2B2B2"/>
    <a:srgbClr val="000000"/>
    <a:srgbClr val="333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3" autoAdjust="0"/>
    <p:restoredTop sz="94660"/>
  </p:normalViewPr>
  <p:slideViewPr>
    <p:cSldViewPr showGuides="1">
      <p:cViewPr>
        <p:scale>
          <a:sx n="93" d="100"/>
          <a:sy n="93" d="100"/>
        </p:scale>
        <p:origin x="1236" y="-1792"/>
      </p:cViewPr>
      <p:guideLst>
        <p:guide orient="horz" pos="3005"/>
        <p:guide pos="22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27050" y="2963863"/>
            <a:ext cx="5967413" cy="20447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52513" y="5407025"/>
            <a:ext cx="4916487" cy="24384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D81C3-2410-4BD1-AD68-B414C7C79035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7496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73E697-5D33-4B59-BE34-9342EC57A05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7724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5091113" y="382588"/>
            <a:ext cx="1579562" cy="81407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50838" y="382588"/>
            <a:ext cx="4587875" cy="81407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87F4F6-C922-4FCF-824F-DD0A2D43311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4551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72187F-69E4-4639-828F-EF344D2B40A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2756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4038" y="6130925"/>
            <a:ext cx="5969000" cy="1895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54038" y="4043363"/>
            <a:ext cx="5969000" cy="20875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0430EA-B616-4EF9-8F9C-826E5AE75BB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15123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50838" y="2225675"/>
            <a:ext cx="3082925" cy="629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586163" y="2225675"/>
            <a:ext cx="3084512" cy="629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301EF-400C-4ED1-A84F-AB74EA44037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72810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50838" y="2135188"/>
            <a:ext cx="3101975" cy="8905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50838" y="3025775"/>
            <a:ext cx="3101975" cy="54975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567113" y="2135188"/>
            <a:ext cx="3103562" cy="8905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567113" y="3025775"/>
            <a:ext cx="3103562" cy="54975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781526-E991-446C-8794-EB5AB26AE8D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89876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DBFBC7-73D2-42D3-95D9-56C5B27C2E1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64656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115A05-7C62-4CB2-813B-94EF3BE10FE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1731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0838" y="379413"/>
            <a:ext cx="2309812" cy="16176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744788" y="379413"/>
            <a:ext cx="3925887" cy="81438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50838" y="1997075"/>
            <a:ext cx="2309812" cy="65262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44FE0C-8C23-4D80-8B0E-C796EEF6067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843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6363" y="6678613"/>
            <a:ext cx="4213225" cy="7889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76363" y="852488"/>
            <a:ext cx="4213225" cy="5724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76363" y="7467600"/>
            <a:ext cx="4213225" cy="11191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4A715E-F366-4B83-B570-9C033A42DFA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94965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0838" y="382588"/>
            <a:ext cx="6319837" cy="158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2225675"/>
            <a:ext cx="6319837" cy="629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0838" y="8688388"/>
            <a:ext cx="1638300" cy="66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98713" y="8688388"/>
            <a:ext cx="2224087" cy="66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032375" y="8688388"/>
            <a:ext cx="1638300" cy="66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E1FC4C5-376E-4398-B998-AB7961F7CD34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図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548" y="3474293"/>
            <a:ext cx="3609975" cy="3895725"/>
          </a:xfrm>
          <a:prstGeom prst="rect">
            <a:avLst/>
          </a:prstGeom>
        </p:spPr>
      </p:pic>
      <p:graphicFrame>
        <p:nvGraphicFramePr>
          <p:cNvPr id="4337" name="Group 2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548349"/>
              </p:ext>
            </p:extLst>
          </p:nvPr>
        </p:nvGraphicFramePr>
        <p:xfrm>
          <a:off x="126380" y="1237297"/>
          <a:ext cx="6697663" cy="8861731"/>
        </p:xfrm>
        <a:graphic>
          <a:graphicData uri="http://schemas.openxmlformats.org/drawingml/2006/table">
            <a:tbl>
              <a:tblPr/>
              <a:tblGrid>
                <a:gridCol w="1223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1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応募作品名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+mn-cs"/>
                        </a:rPr>
                        <a:t>Star adventure</a:t>
                      </a:r>
                      <a:endParaRPr kumimoji="1" lang="ja-JP" altLang="ja-JP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7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プラットフォーム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☑ </a:t>
                      </a: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PC</a:t>
                      </a:r>
                      <a:r>
                        <a:rPr kumimoji="1" lang="ja-JP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　　　□ スマートフォン</a:t>
                      </a: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【iOS】</a:t>
                      </a:r>
                      <a:r>
                        <a:rPr kumimoji="1" lang="ja-JP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　　　□ スマートフォン</a:t>
                      </a: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【Android】</a:t>
                      </a:r>
                      <a:r>
                        <a:rPr kumimoji="1" lang="ja-JP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　　　□ </a:t>
                      </a: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AR</a:t>
                      </a:r>
                      <a:r>
                        <a:rPr kumimoji="1" lang="ja-JP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・</a:t>
                      </a: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VR</a:t>
                      </a:r>
                      <a:endParaRPr kumimoji="1" lang="ja-JP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57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動作に必要な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アプリケーション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１．有り</a:t>
                      </a:r>
                      <a:endParaRPr kumimoji="1" lang="en-US" altLang="ja-JP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　名称　：</a:t>
                      </a:r>
                      <a:endParaRPr kumimoji="1" lang="en-US" altLang="ja-JP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２．</a:t>
                      </a:r>
                      <a:r>
                        <a:rPr kumimoji="1" lang="ja-JP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無し</a:t>
                      </a: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80039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＜作品操作方法＞　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※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別紙でも可能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               LT                                                                                                                 RT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           無敵状態                                                                                                      隕石を召喚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             LB                                                                                                                    RB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        隕石に乗る　　　　　　　　　　　　　　　　　　　　　　　　　　　　　　　　　　　　　　　　　　　隕石を進化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                                                                                                                                     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ジャンプ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            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移動                                                                                                                    反転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                                                                                                                              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運動を停止する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                                                                                                                              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／運動を始める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　　　　　　　　　　　　　　　　　　　　　　　　　　　　　　　　　　　　　　　　　　　　　　　　　　　　　　隕石をゲット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　　　　　　　　　　　　　　　　　　　　　　　　　　　　　　　　　　　　　　　　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　　　　　　　　　　　　　　　　　　　　　　　　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Down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　　　　　　　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長さ押し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                                                  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　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操作説明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)        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隕石を発射する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LT: 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何秒は無敵になりますが、そのあとは何秒は無敵になることはできません。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LB: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　長さ押し隕石に乗る。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                        RT: 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押したら、隕石を召喚します。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RB: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　長さ押して、進化ムービーが隕石を恒星を進化させる。進化した恒星は引力がある。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Y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キー 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:  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ジャンプのとき、一定時間内星と接触したら、星は隕石になれます。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B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キー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: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　</a:t>
                      </a:r>
                      <a:r>
                        <a:rPr kumimoji="1" lang="ja-JP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押したら、星と隕石の運動軌跡を逆になれます。</a:t>
                      </a:r>
                      <a:r>
                        <a:rPr kumimoji="1" lang="en-US" altLang="ja-JP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</a:t>
                      </a:r>
                      <a:r>
                        <a:rPr kumimoji="1" lang="ja-JP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隕石は引力と接触したら、コントロールはできません。でも、プレイヤーと隕石を接触したら、コントロールは可能になります。</a:t>
                      </a:r>
                      <a:r>
                        <a:rPr kumimoji="1" lang="en-US" altLang="ja-JP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キー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: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　星と隕石の運動を停止することができますし、始めるのも可能です。（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B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キーと同じ）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X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キー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: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　押したら、隕石をゲットします。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 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　　　 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: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隕石を召喚したら、発射の方向はコントロールはできる。そして、長押したら、チャージを始める。　　　　　　　　　　　　　　　                            離したら、発射する。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　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　　　　　　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7000" y="144462"/>
            <a:ext cx="6678612" cy="522287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ja-JP" altLang="en-US" dirty="0" smtClean="0">
                <a:solidFill>
                  <a:schemeClr val="bg1"/>
                </a:solidFill>
                <a:latin typeface="+mj-ea"/>
                <a:ea typeface="+mj-ea"/>
                <a:cs typeface="メイリオ" panose="020B0604030504040204" pitchFamily="50" charset="-128"/>
              </a:rPr>
              <a:t>「操作方法」</a:t>
            </a:r>
            <a:r>
              <a:rPr lang="ja-JP" altLang="en-US" dirty="0">
                <a:solidFill>
                  <a:schemeClr val="bg1"/>
                </a:solidFill>
                <a:latin typeface="+mj-ea"/>
                <a:ea typeface="+mj-ea"/>
                <a:cs typeface="メイリオ" panose="020B0604030504040204" pitchFamily="50" charset="-128"/>
              </a:rPr>
              <a:t>記入</a:t>
            </a:r>
            <a:r>
              <a:rPr lang="ja-JP" altLang="en-US" dirty="0" smtClean="0">
                <a:solidFill>
                  <a:schemeClr val="bg1"/>
                </a:solidFill>
                <a:latin typeface="+mj-ea"/>
                <a:ea typeface="+mj-ea"/>
                <a:cs typeface="メイリオ" panose="020B0604030504040204" pitchFamily="50" charset="-128"/>
              </a:rPr>
              <a:t>用紙</a:t>
            </a:r>
            <a:r>
              <a:rPr lang="ja-JP" altLang="en-US" dirty="0">
                <a:solidFill>
                  <a:schemeClr val="bg1"/>
                </a:solidFill>
                <a:latin typeface="+mn-ea"/>
                <a:cs typeface="メイリオ" panose="020B0604030504040204" pitchFamily="50" charset="-128"/>
              </a:rPr>
              <a:t>　</a:t>
            </a:r>
            <a:r>
              <a:rPr lang="en-US" altLang="ja-JP" dirty="0">
                <a:solidFill>
                  <a:schemeClr val="bg1"/>
                </a:solidFill>
                <a:latin typeface="+mn-ea"/>
                <a:cs typeface="メイリオ" panose="020B0604030504040204" pitchFamily="50" charset="-128"/>
              </a:rPr>
              <a:t>【2019</a:t>
            </a:r>
            <a:r>
              <a:rPr lang="ja-JP" altLang="en-US" dirty="0">
                <a:solidFill>
                  <a:schemeClr val="bg1"/>
                </a:solidFill>
                <a:latin typeface="+mn-ea"/>
                <a:cs typeface="メイリオ" panose="020B0604030504040204" pitchFamily="50" charset="-128"/>
              </a:rPr>
              <a:t>年用</a:t>
            </a:r>
            <a:r>
              <a:rPr lang="en-US" altLang="ja-JP" dirty="0">
                <a:solidFill>
                  <a:schemeClr val="bg1"/>
                </a:solidFill>
                <a:latin typeface="+mn-ea"/>
                <a:cs typeface="メイリオ" panose="020B0604030504040204" pitchFamily="50" charset="-128"/>
              </a:rPr>
              <a:t>】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27000" y="738188"/>
            <a:ext cx="689451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ja-JP" sz="1200" dirty="0"/>
              <a:t>■</a:t>
            </a:r>
            <a:r>
              <a:rPr lang="ja-JP" altLang="en-US" sz="1200" dirty="0"/>
              <a:t>以下に応募作品の操作方法をご記入ください。別紙にご記入の上お送りいただくことも可能です。</a:t>
            </a:r>
          </a:p>
          <a:p>
            <a:pPr>
              <a:spcBef>
                <a:spcPct val="20000"/>
              </a:spcBef>
            </a:pPr>
            <a:r>
              <a:rPr lang="ja-JP" altLang="en-US" sz="1200" dirty="0"/>
              <a:t>　 別紙にご記入いただく場合は、必ず「応募者作品名」をご記入ください。</a:t>
            </a:r>
          </a:p>
        </p:txBody>
      </p:sp>
      <p:sp>
        <p:nvSpPr>
          <p:cNvPr id="2" name="大かっこ 1"/>
          <p:cNvSpPr/>
          <p:nvPr/>
        </p:nvSpPr>
        <p:spPr>
          <a:xfrm>
            <a:off x="1468244" y="2273177"/>
            <a:ext cx="5383088" cy="481036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1397711" y="2878990"/>
            <a:ext cx="530344" cy="216024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 flipV="1">
            <a:off x="4836080" y="5145908"/>
            <a:ext cx="750292" cy="77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楕円 8"/>
          <p:cNvSpPr/>
          <p:nvPr/>
        </p:nvSpPr>
        <p:spPr>
          <a:xfrm>
            <a:off x="4395501" y="5278140"/>
            <a:ext cx="144016" cy="1440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12" name="楕円 11"/>
          <p:cNvSpPr/>
          <p:nvPr/>
        </p:nvSpPr>
        <p:spPr>
          <a:xfrm>
            <a:off x="5591291" y="5074674"/>
            <a:ext cx="144016" cy="144016"/>
          </a:xfrm>
          <a:prstGeom prst="ellipse">
            <a:avLst/>
          </a:prstGeom>
          <a:solidFill>
            <a:srgbClr val="34F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4810948" y="5575440"/>
            <a:ext cx="936104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楕円 13"/>
          <p:cNvSpPr/>
          <p:nvPr/>
        </p:nvSpPr>
        <p:spPr>
          <a:xfrm>
            <a:off x="4666932" y="5503432"/>
            <a:ext cx="144016" cy="1440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15" name="楕円 14"/>
          <p:cNvSpPr/>
          <p:nvPr/>
        </p:nvSpPr>
        <p:spPr>
          <a:xfrm>
            <a:off x="5717212" y="5503432"/>
            <a:ext cx="144016" cy="144016"/>
          </a:xfrm>
          <a:prstGeom prst="ellipse">
            <a:avLst/>
          </a:prstGeom>
          <a:solidFill>
            <a:srgbClr val="34F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/>
          <p:cNvCxnSpPr/>
          <p:nvPr/>
        </p:nvCxnSpPr>
        <p:spPr>
          <a:xfrm>
            <a:off x="4522554" y="5893439"/>
            <a:ext cx="936104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楕円 16"/>
          <p:cNvSpPr/>
          <p:nvPr/>
        </p:nvSpPr>
        <p:spPr>
          <a:xfrm>
            <a:off x="4395306" y="5818013"/>
            <a:ext cx="144016" cy="1440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18" name="楕円 17"/>
          <p:cNvSpPr/>
          <p:nvPr/>
        </p:nvSpPr>
        <p:spPr>
          <a:xfrm>
            <a:off x="5398368" y="5818013"/>
            <a:ext cx="144016" cy="144016"/>
          </a:xfrm>
          <a:prstGeom prst="ellipse">
            <a:avLst/>
          </a:prstGeom>
          <a:solidFill>
            <a:srgbClr val="34F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/>
          <p:nvPr/>
        </p:nvCxnSpPr>
        <p:spPr>
          <a:xfrm>
            <a:off x="4515492" y="6462631"/>
            <a:ext cx="936104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4142570" y="5778824"/>
            <a:ext cx="372922" cy="68380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楕円 24"/>
          <p:cNvSpPr/>
          <p:nvPr/>
        </p:nvSpPr>
        <p:spPr>
          <a:xfrm>
            <a:off x="4051166" y="5647823"/>
            <a:ext cx="144016" cy="1440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26" name="楕円 25"/>
          <p:cNvSpPr/>
          <p:nvPr/>
        </p:nvSpPr>
        <p:spPr>
          <a:xfrm>
            <a:off x="5428081" y="6414377"/>
            <a:ext cx="144016" cy="144016"/>
          </a:xfrm>
          <a:prstGeom prst="ellipse">
            <a:avLst/>
          </a:prstGeom>
          <a:solidFill>
            <a:srgbClr val="34F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/>
          <p:cNvCxnSpPr/>
          <p:nvPr/>
        </p:nvCxnSpPr>
        <p:spPr>
          <a:xfrm>
            <a:off x="3946685" y="6247510"/>
            <a:ext cx="0" cy="60093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楕円 30"/>
          <p:cNvSpPr/>
          <p:nvPr/>
        </p:nvSpPr>
        <p:spPr>
          <a:xfrm>
            <a:off x="3861383" y="6189916"/>
            <a:ext cx="144016" cy="1440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32" name="楕円 31"/>
          <p:cNvSpPr/>
          <p:nvPr/>
        </p:nvSpPr>
        <p:spPr>
          <a:xfrm>
            <a:off x="3861383" y="6810977"/>
            <a:ext cx="144016" cy="144016"/>
          </a:xfrm>
          <a:prstGeom prst="ellipse">
            <a:avLst/>
          </a:prstGeom>
          <a:solidFill>
            <a:srgbClr val="34F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/>
          <p:cNvSpPr/>
          <p:nvPr/>
        </p:nvSpPr>
        <p:spPr>
          <a:xfrm>
            <a:off x="3695119" y="5912344"/>
            <a:ext cx="447451" cy="421588"/>
          </a:xfrm>
          <a:prstGeom prst="ellipse">
            <a:avLst/>
          </a:prstGeom>
          <a:noFill/>
          <a:ln w="31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FF00"/>
              </a:solidFill>
            </a:endParaRPr>
          </a:p>
        </p:txBody>
      </p:sp>
      <p:sp>
        <p:nvSpPr>
          <p:cNvPr id="38" name="楕円 37"/>
          <p:cNvSpPr/>
          <p:nvPr/>
        </p:nvSpPr>
        <p:spPr>
          <a:xfrm>
            <a:off x="2742358" y="5837486"/>
            <a:ext cx="573083" cy="554039"/>
          </a:xfrm>
          <a:prstGeom prst="ellipse">
            <a:avLst/>
          </a:prstGeom>
          <a:noFill/>
          <a:ln w="31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FF00"/>
              </a:solidFill>
            </a:endParaRPr>
          </a:p>
        </p:txBody>
      </p:sp>
      <p:cxnSp>
        <p:nvCxnSpPr>
          <p:cNvPr id="40" name="直線コネクタ 39"/>
          <p:cNvCxnSpPr/>
          <p:nvPr/>
        </p:nvCxnSpPr>
        <p:spPr>
          <a:xfrm>
            <a:off x="3000266" y="6354055"/>
            <a:ext cx="0" cy="60093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楕円 40"/>
          <p:cNvSpPr/>
          <p:nvPr/>
        </p:nvSpPr>
        <p:spPr>
          <a:xfrm>
            <a:off x="2935716" y="6348987"/>
            <a:ext cx="144016" cy="1440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42" name="楕円 41"/>
          <p:cNvSpPr/>
          <p:nvPr/>
        </p:nvSpPr>
        <p:spPr>
          <a:xfrm>
            <a:off x="2935716" y="6901006"/>
            <a:ext cx="144016" cy="144016"/>
          </a:xfrm>
          <a:prstGeom prst="ellipse">
            <a:avLst/>
          </a:prstGeom>
          <a:solidFill>
            <a:srgbClr val="34F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/>
          <p:cNvSpPr/>
          <p:nvPr/>
        </p:nvSpPr>
        <p:spPr>
          <a:xfrm>
            <a:off x="2386660" y="5368937"/>
            <a:ext cx="432049" cy="455559"/>
          </a:xfrm>
          <a:prstGeom prst="ellipse">
            <a:avLst/>
          </a:prstGeom>
          <a:noFill/>
          <a:ln w="31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FF00"/>
              </a:solidFill>
            </a:endParaRPr>
          </a:p>
        </p:txBody>
      </p:sp>
      <p:cxnSp>
        <p:nvCxnSpPr>
          <p:cNvPr id="44" name="直線コネクタ 43"/>
          <p:cNvCxnSpPr/>
          <p:nvPr/>
        </p:nvCxnSpPr>
        <p:spPr>
          <a:xfrm>
            <a:off x="1406335" y="5585645"/>
            <a:ext cx="936104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楕円 44"/>
          <p:cNvSpPr/>
          <p:nvPr/>
        </p:nvSpPr>
        <p:spPr>
          <a:xfrm>
            <a:off x="2318535" y="5536630"/>
            <a:ext cx="144016" cy="1440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46" name="楕円 45"/>
          <p:cNvSpPr/>
          <p:nvPr/>
        </p:nvSpPr>
        <p:spPr>
          <a:xfrm>
            <a:off x="1307393" y="5536630"/>
            <a:ext cx="144016" cy="144016"/>
          </a:xfrm>
          <a:prstGeom prst="ellipse">
            <a:avLst/>
          </a:prstGeom>
          <a:solidFill>
            <a:srgbClr val="34F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コネクタ 48"/>
          <p:cNvCxnSpPr/>
          <p:nvPr/>
        </p:nvCxnSpPr>
        <p:spPr>
          <a:xfrm>
            <a:off x="1566406" y="3983666"/>
            <a:ext cx="936104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楕円 49"/>
          <p:cNvSpPr/>
          <p:nvPr/>
        </p:nvSpPr>
        <p:spPr>
          <a:xfrm>
            <a:off x="2478606" y="3934651"/>
            <a:ext cx="144016" cy="1440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51" name="楕円 50"/>
          <p:cNvSpPr/>
          <p:nvPr/>
        </p:nvSpPr>
        <p:spPr>
          <a:xfrm>
            <a:off x="1467464" y="3934651"/>
            <a:ext cx="144016" cy="144016"/>
          </a:xfrm>
          <a:prstGeom prst="ellipse">
            <a:avLst/>
          </a:prstGeom>
          <a:solidFill>
            <a:srgbClr val="34F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2" name="直線コネクタ 51"/>
          <p:cNvCxnSpPr/>
          <p:nvPr/>
        </p:nvCxnSpPr>
        <p:spPr>
          <a:xfrm>
            <a:off x="1446914" y="4419106"/>
            <a:ext cx="936104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楕円 52"/>
          <p:cNvSpPr/>
          <p:nvPr/>
        </p:nvSpPr>
        <p:spPr>
          <a:xfrm>
            <a:off x="2359114" y="4370091"/>
            <a:ext cx="144016" cy="1440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54" name="楕円 53"/>
          <p:cNvSpPr/>
          <p:nvPr/>
        </p:nvSpPr>
        <p:spPr>
          <a:xfrm>
            <a:off x="1347972" y="4370091"/>
            <a:ext cx="144016" cy="144016"/>
          </a:xfrm>
          <a:prstGeom prst="ellipse">
            <a:avLst/>
          </a:prstGeom>
          <a:solidFill>
            <a:srgbClr val="34F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8" name="直線コネクタ 57"/>
          <p:cNvCxnSpPr/>
          <p:nvPr/>
        </p:nvCxnSpPr>
        <p:spPr>
          <a:xfrm>
            <a:off x="4498724" y="4415988"/>
            <a:ext cx="936104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楕円 58"/>
          <p:cNvSpPr/>
          <p:nvPr/>
        </p:nvSpPr>
        <p:spPr>
          <a:xfrm>
            <a:off x="4371476" y="4357848"/>
            <a:ext cx="144016" cy="1440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60" name="楕円 59"/>
          <p:cNvSpPr/>
          <p:nvPr/>
        </p:nvSpPr>
        <p:spPr>
          <a:xfrm>
            <a:off x="5434828" y="4357848"/>
            <a:ext cx="144016" cy="144016"/>
          </a:xfrm>
          <a:prstGeom prst="ellipse">
            <a:avLst/>
          </a:prstGeom>
          <a:solidFill>
            <a:srgbClr val="34F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コネクタ 60"/>
          <p:cNvCxnSpPr/>
          <p:nvPr/>
        </p:nvCxnSpPr>
        <p:spPr>
          <a:xfrm>
            <a:off x="4474075" y="4008814"/>
            <a:ext cx="936104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楕円 61"/>
          <p:cNvSpPr/>
          <p:nvPr/>
        </p:nvSpPr>
        <p:spPr>
          <a:xfrm>
            <a:off x="4346827" y="3950674"/>
            <a:ext cx="144016" cy="1440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63" name="楕円 62"/>
          <p:cNvSpPr/>
          <p:nvPr/>
        </p:nvSpPr>
        <p:spPr>
          <a:xfrm>
            <a:off x="5410179" y="3950674"/>
            <a:ext cx="144016" cy="144016"/>
          </a:xfrm>
          <a:prstGeom prst="ellipse">
            <a:avLst/>
          </a:prstGeom>
          <a:solidFill>
            <a:srgbClr val="34F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599166" y="3606086"/>
            <a:ext cx="798545" cy="40272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noFill/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5628859" y="3606086"/>
            <a:ext cx="919443" cy="45903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noFill/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5591291" y="4111224"/>
            <a:ext cx="919443" cy="51519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noFill/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490769" y="4111224"/>
            <a:ext cx="862576" cy="47587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noFill/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511250" y="5368937"/>
            <a:ext cx="804335" cy="37451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noFill/>
            </a:endParaRPr>
          </a:p>
        </p:txBody>
      </p:sp>
      <p:sp>
        <p:nvSpPr>
          <p:cNvPr id="70" name="正方形/長方形 69"/>
          <p:cNvSpPr/>
          <p:nvPr/>
        </p:nvSpPr>
        <p:spPr>
          <a:xfrm>
            <a:off x="3398770" y="6983365"/>
            <a:ext cx="1213257" cy="44424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noFill/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5906601" y="5471240"/>
            <a:ext cx="514099" cy="1762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noFill/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5754058" y="4967483"/>
            <a:ext cx="768141" cy="34978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noFill/>
            </a:endParaRPr>
          </a:p>
        </p:txBody>
      </p:sp>
      <p:cxnSp>
        <p:nvCxnSpPr>
          <p:cNvPr id="4106" name="直線コネクタ 4105"/>
          <p:cNvCxnSpPr>
            <a:endCxn id="9" idx="7"/>
          </p:cNvCxnSpPr>
          <p:nvPr/>
        </p:nvCxnSpPr>
        <p:spPr>
          <a:xfrm flipH="1">
            <a:off x="4518426" y="5145908"/>
            <a:ext cx="317654" cy="15332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正方形/長方形 82"/>
          <p:cNvSpPr/>
          <p:nvPr/>
        </p:nvSpPr>
        <p:spPr>
          <a:xfrm>
            <a:off x="5578844" y="5680646"/>
            <a:ext cx="1154558" cy="42485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noFill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5586372" y="6259470"/>
            <a:ext cx="1154558" cy="42168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noFill/>
            </a:endParaRPr>
          </a:p>
        </p:txBody>
      </p:sp>
      <p:pic>
        <p:nvPicPr>
          <p:cNvPr id="4111" name="図 41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48" y="9162925"/>
            <a:ext cx="198264" cy="153655"/>
          </a:xfrm>
          <a:prstGeom prst="rect">
            <a:avLst/>
          </a:prstGeom>
        </p:spPr>
      </p:pic>
      <p:sp>
        <p:nvSpPr>
          <p:cNvPr id="57" name="正方形/長方形 56"/>
          <p:cNvSpPr/>
          <p:nvPr/>
        </p:nvSpPr>
        <p:spPr>
          <a:xfrm>
            <a:off x="2318535" y="7004188"/>
            <a:ext cx="999469" cy="43657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noFill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48</Words>
  <Application>Microsoft Office PowerPoint</Application>
  <PresentationFormat>ユーザー設定</PresentationFormat>
  <Paragraphs>44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ＭＳ Ｐゴシック</vt:lpstr>
      <vt:lpstr>メイリオ</vt:lpstr>
      <vt:lpstr>Arial</vt:lpstr>
      <vt:lpstr>標準デザイン</vt:lpstr>
      <vt:lpstr>PowerPoint プレゼンテーション</vt:lpstr>
    </vt:vector>
  </TitlesOfParts>
  <Company>フロントエンド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中川 秀一</dc:creator>
  <cp:lastModifiedBy>チン シン</cp:lastModifiedBy>
  <cp:revision>91</cp:revision>
  <cp:lastPrinted>2017-04-25T10:36:07Z</cp:lastPrinted>
  <dcterms:created xsi:type="dcterms:W3CDTF">2004-04-18T06:10:03Z</dcterms:created>
  <dcterms:modified xsi:type="dcterms:W3CDTF">2019-05-31T11:19:47Z</dcterms:modified>
</cp:coreProperties>
</file>