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66" r:id="rId2"/>
    <p:sldId id="268" r:id="rId3"/>
    <p:sldId id="270" r:id="rId4"/>
    <p:sldId id="26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2" r:id="rId1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/>
        <a:cs typeface="Microsoft YaHei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/>
        <a:cs typeface="Microsoft YaHei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/>
        <a:cs typeface="Microsoft YaHei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/>
        <a:cs typeface="Microsoft YaHei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Microsoft YaHei"/>
        <a:cs typeface="Microsoft YaHei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/>
        <a:cs typeface="Microsoft YaHei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/>
        <a:cs typeface="Microsoft YaHei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/>
        <a:cs typeface="Microsoft YaHei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/>
        <a:cs typeface="Microsoft YaHe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69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1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2" name="AutoShape 1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3" name="AutoShape 1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4" name="AutoShape 1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5" name="AutoShape 1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6" name="AutoShape 1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13335" name="Rectangle 2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10187" cy="397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71" name="Rectangle 2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3450" cy="4776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0" y="10155238"/>
            <a:ext cx="3276600" cy="53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ru-RU">
              <a:ea typeface="Microsoft YaHei" pitchFamily="34" charset="-122"/>
              <a:cs typeface="+mn-cs"/>
            </a:endParaRP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46437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fld id="{5327B493-3448-4857-8F4A-0196A81729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155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C6A784-98EB-4E11-BA6A-F6F9357755BA}" type="slidenum">
              <a:rPr lang="ru-RU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ru-RU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4278313" y="10155238"/>
            <a:ext cx="32575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91F7036-F07B-41D2-BEA7-EF56ECA232F9}" type="slidenum">
              <a:rPr lang="ru-RU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hangingPunct="0">
                <a:lnSpc>
                  <a:spcPct val="95000"/>
                </a:lnSpc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ru-RU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278313" y="10155238"/>
            <a:ext cx="326707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9869E97-74A0-4BC5-B7B3-E60C6EDAD094}" type="slidenum">
              <a:rPr lang="ru-RU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 hangingPunct="0">
                <a:lnSpc>
                  <a:spcPct val="95000"/>
                </a:lnSpc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ru-RU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30825" cy="39973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7263" cy="4800600"/>
          </a:xfrm>
          <a:noFill/>
        </p:spPr>
        <p:txBody>
          <a:bodyPr wrap="none" anchor="ctr"/>
          <a:lstStyle/>
          <a:p>
            <a:endParaRPr lang="ru-RU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94675" cy="12446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8194675" cy="44910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4000" y="188913"/>
            <a:ext cx="2047875" cy="5907087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5994400" cy="59070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94675" cy="12446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4963"/>
            <a:ext cx="8194675" cy="4491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94675" cy="12446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1138" cy="44910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0738" y="1604963"/>
            <a:ext cx="4021137" cy="44910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94675" cy="454005"/>
          </a:xfrm>
          <a:prstGeom prst="rect">
            <a:avLst/>
          </a:prstGeom>
          <a:noFill/>
        </p:spPr>
        <p:txBody>
          <a:bodyPr/>
          <a:lstStyle>
            <a:lvl1pPr algn="l">
              <a:defRPr sz="1800" b="1">
                <a:solidFill>
                  <a:srgbClr val="005BAA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Microsoft YaHei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buChar char="•"/>
        <a:defRPr sz="1100">
          <a:solidFill>
            <a:srgbClr val="000000"/>
          </a:solidFill>
          <a:latin typeface="+mn-lt"/>
          <a:ea typeface="+mn-ea"/>
          <a:cs typeface="Microsoft YaHei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buChar char="–"/>
        <a:defRPr sz="1100">
          <a:solidFill>
            <a:srgbClr val="000000"/>
          </a:solidFill>
          <a:latin typeface="+mn-lt"/>
          <a:ea typeface="+mn-ea"/>
          <a:cs typeface="Microsoft YaHei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buChar char="•"/>
        <a:defRPr sz="1100">
          <a:solidFill>
            <a:srgbClr val="000000"/>
          </a:solidFill>
          <a:latin typeface="+mn-lt"/>
          <a:ea typeface="+mn-ea"/>
          <a:cs typeface="Microsoft YaHei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100">
          <a:solidFill>
            <a:srgbClr val="000000"/>
          </a:solidFill>
          <a:latin typeface="+mn-lt"/>
          <a:ea typeface="+mn-ea"/>
          <a:cs typeface="Microsoft YaHei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1100">
          <a:solidFill>
            <a:srgbClr val="000000"/>
          </a:solidFill>
          <a:latin typeface="+mn-lt"/>
          <a:ea typeface="+mn-ea"/>
          <a:cs typeface="Microsoft YaHei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F:\Work\_Work_AlexB\__1\TUSUR_PPT_shabl_0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4" descr="F:\Work\_Work_AlexB\__1\TUSUR_PPT_shabl_0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2788" y="2286000"/>
            <a:ext cx="7161212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F:\Work\_Work_AlexB\__1\TUSUR_PPT_shabl_00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286000"/>
            <a:ext cx="431641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71688" y="3532408"/>
            <a:ext cx="6858000" cy="7793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ПОСТ ОБРАБОТКА ВИДЕО (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Framework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GStreamer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9037" y="4206557"/>
            <a:ext cx="5857875" cy="6934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Выполнил: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студент гр. 429-3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Бабец А.А.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688" y="4908550"/>
            <a:ext cx="5857875" cy="234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1000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Томский государственный университет систем управления и радиоэлектроники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96392-4FF5-432B-AF38-BB0D2E3444C5}"/>
              </a:ext>
            </a:extLst>
          </p:cNvPr>
          <p:cNvSpPr txBox="1"/>
          <p:nvPr/>
        </p:nvSpPr>
        <p:spPr>
          <a:xfrm>
            <a:off x="2089037" y="3199425"/>
            <a:ext cx="585787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Курсовой проект по дисциплине «Компьютерная графика»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00"/>
            <a:ext cx="9143999" cy="69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4" y="-30752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5821506" y="253125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err="1">
                <a:solidFill>
                  <a:schemeClr val="bg2">
                    <a:lumMod val="50000"/>
                  </a:schemeClr>
                </a:solidFill>
              </a:rPr>
              <a:t>Пайплайн</a:t>
            </a:r>
            <a:endParaRPr lang="ru-RU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8B9DDE63-1B4D-3C86-C168-4E8F58E9458C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10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FBE558-0440-4275-A459-8975FD4D9F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9159" y="1208123"/>
            <a:ext cx="7733280" cy="171682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5DB427-56AC-4D58-9867-54E64A67976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5801" y="2924944"/>
            <a:ext cx="772663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00"/>
            <a:ext cx="9143999" cy="69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4" y="-30752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4734734" y="253125"/>
            <a:ext cx="401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50000"/>
                  </a:schemeClr>
                </a:solidFill>
              </a:rPr>
              <a:t>Результат работы программы</a:t>
            </a: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8B9DDE63-1B4D-3C86-C168-4E8F58E9458C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11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BDDF61-A275-45B8-8C79-8922BF3483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776864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D8086B6-813E-471D-BE32-F2F3F75A427E}"/>
              </a:ext>
            </a:extLst>
          </p:cNvPr>
          <p:cNvSpPr/>
          <p:nvPr/>
        </p:nvSpPr>
        <p:spPr bwMode="auto">
          <a:xfrm>
            <a:off x="2814636" y="5877272"/>
            <a:ext cx="3514725" cy="319769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ea typeface="Microsoft YaHei" charset="-122"/>
              </a:rPr>
              <a:t>Видео до изменения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59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00"/>
            <a:ext cx="9143999" cy="69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4" y="-30752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4734734" y="253125"/>
            <a:ext cx="401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50000"/>
                  </a:schemeClr>
                </a:solidFill>
              </a:rPr>
              <a:t>Результат работы программы</a:t>
            </a: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8B9DDE63-1B4D-3C86-C168-4E8F58E9458C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12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D8086B6-813E-471D-BE32-F2F3F75A427E}"/>
              </a:ext>
            </a:extLst>
          </p:cNvPr>
          <p:cNvSpPr/>
          <p:nvPr/>
        </p:nvSpPr>
        <p:spPr bwMode="auto">
          <a:xfrm>
            <a:off x="2814636" y="5877272"/>
            <a:ext cx="3514725" cy="319769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ea typeface="Microsoft YaHei" charset="-122"/>
              </a:rPr>
              <a:t>Видео после изменения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FC92AD-351B-449A-9CB5-448FCB20A78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2" y="1052736"/>
            <a:ext cx="8214819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55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3999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 descr="F:\Work\_Work_AlexB\__1\TUSUR_PPT_shabl_004.png">
            <a:extLst>
              <a:ext uri="{FF2B5EF4-FFF2-40B4-BE49-F238E27FC236}">
                <a16:creationId xmlns:a16="http://schemas.microsoft.com/office/drawing/2014/main" id="{E933FB98-8DAE-A758-EE42-784D0C89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7" y="29437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76506-E35D-9A69-B11A-EFC29D391311}"/>
              </a:ext>
            </a:extLst>
          </p:cNvPr>
          <p:cNvSpPr txBox="1"/>
          <p:nvPr/>
        </p:nvSpPr>
        <p:spPr>
          <a:xfrm>
            <a:off x="5724128" y="313717"/>
            <a:ext cx="2232248" cy="436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Заключение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3728E0A-5930-393E-146C-A5D641D86B71}"/>
              </a:ext>
            </a:extLst>
          </p:cNvPr>
          <p:cNvSpPr/>
          <p:nvPr/>
        </p:nvSpPr>
        <p:spPr bwMode="auto">
          <a:xfrm>
            <a:off x="202247" y="1281581"/>
            <a:ext cx="8683388" cy="4785692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1905" lvl="1" indent="-285750" algn="just">
              <a:lnSpc>
                <a:spcPct val="200000"/>
              </a:lnSpc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5335" algn="l"/>
              </a:tabLst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Выбраны компоненты для обработки и собран действующий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пайплайн</a:t>
            </a: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20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r>
              <a:rPr lang="ru-RU" sz="18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Изучены элементы фреймворка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GStreamer</a:t>
            </a: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20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ешены все поставленные задачи </a:t>
            </a:r>
          </a:p>
          <a:p>
            <a:pPr marL="742950" marR="1905" lvl="1" indent="-285750" algn="just">
              <a:lnSpc>
                <a:spcPct val="20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Д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остигнута цель выполнения курсового проекта</a:t>
            </a:r>
          </a:p>
          <a:p>
            <a:pPr marL="742950" marR="1905" lvl="1" indent="-285750" algn="just">
              <a:lnSpc>
                <a:spcPct val="20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Приобретены навыки работы с фреймворком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GStreamer</a:t>
            </a: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20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Успешно создана программа для обработки видео</a:t>
            </a: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CEB3EDC-C0A0-21E2-1F67-EE3F37354DDE}"/>
              </a:ext>
            </a:extLst>
          </p:cNvPr>
          <p:cNvSpPr/>
          <p:nvPr/>
        </p:nvSpPr>
        <p:spPr bwMode="auto">
          <a:xfrm>
            <a:off x="971600" y="1844824"/>
            <a:ext cx="256913" cy="194819"/>
          </a:xfrm>
          <a:prstGeom prst="roundRect">
            <a:avLst/>
          </a:prstGeom>
          <a:solidFill>
            <a:srgbClr val="D1D2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48B7DD8-474E-951D-A6DA-4B111073EEAE}"/>
              </a:ext>
            </a:extLst>
          </p:cNvPr>
          <p:cNvSpPr/>
          <p:nvPr/>
        </p:nvSpPr>
        <p:spPr bwMode="auto">
          <a:xfrm>
            <a:off x="950433" y="2996952"/>
            <a:ext cx="256913" cy="194819"/>
          </a:xfrm>
          <a:prstGeom prst="roundRect">
            <a:avLst/>
          </a:prstGeom>
          <a:solidFill>
            <a:srgbClr val="D1D2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2784E0F-FF2E-1804-6CA1-DDA044DFD1B0}"/>
              </a:ext>
            </a:extLst>
          </p:cNvPr>
          <p:cNvSpPr/>
          <p:nvPr/>
        </p:nvSpPr>
        <p:spPr bwMode="auto">
          <a:xfrm>
            <a:off x="971600" y="3674427"/>
            <a:ext cx="256913" cy="194819"/>
          </a:xfrm>
          <a:prstGeom prst="roundRect">
            <a:avLst/>
          </a:prstGeom>
          <a:solidFill>
            <a:srgbClr val="D1D2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13A52B8-8C7F-0455-913A-1B6EFBF1A5B2}"/>
              </a:ext>
            </a:extLst>
          </p:cNvPr>
          <p:cNvSpPr/>
          <p:nvPr/>
        </p:nvSpPr>
        <p:spPr bwMode="auto">
          <a:xfrm>
            <a:off x="950433" y="4272297"/>
            <a:ext cx="256913" cy="194819"/>
          </a:xfrm>
          <a:prstGeom prst="roundRect">
            <a:avLst/>
          </a:prstGeom>
          <a:solidFill>
            <a:srgbClr val="D1D2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4EC5C84-16B8-32B5-0117-8F99DCB9BC82}"/>
              </a:ext>
            </a:extLst>
          </p:cNvPr>
          <p:cNvSpPr/>
          <p:nvPr/>
        </p:nvSpPr>
        <p:spPr bwMode="auto">
          <a:xfrm>
            <a:off x="919106" y="4949772"/>
            <a:ext cx="256913" cy="194819"/>
          </a:xfrm>
          <a:prstGeom prst="roundRect">
            <a:avLst/>
          </a:prstGeom>
          <a:solidFill>
            <a:srgbClr val="D1D2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12EE3E5-9132-F92C-9C83-51259D2DD8FE}"/>
              </a:ext>
            </a:extLst>
          </p:cNvPr>
          <p:cNvSpPr/>
          <p:nvPr/>
        </p:nvSpPr>
        <p:spPr bwMode="auto">
          <a:xfrm>
            <a:off x="949586" y="5627247"/>
            <a:ext cx="256913" cy="194819"/>
          </a:xfrm>
          <a:prstGeom prst="roundRect">
            <a:avLst/>
          </a:prstGeom>
          <a:solidFill>
            <a:srgbClr val="D1D2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19" name="Picture 1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715265BE-B936-45D5-D2BE-192070BA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4" y="2893974"/>
            <a:ext cx="424356" cy="4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48B09A0E-0F2D-087C-CDF7-F4D974EE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3" y="3547578"/>
            <a:ext cx="424356" cy="4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5FE84780-EA1F-EA0A-4B06-80A94C84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4" y="4198574"/>
            <a:ext cx="424356" cy="4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AEED560A-F9B8-4458-EA3A-58C1F8EF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4" y="4786474"/>
            <a:ext cx="424356" cy="4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1C0D16D2-359C-3128-4078-E65C8FA1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8" y="5432577"/>
            <a:ext cx="424356" cy="4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B875B856-E392-5E06-CB49-ECD1C775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4" y="1899567"/>
            <a:ext cx="424356" cy="4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Блок-схема: узел 24">
            <a:extLst>
              <a:ext uri="{FF2B5EF4-FFF2-40B4-BE49-F238E27FC236}">
                <a16:creationId xmlns:a16="http://schemas.microsoft.com/office/drawing/2014/main" id="{4173285E-A82F-A7EE-95E5-01A2E82B05E1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dirty="0">
                <a:solidFill>
                  <a:schemeClr val="tx1"/>
                </a:solidFill>
                <a:ea typeface="Microsoft YaHei" charset="-122"/>
              </a:rPr>
              <a:t>13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84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3999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 descr="F:\Work\_Work_AlexB\__1\TUSUR_PPT_shabl_004.png">
            <a:extLst>
              <a:ext uri="{FF2B5EF4-FFF2-40B4-BE49-F238E27FC236}">
                <a16:creationId xmlns:a16="http://schemas.microsoft.com/office/drawing/2014/main" id="{E933FB98-8DAE-A758-EE42-784D0C89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7" y="29437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76506-E35D-9A69-B11A-EFC29D391311}"/>
              </a:ext>
            </a:extLst>
          </p:cNvPr>
          <p:cNvSpPr txBox="1"/>
          <p:nvPr/>
        </p:nvSpPr>
        <p:spPr>
          <a:xfrm>
            <a:off x="4860032" y="278516"/>
            <a:ext cx="3672408" cy="436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Цель и задачи проекта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3728E0A-5930-393E-146C-A5D641D86B71}"/>
              </a:ext>
            </a:extLst>
          </p:cNvPr>
          <p:cNvSpPr/>
          <p:nvPr/>
        </p:nvSpPr>
        <p:spPr bwMode="auto">
          <a:xfrm>
            <a:off x="323528" y="2492896"/>
            <a:ext cx="8683388" cy="3384376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1905" lvl="1" indent="-285750" algn="just">
              <a:lnSpc>
                <a:spcPct val="150000"/>
              </a:lnSpc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5335" algn="l"/>
              </a:tabLst>
            </a:pPr>
            <a:r>
              <a:rPr lang="ru-RU" sz="18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анализ предметной области и проектирование приложения</a:t>
            </a: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r>
              <a:rPr lang="ru-RU" sz="18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выбор инструментального программного обеспечения</a:t>
            </a: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из</a:t>
            </a:r>
            <a:r>
              <a:rPr lang="ru-RU" sz="18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учение выбранных средств разработки</a:t>
            </a:r>
          </a:p>
          <a:p>
            <a:pPr marL="742950" marR="1905" lvl="1" indent="-285750" algn="just">
              <a:lnSpc>
                <a:spcPct val="150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"/>
              <a:tabLst>
                <a:tab pos="778510" algn="l"/>
              </a:tabLst>
            </a:pPr>
            <a:r>
              <a:rPr lang="ru-RU" sz="18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разработка приложения с использованием фреймворка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Symbol" panose="05050102010706020507" pitchFamily="18" charset="2"/>
                <a:cs typeface="Symbol" panose="05050102010706020507" pitchFamily="18" charset="2"/>
              </a:rPr>
              <a:t>GStreamer</a:t>
            </a:r>
            <a:endParaRPr lang="ru-RU" sz="18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0A59A77-19FF-D550-5981-0EE8C775A70E}"/>
              </a:ext>
            </a:extLst>
          </p:cNvPr>
          <p:cNvSpPr/>
          <p:nvPr/>
        </p:nvSpPr>
        <p:spPr bwMode="auto">
          <a:xfrm>
            <a:off x="323528" y="1276764"/>
            <a:ext cx="8683388" cy="967864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Целью курсового проекта является создание программы для пост-обработки видео с использованием фреймворка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ea typeface="Microsoft YaHei" charset="-122"/>
                <a:cs typeface="+mn-cs"/>
              </a:rPr>
              <a:t>GStreamer</a:t>
            </a:r>
            <a:endParaRPr lang="ru-RU" b="1" dirty="0">
              <a:solidFill>
                <a:schemeClr val="bg2">
                  <a:lumMod val="50000"/>
                </a:schemeClr>
              </a:solidFill>
              <a:ea typeface="Microsoft YaHei" charset="-122"/>
              <a:cs typeface="+mn-cs"/>
            </a:endParaRP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1904AEB4-28B8-B163-F71F-43C1B3A1AECA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6826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3999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2" descr="F:\Work\_Work_AlexB\__1\TUSUR_PPT_shabl_002.png">
            <a:extLst>
              <a:ext uri="{FF2B5EF4-FFF2-40B4-BE49-F238E27FC236}">
                <a16:creationId xmlns:a16="http://schemas.microsoft.com/office/drawing/2014/main" id="{59791FA7-0980-C47D-7704-98DA531E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8640"/>
            <a:ext cx="774035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9857" y="29437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4229769" y="313314"/>
            <a:ext cx="484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50000"/>
                  </a:schemeClr>
                </a:solidFill>
              </a:rPr>
              <a:t>Анализ задачи и актуальности темы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F7EEDB6-70F2-0E9B-D823-BE3B31289CAB}"/>
              </a:ext>
            </a:extLst>
          </p:cNvPr>
          <p:cNvSpPr/>
          <p:nvPr/>
        </p:nvSpPr>
        <p:spPr bwMode="auto">
          <a:xfrm>
            <a:off x="4089857" y="4744818"/>
            <a:ext cx="4865274" cy="505296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  <a:ea typeface="Microsoft YaHei" charset="-122"/>
              </a:rPr>
              <a:t>Онлайн-кинотеатры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585E50F-DF4D-8BC1-DA17-2A18A4CB6068}"/>
              </a:ext>
            </a:extLst>
          </p:cNvPr>
          <p:cNvSpPr/>
          <p:nvPr/>
        </p:nvSpPr>
        <p:spPr bwMode="auto">
          <a:xfrm>
            <a:off x="470977" y="4744818"/>
            <a:ext cx="3056550" cy="505296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  <a:ea typeface="Microsoft YaHei" charset="-122"/>
              </a:rPr>
              <a:t>Потоковое интернет вещание</a:t>
            </a:r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CDBA6057-8752-A837-3B54-7E92BC8E6389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FB76FF-9DCE-48E2-B53A-DDD5D319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922" y="1648832"/>
            <a:ext cx="5110070" cy="28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616740-4012-4C40-AF55-71D5774C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6" y="2064273"/>
            <a:ext cx="3634520" cy="20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3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7175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4" descr="F:\Work\_Work_AlexB\__1\TUSUR_PPT_shabl_004.png">
            <a:extLst>
              <a:ext uri="{FF2B5EF4-FFF2-40B4-BE49-F238E27FC236}">
                <a16:creationId xmlns:a16="http://schemas.microsoft.com/office/drawing/2014/main" id="{5980B44C-7E7F-40D5-92BF-C830A49D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7" y="29437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EBFAD-1AC4-4E5E-8C40-25D00B5F9925}"/>
              </a:ext>
            </a:extLst>
          </p:cNvPr>
          <p:cNvSpPr txBox="1"/>
          <p:nvPr/>
        </p:nvSpPr>
        <p:spPr>
          <a:xfrm>
            <a:off x="4571570" y="332911"/>
            <a:ext cx="437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50000"/>
                  </a:schemeClr>
                </a:solidFill>
              </a:rPr>
              <a:t>Анализ существующих аналогов</a:t>
            </a:r>
          </a:p>
        </p:txBody>
      </p:sp>
      <p:sp>
        <p:nvSpPr>
          <p:cNvPr id="5" name="Блок-схема: узел 4">
            <a:extLst>
              <a:ext uri="{FF2B5EF4-FFF2-40B4-BE49-F238E27FC236}">
                <a16:creationId xmlns:a16="http://schemas.microsoft.com/office/drawing/2014/main" id="{2963F53F-77CA-4569-8D2D-AE3D3F9682D2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 4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4498165-DD58-478E-8659-D12FA5BD9CAF}"/>
              </a:ext>
            </a:extLst>
          </p:cNvPr>
          <p:cNvSpPr/>
          <p:nvPr/>
        </p:nvSpPr>
        <p:spPr bwMode="auto">
          <a:xfrm>
            <a:off x="611560" y="6093296"/>
            <a:ext cx="4750562" cy="319769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  <a:ea typeface="Microsoft YaHei" charset="-122"/>
              </a:rPr>
              <a:t>Обзор аналогов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6C71C6-51A9-48F5-8BF7-99B60E2A3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480636"/>
            <a:ext cx="6629842" cy="43366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76EE76D-BB3F-4A9F-8BFD-06025027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19" y="2060848"/>
            <a:ext cx="1942877" cy="14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52E3D6DC-BDED-4689-978D-18105F32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55" y="3410568"/>
            <a:ext cx="736110" cy="7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23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" y="-34200"/>
            <a:ext cx="9143999" cy="68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361" y="0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5431883" y="313314"/>
            <a:ext cx="221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UML-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</a:rPr>
              <a:t>диаграмма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F7EEDB6-70F2-0E9B-D823-BE3B31289CAB}"/>
              </a:ext>
            </a:extLst>
          </p:cNvPr>
          <p:cNvSpPr/>
          <p:nvPr/>
        </p:nvSpPr>
        <p:spPr bwMode="auto">
          <a:xfrm>
            <a:off x="2314308" y="5681861"/>
            <a:ext cx="4750562" cy="319769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ea typeface="Microsoft YaHei" charset="-122"/>
              </a:rPr>
              <a:t>Диаграмма классов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98A3EC82-109A-3803-30E6-DBD58A4C3E26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 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669A35-9C0A-4487-B86E-9566874C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39" y="2010137"/>
            <a:ext cx="52451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3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00"/>
            <a:ext cx="9143999" cy="69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4" y="-30752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5436096" y="253125"/>
            <a:ext cx="2623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50000"/>
                  </a:schemeClr>
                </a:solidFill>
              </a:rPr>
              <a:t>Макет интерфейса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F7EEDB6-70F2-0E9B-D823-BE3B31289CAB}"/>
              </a:ext>
            </a:extLst>
          </p:cNvPr>
          <p:cNvSpPr/>
          <p:nvPr/>
        </p:nvSpPr>
        <p:spPr bwMode="auto">
          <a:xfrm>
            <a:off x="2814635" y="5182570"/>
            <a:ext cx="3514725" cy="319769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ea typeface="Microsoft YaHei" charset="-122"/>
              </a:rPr>
              <a:t>Макет интерфейса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8B9DDE63-1B4D-3C86-C168-4E8F58E9458C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 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FBDB7F-C7F6-4BBC-8FB8-4646E18A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675430"/>
            <a:ext cx="5616623" cy="344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35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00"/>
            <a:ext cx="9143999" cy="69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4" y="-30752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5821506" y="253125"/>
            <a:ext cx="1612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50000"/>
                  </a:schemeClr>
                </a:solidFill>
              </a:rPr>
              <a:t>Интерфейс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F7EEDB6-70F2-0E9B-D823-BE3B31289CAB}"/>
              </a:ext>
            </a:extLst>
          </p:cNvPr>
          <p:cNvSpPr/>
          <p:nvPr/>
        </p:nvSpPr>
        <p:spPr bwMode="auto">
          <a:xfrm>
            <a:off x="2814633" y="4911917"/>
            <a:ext cx="3514725" cy="319769"/>
          </a:xfrm>
          <a:prstGeom prst="roundRect">
            <a:avLst/>
          </a:prstGeom>
          <a:solidFill>
            <a:srgbClr val="D1D2D4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ea typeface="Microsoft YaHei" charset="-122"/>
              </a:rPr>
              <a:t>Интерфейс</a:t>
            </a:r>
            <a:endParaRPr kumimoji="0" lang="ru-RU" sz="18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8B9DDE63-1B4D-3C86-C168-4E8F58E9458C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 7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8054AE-3BB3-4DDE-A2EA-FE623D0AEA6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09" y="1628800"/>
            <a:ext cx="5895975" cy="313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04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00"/>
            <a:ext cx="9143999" cy="69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4" y="-30752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5821506" y="253125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err="1">
                <a:solidFill>
                  <a:schemeClr val="bg2">
                    <a:lumMod val="50000"/>
                  </a:schemeClr>
                </a:solidFill>
              </a:rPr>
              <a:t>Пайплайн</a:t>
            </a:r>
            <a:endParaRPr lang="ru-RU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8B9DDE63-1B4D-3C86-C168-4E8F58E9458C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 8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080319-5516-4511-8311-C634832D6A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6041" y="1220989"/>
            <a:ext cx="7592384" cy="18479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0CFC14-9441-4AE4-AEC0-3C58BB0DD16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9159" y="3284984"/>
            <a:ext cx="7805289" cy="23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3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00"/>
            <a:ext cx="9143999" cy="69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 descr="F:\Work\_Work_AlexB\__1\TUSUR_PPT_shabl_004.png">
            <a:extLst>
              <a:ext uri="{FF2B5EF4-FFF2-40B4-BE49-F238E27FC236}">
                <a16:creationId xmlns:a16="http://schemas.microsoft.com/office/drawing/2014/main" id="{AD9FB094-D731-5B11-30EA-EB157FAD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854" y="-30752"/>
            <a:ext cx="5076055" cy="9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3020F-7DF9-90B4-F594-E9DA3BBAFC9D}"/>
              </a:ext>
            </a:extLst>
          </p:cNvPr>
          <p:cNvSpPr txBox="1"/>
          <p:nvPr/>
        </p:nvSpPr>
        <p:spPr>
          <a:xfrm>
            <a:off x="5821506" y="253125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err="1">
                <a:solidFill>
                  <a:schemeClr val="bg2">
                    <a:lumMod val="50000"/>
                  </a:schemeClr>
                </a:solidFill>
              </a:rPr>
              <a:t>Пайплайн</a:t>
            </a:r>
            <a:endParaRPr lang="ru-RU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8B9DDE63-1B4D-3C86-C168-4E8F58E9458C}"/>
              </a:ext>
            </a:extLst>
          </p:cNvPr>
          <p:cNvSpPr/>
          <p:nvPr/>
        </p:nvSpPr>
        <p:spPr bwMode="auto">
          <a:xfrm>
            <a:off x="8460432" y="5877272"/>
            <a:ext cx="627763" cy="490364"/>
          </a:xfrm>
          <a:prstGeom prst="flowChartConnector">
            <a:avLst/>
          </a:prstGeom>
          <a:solidFill>
            <a:srgbClr val="D1D2D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icrosoft YaHei" charset="-122"/>
              </a:rPr>
              <a:t> 9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D706E7-A316-4BA7-9510-EAACC3D5A6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9159" y="1145438"/>
            <a:ext cx="7805289" cy="23520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87EBBC1-45ED-498C-89F5-82C89A6B70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9159" y="3520748"/>
            <a:ext cx="7733281" cy="23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0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35503</TotalTime>
  <Words>166</Words>
  <Application>Microsoft Office PowerPoint</Application>
  <PresentationFormat>Экран (4:3)</PresentationFormat>
  <Paragraphs>52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nazarova</dc:creator>
  <cp:lastModifiedBy>Kot Proger</cp:lastModifiedBy>
  <cp:revision>140</cp:revision>
  <cp:lastPrinted>1601-01-01T00:00:00Z</cp:lastPrinted>
  <dcterms:created xsi:type="dcterms:W3CDTF">1601-01-01T00:00:00Z</dcterms:created>
  <dcterms:modified xsi:type="dcterms:W3CDTF">2022-06-10T23:19:46Z</dcterms:modified>
</cp:coreProperties>
</file>