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modernComment_109_C71F00AA.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60" r:id="rId4"/>
    <p:sldId id="261" r:id="rId5"/>
    <p:sldId id="262" r:id="rId6"/>
    <p:sldId id="286" r:id="rId7"/>
    <p:sldId id="263" r:id="rId8"/>
    <p:sldId id="287" r:id="rId9"/>
    <p:sldId id="290" r:id="rId10"/>
    <p:sldId id="285" r:id="rId11"/>
    <p:sldId id="291" r:id="rId12"/>
    <p:sldId id="292" r:id="rId13"/>
    <p:sldId id="288" r:id="rId14"/>
    <p:sldId id="265" r:id="rId15"/>
    <p:sldId id="293" r:id="rId16"/>
    <p:sldId id="294" r:id="rId17"/>
    <p:sldId id="289" r:id="rId18"/>
    <p:sldId id="259" r:id="rId19"/>
    <p:sldId id="283"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33CC9-F5CF-47AA-B360-34ACFD4F1149}" v="24" dt="2024-02-29T16:16:22.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F3D08EB-D834-4A8B-9AD5-34FEEA1E83AA}"/>
    <pc:docChg chg="mod addSld delSld modSld sldOrd">
      <pc:chgData name="Guest User" userId="" providerId="Windows Live" clId="Web-{5F3D08EB-D834-4A8B-9AD5-34FEEA1E83AA}" dt="2024-02-22T12:45:36.920" v="1663"/>
      <pc:docMkLst>
        <pc:docMk/>
      </pc:docMkLst>
      <pc:sldChg chg="modSp addCm">
        <pc:chgData name="Guest User" userId="" providerId="Windows Live" clId="Web-{5F3D08EB-D834-4A8B-9AD5-34FEEA1E83AA}" dt="2024-02-22T12:45:36.920" v="1663"/>
        <pc:sldMkLst>
          <pc:docMk/>
          <pc:sldMk cId="3340697770" sldId="265"/>
        </pc:sldMkLst>
        <pc:spChg chg="mod">
          <ac:chgData name="Guest User" userId="" providerId="Windows Live" clId="Web-{5F3D08EB-D834-4A8B-9AD5-34FEEA1E83AA}" dt="2024-02-20T06:13:02.905" v="847" actId="20577"/>
          <ac:spMkLst>
            <pc:docMk/>
            <pc:sldMk cId="3340697770" sldId="265"/>
            <ac:spMk id="2" creationId="{82A0BD0C-AA4B-1132-A92E-9F16F0A02787}"/>
          </ac:spMkLst>
        </pc:spChg>
        <pc:spChg chg="mod">
          <ac:chgData name="Guest User" userId="" providerId="Windows Live" clId="Web-{5F3D08EB-D834-4A8B-9AD5-34FEEA1E83AA}" dt="2024-02-21T05:11:53.004" v="1226" actId="20577"/>
          <ac:spMkLst>
            <pc:docMk/>
            <pc:sldMk cId="3340697770" sldId="265"/>
            <ac:spMk id="3" creationId="{FB344624-3C72-77A2-FF8E-79B13782E418}"/>
          </ac:spMkLst>
        </pc:spChg>
        <pc:extLst>
          <p:ext xmlns:p="http://schemas.openxmlformats.org/presentationml/2006/main" uri="{D6D511B9-2390-475A-947B-AFAB55BFBCF1}">
            <pc226:cmChg xmlns:pc226="http://schemas.microsoft.com/office/powerpoint/2022/06/main/command" chg="add">
              <pc226:chgData name="Guest User" userId="" providerId="Windows Live" clId="Web-{5F3D08EB-D834-4A8B-9AD5-34FEEA1E83AA}" dt="2024-02-22T12:45:36.920" v="1663"/>
              <pc2:cmMkLst xmlns:pc2="http://schemas.microsoft.com/office/powerpoint/2019/9/main/command">
                <pc:docMk/>
                <pc:sldMk cId="3340697770" sldId="265"/>
                <pc2:cmMk id="{0F332D8B-2861-47EB-9B22-CD4A0FBF0F2E}"/>
              </pc2:cmMkLst>
            </pc226:cmChg>
          </p:ext>
        </pc:extLst>
      </pc:sldChg>
      <pc:sldChg chg="addSp delSp modSp">
        <pc:chgData name="Guest User" userId="" providerId="Windows Live" clId="Web-{5F3D08EB-D834-4A8B-9AD5-34FEEA1E83AA}" dt="2024-02-20T06:03:11.098" v="161" actId="1076"/>
        <pc:sldMkLst>
          <pc:docMk/>
          <pc:sldMk cId="3185998261" sldId="285"/>
        </pc:sldMkLst>
        <pc:spChg chg="mod">
          <ac:chgData name="Guest User" userId="" providerId="Windows Live" clId="Web-{5F3D08EB-D834-4A8B-9AD5-34FEEA1E83AA}" dt="2024-02-20T05:58:59.406" v="103" actId="1076"/>
          <ac:spMkLst>
            <pc:docMk/>
            <pc:sldMk cId="3185998261" sldId="285"/>
            <ac:spMk id="2" creationId="{91F89A20-C9D9-0F0E-2652-6ABF11BD57C0}"/>
          </ac:spMkLst>
        </pc:spChg>
        <pc:spChg chg="add del mod">
          <ac:chgData name="Guest User" userId="" providerId="Windows Live" clId="Web-{5F3D08EB-D834-4A8B-9AD5-34FEEA1E83AA}" dt="2024-02-20T06:02:01.768" v="151" actId="20577"/>
          <ac:spMkLst>
            <pc:docMk/>
            <pc:sldMk cId="3185998261" sldId="285"/>
            <ac:spMk id="3" creationId="{C59D600C-CE83-B7A7-A94A-FA9376A3AB74}"/>
          </ac:spMkLst>
        </pc:spChg>
        <pc:picChg chg="add del mod">
          <ac:chgData name="Guest User" userId="" providerId="Windows Live" clId="Web-{5F3D08EB-D834-4A8B-9AD5-34FEEA1E83AA}" dt="2024-02-20T06:02:46.472" v="158"/>
          <ac:picMkLst>
            <pc:docMk/>
            <pc:sldMk cId="3185998261" sldId="285"/>
            <ac:picMk id="4" creationId="{E3AFB205-E32D-6DB2-1E7A-537219729EDE}"/>
          </ac:picMkLst>
        </pc:picChg>
        <pc:picChg chg="add mod">
          <ac:chgData name="Guest User" userId="" providerId="Windows Live" clId="Web-{5F3D08EB-D834-4A8B-9AD5-34FEEA1E83AA}" dt="2024-02-20T06:03:11.098" v="161" actId="1076"/>
          <ac:picMkLst>
            <pc:docMk/>
            <pc:sldMk cId="3185998261" sldId="285"/>
            <ac:picMk id="5" creationId="{1CAD0A68-E2CF-D78E-AF7A-200BE6AC7109}"/>
          </ac:picMkLst>
        </pc:picChg>
      </pc:sldChg>
      <pc:sldChg chg="addSp delSp modSp add mod replId setBg">
        <pc:chgData name="Guest User" userId="" providerId="Windows Live" clId="Web-{5F3D08EB-D834-4A8B-9AD5-34FEEA1E83AA}" dt="2024-02-20T05:56:06.574" v="47" actId="1076"/>
        <pc:sldMkLst>
          <pc:docMk/>
          <pc:sldMk cId="1546294048" sldId="286"/>
        </pc:sldMkLst>
        <pc:spChg chg="del">
          <ac:chgData name="Guest User" userId="" providerId="Windows Live" clId="Web-{5F3D08EB-D834-4A8B-9AD5-34FEEA1E83AA}" dt="2024-02-20T05:52:12.086" v="2"/>
          <ac:spMkLst>
            <pc:docMk/>
            <pc:sldMk cId="1546294048" sldId="286"/>
            <ac:spMk id="2" creationId="{A7FDC51D-3935-D9A8-DD27-9E6A64348168}"/>
          </ac:spMkLst>
        </pc:spChg>
        <pc:spChg chg="del">
          <ac:chgData name="Guest User" userId="" providerId="Windows Live" clId="Web-{5F3D08EB-D834-4A8B-9AD5-34FEEA1E83AA}" dt="2024-02-20T05:52:12.039" v="1"/>
          <ac:spMkLst>
            <pc:docMk/>
            <pc:sldMk cId="1546294048" sldId="286"/>
            <ac:spMk id="3" creationId="{32DDCD2F-1E06-1A26-0B35-EA18726B26AF}"/>
          </ac:spMkLst>
        </pc:spChg>
        <pc:spChg chg="add del mod">
          <ac:chgData name="Guest User" userId="" providerId="Windows Live" clId="Web-{5F3D08EB-D834-4A8B-9AD5-34FEEA1E83AA}" dt="2024-02-20T05:52:35.399" v="4"/>
          <ac:spMkLst>
            <pc:docMk/>
            <pc:sldMk cId="1546294048" sldId="286"/>
            <ac:spMk id="5" creationId="{E709E9B0-E73A-670F-3498-E605DC66AD50}"/>
          </ac:spMkLst>
        </pc:spChg>
        <pc:spChg chg="add del mod">
          <ac:chgData name="Guest User" userId="" providerId="Windows Live" clId="Web-{5F3D08EB-D834-4A8B-9AD5-34FEEA1E83AA}" dt="2024-02-20T05:52:32.805" v="3"/>
          <ac:spMkLst>
            <pc:docMk/>
            <pc:sldMk cId="1546294048" sldId="286"/>
            <ac:spMk id="7" creationId="{47F29287-2024-7D95-E3FC-8D4F2684A1E6}"/>
          </ac:spMkLst>
        </pc:spChg>
        <pc:spChg chg="add mod">
          <ac:chgData name="Guest User" userId="" providerId="Windows Live" clId="Web-{5F3D08EB-D834-4A8B-9AD5-34FEEA1E83AA}" dt="2024-02-20T05:56:06.574" v="47" actId="1076"/>
          <ac:spMkLst>
            <pc:docMk/>
            <pc:sldMk cId="1546294048" sldId="286"/>
            <ac:spMk id="9" creationId="{063C9A6E-7402-512B-8709-8D02EB9F57E4}"/>
          </ac:spMkLst>
        </pc:spChg>
        <pc:spChg chg="add del">
          <ac:chgData name="Guest User" userId="" providerId="Windows Live" clId="Web-{5F3D08EB-D834-4A8B-9AD5-34FEEA1E83AA}" dt="2024-02-20T05:53:03.337" v="8"/>
          <ac:spMkLst>
            <pc:docMk/>
            <pc:sldMk cId="1546294048" sldId="286"/>
            <ac:spMk id="25" creationId="{03E8462A-FEBA-4848-81CC-3F8DA3E477BE}"/>
          </ac:spMkLst>
        </pc:spChg>
        <pc:spChg chg="add del">
          <ac:chgData name="Guest User" userId="" providerId="Windows Live" clId="Web-{5F3D08EB-D834-4A8B-9AD5-34FEEA1E83AA}" dt="2024-02-20T05:53:07.243" v="10"/>
          <ac:spMkLst>
            <pc:docMk/>
            <pc:sldMk cId="1546294048" sldId="286"/>
            <ac:spMk id="29" creationId="{64803267-175B-4586-A120-09F386B975F2}"/>
          </ac:spMkLst>
        </pc:spChg>
        <pc:spChg chg="add del">
          <ac:chgData name="Guest User" userId="" providerId="Windows Live" clId="Web-{5F3D08EB-D834-4A8B-9AD5-34FEEA1E83AA}" dt="2024-02-20T05:53:03.337" v="8"/>
          <ac:spMkLst>
            <pc:docMk/>
            <pc:sldMk cId="1546294048" sldId="286"/>
            <ac:spMk id="38" creationId="{7941F9B1-B01B-4A84-89D9-B169AEB4E456}"/>
          </ac:spMkLst>
        </pc:spChg>
        <pc:spChg chg="add del">
          <ac:chgData name="Guest User" userId="" providerId="Windows Live" clId="Web-{5F3D08EB-D834-4A8B-9AD5-34FEEA1E83AA}" dt="2024-02-20T05:53:07.243" v="10"/>
          <ac:spMkLst>
            <pc:docMk/>
            <pc:sldMk cId="1546294048" sldId="286"/>
            <ac:spMk id="41" creationId="{542A1125-BEEF-4B06-B7A6-5C89AFBF8026}"/>
          </ac:spMkLst>
        </pc:spChg>
        <pc:spChg chg="add del">
          <ac:chgData name="Guest User" userId="" providerId="Windows Live" clId="Web-{5F3D08EB-D834-4A8B-9AD5-34FEEA1E83AA}" dt="2024-02-20T05:53:07.243" v="10"/>
          <ac:spMkLst>
            <pc:docMk/>
            <pc:sldMk cId="1546294048" sldId="286"/>
            <ac:spMk id="42" creationId="{341AF29A-C02E-4F6E-AE31-4D61F939D5C3}"/>
          </ac:spMkLst>
        </pc:spChg>
        <pc:spChg chg="add del">
          <ac:chgData name="Guest User" userId="" providerId="Windows Live" clId="Web-{5F3D08EB-D834-4A8B-9AD5-34FEEA1E83AA}" dt="2024-02-20T05:53:09.774" v="12"/>
          <ac:spMkLst>
            <pc:docMk/>
            <pc:sldMk cId="1546294048" sldId="286"/>
            <ac:spMk id="45" creationId="{39178BE9-53D8-441A-8691-0ED3B464BCD4}"/>
          </ac:spMkLst>
        </pc:spChg>
        <pc:grpChg chg="add del">
          <ac:chgData name="Guest User" userId="" providerId="Windows Live" clId="Web-{5F3D08EB-D834-4A8B-9AD5-34FEEA1E83AA}" dt="2024-02-20T05:53:03.337" v="8"/>
          <ac:grpSpMkLst>
            <pc:docMk/>
            <pc:sldMk cId="1546294048" sldId="286"/>
            <ac:grpSpMk id="13" creationId="{609316A9-990D-4EC3-A671-70EE5C1493A4}"/>
          </ac:grpSpMkLst>
        </pc:grpChg>
        <pc:grpChg chg="add del">
          <ac:chgData name="Guest User" userId="" providerId="Windows Live" clId="Web-{5F3D08EB-D834-4A8B-9AD5-34FEEA1E83AA}" dt="2024-02-20T05:53:03.337" v="8"/>
          <ac:grpSpMkLst>
            <pc:docMk/>
            <pc:sldMk cId="1546294048" sldId="286"/>
            <ac:grpSpMk id="27" creationId="{2109F83F-40FE-4DB3-84CC-09FB3340D06D}"/>
          </ac:grpSpMkLst>
        </pc:grpChg>
        <pc:grpChg chg="add del">
          <ac:chgData name="Guest User" userId="" providerId="Windows Live" clId="Web-{5F3D08EB-D834-4A8B-9AD5-34FEEA1E83AA}" dt="2024-02-20T05:53:07.243" v="10"/>
          <ac:grpSpMkLst>
            <pc:docMk/>
            <pc:sldMk cId="1546294048" sldId="286"/>
            <ac:grpSpMk id="40" creationId="{609316A9-990D-4EC3-A671-70EE5C1493A4}"/>
          </ac:grpSpMkLst>
        </pc:grpChg>
        <pc:grpChg chg="add del">
          <ac:chgData name="Guest User" userId="" providerId="Windows Live" clId="Web-{5F3D08EB-D834-4A8B-9AD5-34FEEA1E83AA}" dt="2024-02-20T05:53:09.774" v="12"/>
          <ac:grpSpMkLst>
            <pc:docMk/>
            <pc:sldMk cId="1546294048" sldId="286"/>
            <ac:grpSpMk id="44" creationId="{609316A9-990D-4EC3-A671-70EE5C1493A4}"/>
          </ac:grpSpMkLst>
        </pc:grpChg>
        <pc:grpChg chg="add">
          <ac:chgData name="Guest User" userId="" providerId="Windows Live" clId="Web-{5F3D08EB-D834-4A8B-9AD5-34FEEA1E83AA}" dt="2024-02-20T05:53:09.790" v="13"/>
          <ac:grpSpMkLst>
            <pc:docMk/>
            <pc:sldMk cId="1546294048" sldId="286"/>
            <ac:grpSpMk id="47" creationId="{609316A9-990D-4EC3-A671-70EE5C1493A4}"/>
          </ac:grpSpMkLst>
        </pc:grpChg>
        <pc:picChg chg="add mod">
          <ac:chgData name="Guest User" userId="" providerId="Windows Live" clId="Web-{5F3D08EB-D834-4A8B-9AD5-34FEEA1E83AA}" dt="2024-02-20T05:53:31.634" v="19" actId="1076"/>
          <ac:picMkLst>
            <pc:docMk/>
            <pc:sldMk cId="1546294048" sldId="286"/>
            <ac:picMk id="8" creationId="{791F7944-9694-4767-D80F-AB712537DB53}"/>
          </ac:picMkLst>
        </pc:picChg>
      </pc:sldChg>
      <pc:sldChg chg="modSp add ord replId">
        <pc:chgData name="Guest User" userId="" providerId="Windows Live" clId="Web-{5F3D08EB-D834-4A8B-9AD5-34FEEA1E83AA}" dt="2024-02-20T06:00:54.720" v="123"/>
        <pc:sldMkLst>
          <pc:docMk/>
          <pc:sldMk cId="2183192663" sldId="287"/>
        </pc:sldMkLst>
        <pc:spChg chg="mod">
          <ac:chgData name="Guest User" userId="" providerId="Windows Live" clId="Web-{5F3D08EB-D834-4A8B-9AD5-34FEEA1E83AA}" dt="2024-02-20T06:00:47.267" v="122" actId="20577"/>
          <ac:spMkLst>
            <pc:docMk/>
            <pc:sldMk cId="2183192663" sldId="287"/>
            <ac:spMk id="3" creationId="{C59D600C-CE83-B7A7-A94A-FA9376A3AB74}"/>
          </ac:spMkLst>
        </pc:spChg>
      </pc:sldChg>
      <pc:sldChg chg="addSp delSp modSp add replId">
        <pc:chgData name="Guest User" userId="" providerId="Windows Live" clId="Web-{5F3D08EB-D834-4A8B-9AD5-34FEEA1E83AA}" dt="2024-02-20T06:12:26.514" v="822"/>
        <pc:sldMkLst>
          <pc:docMk/>
          <pc:sldMk cId="1134504956" sldId="288"/>
        </pc:sldMkLst>
        <pc:spChg chg="mod">
          <ac:chgData name="Guest User" userId="" providerId="Windows Live" clId="Web-{5F3D08EB-D834-4A8B-9AD5-34FEEA1E83AA}" dt="2024-02-20T06:05:47.866" v="187" actId="20577"/>
          <ac:spMkLst>
            <pc:docMk/>
            <pc:sldMk cId="1134504956" sldId="288"/>
            <ac:spMk id="3" creationId="{C59D600C-CE83-B7A7-A94A-FA9376A3AB74}"/>
          </ac:spMkLst>
        </pc:spChg>
        <pc:graphicFrameChg chg="add mod modGraphic">
          <ac:chgData name="Guest User" userId="" providerId="Windows Live" clId="Web-{5F3D08EB-D834-4A8B-9AD5-34FEEA1E83AA}" dt="2024-02-20T06:12:26.514" v="822"/>
          <ac:graphicFrameMkLst>
            <pc:docMk/>
            <pc:sldMk cId="1134504956" sldId="288"/>
            <ac:graphicFrameMk id="4" creationId="{29AF893C-42DC-D6D4-7659-67E8E568FE88}"/>
          </ac:graphicFrameMkLst>
        </pc:graphicFrameChg>
        <pc:picChg chg="del">
          <ac:chgData name="Guest User" userId="" providerId="Windows Live" clId="Web-{5F3D08EB-D834-4A8B-9AD5-34FEEA1E83AA}" dt="2024-02-20T06:05:34.350" v="163"/>
          <ac:picMkLst>
            <pc:docMk/>
            <pc:sldMk cId="1134504956" sldId="288"/>
            <ac:picMk id="5" creationId="{1CAD0A68-E2CF-D78E-AF7A-200BE6AC7109}"/>
          </ac:picMkLst>
        </pc:picChg>
      </pc:sldChg>
      <pc:sldChg chg="add replId">
        <pc:chgData name="Guest User" userId="" providerId="Windows Live" clId="Web-{5F3D08EB-D834-4A8B-9AD5-34FEEA1E83AA}" dt="2024-02-20T06:12:47.186" v="823"/>
        <pc:sldMkLst>
          <pc:docMk/>
          <pc:sldMk cId="71698667" sldId="289"/>
        </pc:sldMkLst>
      </pc:sldChg>
      <pc:sldChg chg="addSp delSp modSp add replId">
        <pc:chgData name="Guest User" userId="" providerId="Windows Live" clId="Web-{5F3D08EB-D834-4A8B-9AD5-34FEEA1E83AA}" dt="2024-02-22T12:33:10.734" v="1409" actId="20577"/>
        <pc:sldMkLst>
          <pc:docMk/>
          <pc:sldMk cId="3404169465" sldId="290"/>
        </pc:sldMkLst>
        <pc:spChg chg="mod">
          <ac:chgData name="Guest User" userId="" providerId="Windows Live" clId="Web-{5F3D08EB-D834-4A8B-9AD5-34FEEA1E83AA}" dt="2024-02-22T12:26:32.203" v="1373" actId="14100"/>
          <ac:spMkLst>
            <pc:docMk/>
            <pc:sldMk cId="3404169465" sldId="290"/>
            <ac:spMk id="3" creationId="{C59D600C-CE83-B7A7-A94A-FA9376A3AB74}"/>
          </ac:spMkLst>
        </pc:spChg>
        <pc:spChg chg="add del mod">
          <ac:chgData name="Guest User" userId="" providerId="Windows Live" clId="Web-{5F3D08EB-D834-4A8B-9AD5-34FEEA1E83AA}" dt="2024-02-22T12:23:29.102" v="1237"/>
          <ac:spMkLst>
            <pc:docMk/>
            <pc:sldMk cId="3404169465" sldId="290"/>
            <ac:spMk id="5" creationId="{29194F3A-E4B2-86F9-DE34-EAC91664896D}"/>
          </ac:spMkLst>
        </pc:spChg>
        <pc:spChg chg="add mod">
          <ac:chgData name="Guest User" userId="" providerId="Windows Live" clId="Web-{5F3D08EB-D834-4A8B-9AD5-34FEEA1E83AA}" dt="2024-02-22T12:33:10.734" v="1409" actId="20577"/>
          <ac:spMkLst>
            <pc:docMk/>
            <pc:sldMk cId="3404169465" sldId="290"/>
            <ac:spMk id="6" creationId="{67E2B920-EA81-232B-0B51-A46EFD7C2EBE}"/>
          </ac:spMkLst>
        </pc:spChg>
        <pc:picChg chg="add del mod">
          <ac:chgData name="Guest User" userId="" providerId="Windows Live" clId="Web-{5F3D08EB-D834-4A8B-9AD5-34FEEA1E83AA}" dt="2024-02-22T12:30:09.946" v="1399"/>
          <ac:picMkLst>
            <pc:docMk/>
            <pc:sldMk cId="3404169465" sldId="290"/>
            <ac:picMk id="4" creationId="{E3AFB205-E32D-6DB2-1E7A-537219729EDE}"/>
          </ac:picMkLst>
        </pc:picChg>
      </pc:sldChg>
      <pc:sldChg chg="addSp modSp add replId">
        <pc:chgData name="Guest User" userId="" providerId="Windows Live" clId="Web-{5F3D08EB-D834-4A8B-9AD5-34FEEA1E83AA}" dt="2024-02-22T12:35:12.301" v="1464" actId="1076"/>
        <pc:sldMkLst>
          <pc:docMk/>
          <pc:sldMk cId="55099370" sldId="291"/>
        </pc:sldMkLst>
        <pc:spChg chg="add mod">
          <ac:chgData name="Guest User" userId="" providerId="Windows Live" clId="Web-{5F3D08EB-D834-4A8B-9AD5-34FEEA1E83AA}" dt="2024-02-22T12:35:12.301" v="1464" actId="1076"/>
          <ac:spMkLst>
            <pc:docMk/>
            <pc:sldMk cId="55099370" sldId="291"/>
            <ac:spMk id="6" creationId="{FA231FD4-7582-508C-D660-5E4E3BE36547}"/>
          </ac:spMkLst>
        </pc:spChg>
        <pc:picChg chg="mod">
          <ac:chgData name="Guest User" userId="" providerId="Windows Live" clId="Web-{5F3D08EB-D834-4A8B-9AD5-34FEEA1E83AA}" dt="2024-02-22T12:28:58.599" v="1393"/>
          <ac:picMkLst>
            <pc:docMk/>
            <pc:sldMk cId="55099370" sldId="291"/>
            <ac:picMk id="5" creationId="{1CAD0A68-E2CF-D78E-AF7A-200BE6AC7109}"/>
          </ac:picMkLst>
        </pc:picChg>
      </pc:sldChg>
      <pc:sldChg chg="modSp add replId">
        <pc:chgData name="Guest User" userId="" providerId="Windows Live" clId="Web-{5F3D08EB-D834-4A8B-9AD5-34FEEA1E83AA}" dt="2024-02-22T12:36:19.398" v="1485" actId="20577"/>
        <pc:sldMkLst>
          <pc:docMk/>
          <pc:sldMk cId="2018707143" sldId="292"/>
        </pc:sldMkLst>
        <pc:spChg chg="mod">
          <ac:chgData name="Guest User" userId="" providerId="Windows Live" clId="Web-{5F3D08EB-D834-4A8B-9AD5-34FEEA1E83AA}" dt="2024-02-22T12:36:19.398" v="1485" actId="20577"/>
          <ac:spMkLst>
            <pc:docMk/>
            <pc:sldMk cId="2018707143" sldId="292"/>
            <ac:spMk id="6" creationId="{FA231FD4-7582-508C-D660-5E4E3BE36547}"/>
          </ac:spMkLst>
        </pc:spChg>
      </pc:sldChg>
      <pc:sldChg chg="addSp delSp modSp add del replId">
        <pc:chgData name="Guest User" userId="" providerId="Windows Live" clId="Web-{5F3D08EB-D834-4A8B-9AD5-34FEEA1E83AA}" dt="2024-02-22T12:44:11.495" v="1656"/>
        <pc:sldMkLst>
          <pc:docMk/>
          <pc:sldMk cId="3879474387" sldId="293"/>
        </pc:sldMkLst>
        <pc:spChg chg="del">
          <ac:chgData name="Guest User" userId="" providerId="Windows Live" clId="Web-{5F3D08EB-D834-4A8B-9AD5-34FEEA1E83AA}" dt="2024-02-22T12:37:14.572" v="1487"/>
          <ac:spMkLst>
            <pc:docMk/>
            <pc:sldMk cId="3879474387" sldId="293"/>
            <ac:spMk id="3" creationId="{FB344624-3C72-77A2-FF8E-79B13782E418}"/>
          </ac:spMkLst>
        </pc:spChg>
        <pc:spChg chg="add del mod">
          <ac:chgData name="Guest User" userId="" providerId="Windows Live" clId="Web-{5F3D08EB-D834-4A8B-9AD5-34FEEA1E83AA}" dt="2024-02-22T12:37:20.103" v="1488"/>
          <ac:spMkLst>
            <pc:docMk/>
            <pc:sldMk cId="3879474387" sldId="293"/>
            <ac:spMk id="5" creationId="{2AB66FCA-A841-0468-866F-73F1A2698AD4}"/>
          </ac:spMkLst>
        </pc:spChg>
        <pc:spChg chg="add mod">
          <ac:chgData name="Guest User" userId="" providerId="Windows Live" clId="Web-{5F3D08EB-D834-4A8B-9AD5-34FEEA1E83AA}" dt="2024-02-22T12:39:06.998" v="1501"/>
          <ac:spMkLst>
            <pc:docMk/>
            <pc:sldMk cId="3879474387" sldId="293"/>
            <ac:spMk id="6" creationId="{148954AD-8C57-43BC-5C05-55A6EC69E5DF}"/>
          </ac:spMkLst>
        </pc:spChg>
        <pc:spChg chg="add del mod">
          <ac:chgData name="Guest User" userId="" providerId="Windows Live" clId="Web-{5F3D08EB-D834-4A8B-9AD5-34FEEA1E83AA}" dt="2024-02-22T12:40:01.500" v="1517"/>
          <ac:spMkLst>
            <pc:docMk/>
            <pc:sldMk cId="3879474387" sldId="293"/>
            <ac:spMk id="7" creationId="{5E7D3F8C-0075-F63D-DB90-EDF77CE163E9}"/>
          </ac:spMkLst>
        </pc:spChg>
        <pc:spChg chg="add mod">
          <ac:chgData name="Guest User" userId="" providerId="Windows Live" clId="Web-{5F3D08EB-D834-4A8B-9AD5-34FEEA1E83AA}" dt="2024-02-22T12:39:57.563" v="1516" actId="20577"/>
          <ac:spMkLst>
            <pc:docMk/>
            <pc:sldMk cId="3879474387" sldId="293"/>
            <ac:spMk id="8" creationId="{515BBF17-E798-1510-6CDB-0517865F1329}"/>
          </ac:spMkLst>
        </pc:spChg>
        <pc:spChg chg="add mod">
          <ac:chgData name="Guest User" userId="" providerId="Windows Live" clId="Web-{5F3D08EB-D834-4A8B-9AD5-34FEEA1E83AA}" dt="2024-02-22T12:40:24.814" v="1520" actId="1076"/>
          <ac:spMkLst>
            <pc:docMk/>
            <pc:sldMk cId="3879474387" sldId="293"/>
            <ac:spMk id="9" creationId="{654D77E3-E346-C43A-80E3-66439534589F}"/>
          </ac:spMkLst>
        </pc:spChg>
        <pc:spChg chg="add mod">
          <ac:chgData name="Guest User" userId="" providerId="Windows Live" clId="Web-{5F3D08EB-D834-4A8B-9AD5-34FEEA1E83AA}" dt="2024-02-22T12:40:32.267" v="1525" actId="20577"/>
          <ac:spMkLst>
            <pc:docMk/>
            <pc:sldMk cId="3879474387" sldId="293"/>
            <ac:spMk id="10" creationId="{7F337CEE-4862-CB6D-C0A1-5B8BBEA1F61F}"/>
          </ac:spMkLst>
        </pc:spChg>
        <pc:spChg chg="add mod">
          <ac:chgData name="Guest User" userId="" providerId="Windows Live" clId="Web-{5F3D08EB-D834-4A8B-9AD5-34FEEA1E83AA}" dt="2024-02-22T12:42:08.974" v="1573" actId="20577"/>
          <ac:spMkLst>
            <pc:docMk/>
            <pc:sldMk cId="3879474387" sldId="293"/>
            <ac:spMk id="11" creationId="{02A71367-B27A-93A8-36D5-AA6A9F9CC1F8}"/>
          </ac:spMkLst>
        </pc:spChg>
        <pc:spChg chg="add del mod">
          <ac:chgData name="Guest User" userId="" providerId="Windows Live" clId="Web-{5F3D08EB-D834-4A8B-9AD5-34FEEA1E83AA}" dt="2024-02-22T12:44:06.620" v="1655"/>
          <ac:spMkLst>
            <pc:docMk/>
            <pc:sldMk cId="3879474387" sldId="293"/>
            <ac:spMk id="13" creationId="{116EEFBF-8843-9028-F077-67549F9CEA27}"/>
          </ac:spMkLst>
        </pc:spChg>
        <pc:spChg chg="add mod">
          <ac:chgData name="Guest User" userId="" providerId="Windows Live" clId="Web-{5F3D08EB-D834-4A8B-9AD5-34FEEA1E83AA}" dt="2024-02-22T12:42:51.179" v="1615" actId="20577"/>
          <ac:spMkLst>
            <pc:docMk/>
            <pc:sldMk cId="3879474387" sldId="293"/>
            <ac:spMk id="14" creationId="{06B053A2-7382-6600-82B0-03F26E0AEF73}"/>
          </ac:spMkLst>
        </pc:spChg>
        <pc:spChg chg="add del mod">
          <ac:chgData name="Guest User" userId="" providerId="Windows Live" clId="Web-{5F3D08EB-D834-4A8B-9AD5-34FEEA1E83AA}" dt="2024-02-22T12:44:11.495" v="1656"/>
          <ac:spMkLst>
            <pc:docMk/>
            <pc:sldMk cId="3879474387" sldId="293"/>
            <ac:spMk id="16" creationId="{4526D733-0391-74ED-7909-4C95390D88E2}"/>
          </ac:spMkLst>
        </pc:spChg>
      </pc:sldChg>
      <pc:sldChg chg="addSp delSp modSp add replId">
        <pc:chgData name="Guest User" userId="" providerId="Windows Live" clId="Web-{5F3D08EB-D834-4A8B-9AD5-34FEEA1E83AA}" dt="2024-02-22T12:44:26.605" v="1661" actId="20577"/>
        <pc:sldMkLst>
          <pc:docMk/>
          <pc:sldMk cId="1665894277" sldId="294"/>
        </pc:sldMkLst>
        <pc:spChg chg="mod">
          <ac:chgData name="Guest User" userId="" providerId="Windows Live" clId="Web-{5F3D08EB-D834-4A8B-9AD5-34FEEA1E83AA}" dt="2024-02-22T12:44:26.605" v="1661" actId="20577"/>
          <ac:spMkLst>
            <pc:docMk/>
            <pc:sldMk cId="1665894277" sldId="294"/>
            <ac:spMk id="2" creationId="{82A0BD0C-AA4B-1132-A92E-9F16F0A02787}"/>
          </ac:spMkLst>
        </pc:spChg>
        <pc:spChg chg="add del mod">
          <ac:chgData name="Guest User" userId="" providerId="Windows Live" clId="Web-{5F3D08EB-D834-4A8B-9AD5-34FEEA1E83AA}" dt="2024-02-22T12:44:19.229" v="1657"/>
          <ac:spMkLst>
            <pc:docMk/>
            <pc:sldMk cId="1665894277" sldId="294"/>
            <ac:spMk id="4" creationId="{599893F2-68A6-372A-5D36-D68EBEC51605}"/>
          </ac:spMkLst>
        </pc:spChg>
        <pc:spChg chg="mod">
          <ac:chgData name="Guest User" userId="" providerId="Windows Live" clId="Web-{5F3D08EB-D834-4A8B-9AD5-34FEEA1E83AA}" dt="2024-02-22T12:43:02.570" v="1624" actId="20577"/>
          <ac:spMkLst>
            <pc:docMk/>
            <pc:sldMk cId="1665894277" sldId="294"/>
            <ac:spMk id="8" creationId="{515BBF17-E798-1510-6CDB-0517865F1329}"/>
          </ac:spMkLst>
        </pc:spChg>
        <pc:spChg chg="mod">
          <ac:chgData name="Guest User" userId="" providerId="Windows Live" clId="Web-{5F3D08EB-D834-4A8B-9AD5-34FEEA1E83AA}" dt="2024-02-22T12:43:06.820" v="1631" actId="20577"/>
          <ac:spMkLst>
            <pc:docMk/>
            <pc:sldMk cId="1665894277" sldId="294"/>
            <ac:spMk id="10" creationId="{7F337CEE-4862-CB6D-C0A1-5B8BBEA1F61F}"/>
          </ac:spMkLst>
        </pc:spChg>
        <pc:spChg chg="mod">
          <ac:chgData name="Guest User" userId="" providerId="Windows Live" clId="Web-{5F3D08EB-D834-4A8B-9AD5-34FEEA1E83AA}" dt="2024-02-22T12:43:35.071" v="1640" actId="14100"/>
          <ac:spMkLst>
            <pc:docMk/>
            <pc:sldMk cId="1665894277" sldId="294"/>
            <ac:spMk id="11" creationId="{02A71367-B27A-93A8-36D5-AA6A9F9CC1F8}"/>
          </ac:spMkLst>
        </pc:spChg>
        <pc:spChg chg="del mod">
          <ac:chgData name="Guest User" userId="" providerId="Windows Live" clId="Web-{5F3D08EB-D834-4A8B-9AD5-34FEEA1E83AA}" dt="2024-02-22T12:44:03.198" v="1654"/>
          <ac:spMkLst>
            <pc:docMk/>
            <pc:sldMk cId="1665894277" sldId="294"/>
            <ac:spMk id="13" creationId="{116EEFBF-8843-9028-F077-67549F9CEA27}"/>
          </ac:spMkLst>
        </pc:spChg>
        <pc:spChg chg="mod">
          <ac:chgData name="Guest User" userId="" providerId="Windows Live" clId="Web-{5F3D08EB-D834-4A8B-9AD5-34FEEA1E83AA}" dt="2024-02-22T12:43:56.182" v="1652" actId="20577"/>
          <ac:spMkLst>
            <pc:docMk/>
            <pc:sldMk cId="1665894277" sldId="294"/>
            <ac:spMk id="14" creationId="{06B053A2-7382-6600-82B0-03F26E0AEF73}"/>
          </ac:spMkLst>
        </pc:spChg>
      </pc:sldChg>
    </pc:docChg>
  </pc:docChgLst>
  <pc:docChgLst>
    <pc:chgData name="Anish Manandhar" userId="c5dba958cc42a688" providerId="Windows Live" clId="Web-{C2333CC9-F5CF-47AA-B360-34ACFD4F1149}"/>
    <pc:docChg chg="delSld modSld">
      <pc:chgData name="Anish Manandhar" userId="c5dba958cc42a688" providerId="Windows Live" clId="Web-{C2333CC9-F5CF-47AA-B360-34ACFD4F1149}" dt="2024-02-29T16:16:22.709" v="23" actId="14100"/>
      <pc:docMkLst>
        <pc:docMk/>
      </pc:docMkLst>
      <pc:sldChg chg="del">
        <pc:chgData name="Anish Manandhar" userId="c5dba958cc42a688" providerId="Windows Live" clId="Web-{C2333CC9-F5CF-47AA-B360-34ACFD4F1149}" dt="2024-02-29T16:14:04.969" v="0"/>
        <pc:sldMkLst>
          <pc:docMk/>
          <pc:sldMk cId="3677877492" sldId="264"/>
        </pc:sldMkLst>
      </pc:sldChg>
      <pc:sldChg chg="del">
        <pc:chgData name="Anish Manandhar" userId="c5dba958cc42a688" providerId="Windows Live" clId="Web-{C2333CC9-F5CF-47AA-B360-34ACFD4F1149}" dt="2024-02-29T16:14:06.376" v="1"/>
        <pc:sldMkLst>
          <pc:docMk/>
          <pc:sldMk cId="259235895" sldId="266"/>
        </pc:sldMkLst>
      </pc:sldChg>
      <pc:sldChg chg="del">
        <pc:chgData name="Anish Manandhar" userId="c5dba958cc42a688" providerId="Windows Live" clId="Web-{C2333CC9-F5CF-47AA-B360-34ACFD4F1149}" dt="2024-02-29T16:14:10.938" v="6"/>
        <pc:sldMkLst>
          <pc:docMk/>
          <pc:sldMk cId="3638657146" sldId="267"/>
        </pc:sldMkLst>
      </pc:sldChg>
      <pc:sldChg chg="del">
        <pc:chgData name="Anish Manandhar" userId="c5dba958cc42a688" providerId="Windows Live" clId="Web-{C2333CC9-F5CF-47AA-B360-34ACFD4F1149}" dt="2024-02-29T16:14:07.844" v="2"/>
        <pc:sldMkLst>
          <pc:docMk/>
          <pc:sldMk cId="3855633403" sldId="268"/>
        </pc:sldMkLst>
      </pc:sldChg>
      <pc:sldChg chg="del">
        <pc:chgData name="Anish Manandhar" userId="c5dba958cc42a688" providerId="Windows Live" clId="Web-{C2333CC9-F5CF-47AA-B360-34ACFD4F1149}" dt="2024-02-29T16:14:09.563" v="5"/>
        <pc:sldMkLst>
          <pc:docMk/>
          <pc:sldMk cId="1981022243" sldId="269"/>
        </pc:sldMkLst>
      </pc:sldChg>
      <pc:sldChg chg="del">
        <pc:chgData name="Anish Manandhar" userId="c5dba958cc42a688" providerId="Windows Live" clId="Web-{C2333CC9-F5CF-47AA-B360-34ACFD4F1149}" dt="2024-02-29T16:14:09.188" v="4"/>
        <pc:sldMkLst>
          <pc:docMk/>
          <pc:sldMk cId="2236511495" sldId="270"/>
        </pc:sldMkLst>
      </pc:sldChg>
      <pc:sldChg chg="del">
        <pc:chgData name="Anish Manandhar" userId="c5dba958cc42a688" providerId="Windows Live" clId="Web-{C2333CC9-F5CF-47AA-B360-34ACFD4F1149}" dt="2024-02-29T16:14:08.751" v="3"/>
        <pc:sldMkLst>
          <pc:docMk/>
          <pc:sldMk cId="1884917712" sldId="271"/>
        </pc:sldMkLst>
      </pc:sldChg>
      <pc:sldChg chg="del">
        <pc:chgData name="Anish Manandhar" userId="c5dba958cc42a688" providerId="Windows Live" clId="Web-{C2333CC9-F5CF-47AA-B360-34ACFD4F1149}" dt="2024-02-29T16:14:15.423" v="8"/>
        <pc:sldMkLst>
          <pc:docMk/>
          <pc:sldMk cId="2504343589" sldId="272"/>
        </pc:sldMkLst>
      </pc:sldChg>
      <pc:sldChg chg="del">
        <pc:chgData name="Anish Manandhar" userId="c5dba958cc42a688" providerId="Windows Live" clId="Web-{C2333CC9-F5CF-47AA-B360-34ACFD4F1149}" dt="2024-02-29T16:14:30.845" v="17"/>
        <pc:sldMkLst>
          <pc:docMk/>
          <pc:sldMk cId="585043417" sldId="273"/>
        </pc:sldMkLst>
      </pc:sldChg>
      <pc:sldChg chg="del">
        <pc:chgData name="Anish Manandhar" userId="c5dba958cc42a688" providerId="Windows Live" clId="Web-{C2333CC9-F5CF-47AA-B360-34ACFD4F1149}" dt="2024-02-29T16:14:29.580" v="16"/>
        <pc:sldMkLst>
          <pc:docMk/>
          <pc:sldMk cId="386380916" sldId="274"/>
        </pc:sldMkLst>
      </pc:sldChg>
      <pc:sldChg chg="del">
        <pc:chgData name="Anish Manandhar" userId="c5dba958cc42a688" providerId="Windows Live" clId="Web-{C2333CC9-F5CF-47AA-B360-34ACFD4F1149}" dt="2024-02-29T16:14:28.564" v="15"/>
        <pc:sldMkLst>
          <pc:docMk/>
          <pc:sldMk cId="1126092202" sldId="275"/>
        </pc:sldMkLst>
      </pc:sldChg>
      <pc:sldChg chg="del">
        <pc:chgData name="Anish Manandhar" userId="c5dba958cc42a688" providerId="Windows Live" clId="Web-{C2333CC9-F5CF-47AA-B360-34ACFD4F1149}" dt="2024-02-29T16:14:26.720" v="14"/>
        <pc:sldMkLst>
          <pc:docMk/>
          <pc:sldMk cId="395067468" sldId="276"/>
        </pc:sldMkLst>
      </pc:sldChg>
      <pc:sldChg chg="del">
        <pc:chgData name="Anish Manandhar" userId="c5dba958cc42a688" providerId="Windows Live" clId="Web-{C2333CC9-F5CF-47AA-B360-34ACFD4F1149}" dt="2024-02-29T16:14:22.173" v="13"/>
        <pc:sldMkLst>
          <pc:docMk/>
          <pc:sldMk cId="2369545165" sldId="277"/>
        </pc:sldMkLst>
      </pc:sldChg>
      <pc:sldChg chg="del">
        <pc:chgData name="Anish Manandhar" userId="c5dba958cc42a688" providerId="Windows Live" clId="Web-{C2333CC9-F5CF-47AA-B360-34ACFD4F1149}" dt="2024-02-29T16:14:21.173" v="12"/>
        <pc:sldMkLst>
          <pc:docMk/>
          <pc:sldMk cId="4009098733" sldId="278"/>
        </pc:sldMkLst>
      </pc:sldChg>
      <pc:sldChg chg="del">
        <pc:chgData name="Anish Manandhar" userId="c5dba958cc42a688" providerId="Windows Live" clId="Web-{C2333CC9-F5CF-47AA-B360-34ACFD4F1149}" dt="2024-02-29T16:14:18.517" v="11"/>
        <pc:sldMkLst>
          <pc:docMk/>
          <pc:sldMk cId="285312886" sldId="279"/>
        </pc:sldMkLst>
      </pc:sldChg>
      <pc:sldChg chg="del">
        <pc:chgData name="Anish Manandhar" userId="c5dba958cc42a688" providerId="Windows Live" clId="Web-{C2333CC9-F5CF-47AA-B360-34ACFD4F1149}" dt="2024-02-29T16:14:17.689" v="10"/>
        <pc:sldMkLst>
          <pc:docMk/>
          <pc:sldMk cId="3200772004" sldId="280"/>
        </pc:sldMkLst>
      </pc:sldChg>
      <pc:sldChg chg="del">
        <pc:chgData name="Anish Manandhar" userId="c5dba958cc42a688" providerId="Windows Live" clId="Web-{C2333CC9-F5CF-47AA-B360-34ACFD4F1149}" dt="2024-02-29T16:14:16.626" v="9"/>
        <pc:sldMkLst>
          <pc:docMk/>
          <pc:sldMk cId="475937846" sldId="281"/>
        </pc:sldMkLst>
      </pc:sldChg>
      <pc:sldChg chg="del">
        <pc:chgData name="Anish Manandhar" userId="c5dba958cc42a688" providerId="Windows Live" clId="Web-{C2333CC9-F5CF-47AA-B360-34ACFD4F1149}" dt="2024-02-29T16:14:12.517" v="7"/>
        <pc:sldMkLst>
          <pc:docMk/>
          <pc:sldMk cId="3956840303" sldId="282"/>
        </pc:sldMkLst>
      </pc:sldChg>
      <pc:sldChg chg="modSp">
        <pc:chgData name="Anish Manandhar" userId="c5dba958cc42a688" providerId="Windows Live" clId="Web-{C2333CC9-F5CF-47AA-B360-34ACFD4F1149}" dt="2024-02-29T16:16:22.709" v="23" actId="14100"/>
        <pc:sldMkLst>
          <pc:docMk/>
          <pc:sldMk cId="1665894277" sldId="294"/>
        </pc:sldMkLst>
        <pc:spChg chg="mod">
          <ac:chgData name="Anish Manandhar" userId="c5dba958cc42a688" providerId="Windows Live" clId="Web-{C2333CC9-F5CF-47AA-B360-34ACFD4F1149}" dt="2024-02-29T16:15:22.566" v="18" actId="1076"/>
          <ac:spMkLst>
            <pc:docMk/>
            <pc:sldMk cId="1665894277" sldId="294"/>
            <ac:spMk id="8" creationId="{515BBF17-E798-1510-6CDB-0517865F1329}"/>
          </ac:spMkLst>
        </pc:spChg>
        <pc:spChg chg="mod">
          <ac:chgData name="Anish Manandhar" userId="c5dba958cc42a688" providerId="Windows Live" clId="Web-{C2333CC9-F5CF-47AA-B360-34ACFD4F1149}" dt="2024-02-29T16:16:22.709" v="23" actId="14100"/>
          <ac:spMkLst>
            <pc:docMk/>
            <pc:sldMk cId="1665894277" sldId="294"/>
            <ac:spMk id="9" creationId="{654D77E3-E346-C43A-80E3-66439534589F}"/>
          </ac:spMkLst>
        </pc:spChg>
      </pc:sldChg>
    </pc:docChg>
  </pc:docChgLst>
</pc:chgInfo>
</file>

<file path=ppt/comments/modernComment_109_C71F00AA.xml><?xml version="1.0" encoding="utf-8"?>
<p188:cmLst xmlns:a="http://schemas.openxmlformats.org/drawingml/2006/main" xmlns:r="http://schemas.openxmlformats.org/officeDocument/2006/relationships" xmlns:p188="http://schemas.microsoft.com/office/powerpoint/2018/8/main">
  <p188:cm id="{0F332D8B-2861-47EB-9B22-CD4A0FBF0F2E}" authorId="{95582667-6102-27E7-ED8E-01A166EB4B6B}" created="2024-02-22T12:45:36.920">
    <pc:sldMkLst xmlns:pc="http://schemas.microsoft.com/office/powerpoint/2013/main/command">
      <pc:docMk/>
      <pc:sldMk cId="3340697770" sldId="265"/>
    </pc:sldMkLst>
    <p188:txBody>
      <a:bodyPr/>
      <a:lstStyle/>
      <a:p>
        <a:r>
          <a:rPr lang="en-US"/>
          <a:t>The content of this slide has already been kept in the next two. So this is redundant but  not removed for ease.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2080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291621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04910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2904246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835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799166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177403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225988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89662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EB266-268A-4E25-BA5D-8B6CA7842659}"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86870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AEB266-268A-4E25-BA5D-8B6CA7842659}"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76914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AEB266-268A-4E25-BA5D-8B6CA7842659}"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351511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8AEB266-268A-4E25-BA5D-8B6CA7842659}"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311686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B266-268A-4E25-BA5D-8B6CA7842659}"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342897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EB266-268A-4E25-BA5D-8B6CA7842659}"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123094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AEB266-268A-4E25-BA5D-8B6CA7842659}"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0F5FB-2CB4-4DC1-A5AD-165197B7FC40}" type="slidenum">
              <a:rPr lang="en-IN" smtClean="0"/>
              <a:t>‹#›</a:t>
            </a:fld>
            <a:endParaRPr lang="en-IN"/>
          </a:p>
        </p:txBody>
      </p:sp>
    </p:spTree>
    <p:extLst>
      <p:ext uri="{BB962C8B-B14F-4D97-AF65-F5344CB8AC3E}">
        <p14:creationId xmlns:p14="http://schemas.microsoft.com/office/powerpoint/2010/main" val="377379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AEB266-268A-4E25-BA5D-8B6CA7842659}" type="datetimeFigureOut">
              <a:rPr lang="en-IN" smtClean="0"/>
              <a:t>29-02-2024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10F5FB-2CB4-4DC1-A5AD-165197B7FC40}" type="slidenum">
              <a:rPr lang="en-IN" smtClean="0"/>
              <a:t>‹#›</a:t>
            </a:fld>
            <a:endParaRPr lang="en-IN"/>
          </a:p>
        </p:txBody>
      </p:sp>
    </p:spTree>
    <p:extLst>
      <p:ext uri="{BB962C8B-B14F-4D97-AF65-F5344CB8AC3E}">
        <p14:creationId xmlns:p14="http://schemas.microsoft.com/office/powerpoint/2010/main" val="324942691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09_C71F00AA.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B28F-D75A-F071-5755-1F3E5E3D265C}"/>
              </a:ext>
            </a:extLst>
          </p:cNvPr>
          <p:cNvSpPr>
            <a:spLocks noGrp="1"/>
          </p:cNvSpPr>
          <p:nvPr>
            <p:ph type="ctrTitle"/>
          </p:nvPr>
        </p:nvSpPr>
        <p:spPr/>
        <p:txBody>
          <a:bodyPr/>
          <a:lstStyle/>
          <a:p>
            <a:r>
              <a:rPr lang="en-IN"/>
              <a:t>Connecta</a:t>
            </a:r>
          </a:p>
        </p:txBody>
      </p:sp>
      <p:sp>
        <p:nvSpPr>
          <p:cNvPr id="3" name="Subtitle 2">
            <a:extLst>
              <a:ext uri="{FF2B5EF4-FFF2-40B4-BE49-F238E27FC236}">
                <a16:creationId xmlns:a16="http://schemas.microsoft.com/office/drawing/2014/main" id="{7C296A46-10AE-AFEB-97DE-F9F8811BA899}"/>
              </a:ext>
            </a:extLst>
          </p:cNvPr>
          <p:cNvSpPr>
            <a:spLocks noGrp="1"/>
          </p:cNvSpPr>
          <p:nvPr>
            <p:ph type="subTitle" idx="1"/>
          </p:nvPr>
        </p:nvSpPr>
        <p:spPr/>
        <p:txBody>
          <a:bodyPr/>
          <a:lstStyle/>
          <a:p>
            <a:r>
              <a:rPr lang="en-IN"/>
              <a:t>An online social networking system</a:t>
            </a:r>
          </a:p>
        </p:txBody>
      </p:sp>
    </p:spTree>
    <p:extLst>
      <p:ext uri="{BB962C8B-B14F-4D97-AF65-F5344CB8AC3E}">
        <p14:creationId xmlns:p14="http://schemas.microsoft.com/office/powerpoint/2010/main" val="95766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9178193" cy="622221"/>
          </a:xfrm>
        </p:spPr>
        <p:txBody>
          <a:bodyPr vert="horz" lIns="91440" tIns="45720" rIns="91440" bIns="45720" rtlCol="0" anchor="t">
            <a:normAutofit fontScale="85000" lnSpcReduction="20000"/>
          </a:bodyPr>
          <a:lstStyle/>
          <a:p>
            <a:r>
              <a:rPr lang="en-IN" sz="2400" dirty="0">
                <a:ea typeface="+mn-lt"/>
                <a:cs typeface="+mn-lt"/>
              </a:rPr>
              <a:t>Architecture 2: Shared Data Style Architecture for Connector and Component View (4-Layered model with blackboard variation)</a:t>
            </a:r>
            <a:endParaRPr lang="en-US" dirty="0"/>
          </a:p>
          <a:p>
            <a:endParaRPr lang="en-IN" sz="2400" dirty="0"/>
          </a:p>
        </p:txBody>
      </p:sp>
      <p:pic>
        <p:nvPicPr>
          <p:cNvPr id="5" name="Picture 4" descr="A diagram of a diagram">
            <a:extLst>
              <a:ext uri="{FF2B5EF4-FFF2-40B4-BE49-F238E27FC236}">
                <a16:creationId xmlns:a16="http://schemas.microsoft.com/office/drawing/2014/main" id="{1CAD0A68-E2CF-D78E-AF7A-200BE6AC7109}"/>
              </a:ext>
            </a:extLst>
          </p:cNvPr>
          <p:cNvPicPr>
            <a:picLocks noChangeAspect="1"/>
          </p:cNvPicPr>
          <p:nvPr/>
        </p:nvPicPr>
        <p:blipFill>
          <a:blip r:embed="rId2"/>
          <a:stretch>
            <a:fillRect/>
          </a:stretch>
        </p:blipFill>
        <p:spPr>
          <a:xfrm>
            <a:off x="1690902" y="2025315"/>
            <a:ext cx="6062986" cy="4541921"/>
          </a:xfrm>
          <a:prstGeom prst="rect">
            <a:avLst/>
          </a:prstGeom>
        </p:spPr>
      </p:pic>
    </p:spTree>
    <p:extLst>
      <p:ext uri="{BB962C8B-B14F-4D97-AF65-F5344CB8AC3E}">
        <p14:creationId xmlns:p14="http://schemas.microsoft.com/office/powerpoint/2010/main" val="318599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9178193" cy="622221"/>
          </a:xfrm>
        </p:spPr>
        <p:txBody>
          <a:bodyPr vert="horz" lIns="91440" tIns="45720" rIns="91440" bIns="45720" rtlCol="0" anchor="t">
            <a:normAutofit fontScale="85000" lnSpcReduction="20000"/>
          </a:bodyPr>
          <a:lstStyle/>
          <a:p>
            <a:r>
              <a:rPr lang="en-IN" sz="2400" dirty="0">
                <a:ea typeface="+mn-lt"/>
                <a:cs typeface="+mn-lt"/>
              </a:rPr>
              <a:t>Architecture 2: Shared Data Style Architecture for Connector and Component View (4-Layered model with blackboard variation)</a:t>
            </a:r>
            <a:endParaRPr lang="en-US" dirty="0"/>
          </a:p>
          <a:p>
            <a:endParaRPr lang="en-IN" sz="2400" dirty="0"/>
          </a:p>
        </p:txBody>
      </p:sp>
      <p:pic>
        <p:nvPicPr>
          <p:cNvPr id="5" name="Picture 4" descr="A diagram of a diagram">
            <a:extLst>
              <a:ext uri="{FF2B5EF4-FFF2-40B4-BE49-F238E27FC236}">
                <a16:creationId xmlns:a16="http://schemas.microsoft.com/office/drawing/2014/main" id="{1CAD0A68-E2CF-D78E-AF7A-200BE6AC7109}"/>
              </a:ext>
            </a:extLst>
          </p:cNvPr>
          <p:cNvPicPr>
            <a:picLocks noChangeAspect="1"/>
          </p:cNvPicPr>
          <p:nvPr/>
        </p:nvPicPr>
        <p:blipFill>
          <a:blip r:embed="rId2"/>
          <a:stretch>
            <a:fillRect/>
          </a:stretch>
        </p:blipFill>
        <p:spPr>
          <a:xfrm>
            <a:off x="7937296" y="2396289"/>
            <a:ext cx="3105223" cy="2316078"/>
          </a:xfrm>
          <a:prstGeom prst="rect">
            <a:avLst/>
          </a:prstGeom>
          <a:ln w="57150">
            <a:solidFill>
              <a:schemeClr val="accent1"/>
            </a:solidFill>
          </a:ln>
        </p:spPr>
      </p:pic>
      <p:sp>
        <p:nvSpPr>
          <p:cNvPr id="6" name="TextBox 5">
            <a:extLst>
              <a:ext uri="{FF2B5EF4-FFF2-40B4-BE49-F238E27FC236}">
                <a16:creationId xmlns:a16="http://schemas.microsoft.com/office/drawing/2014/main" id="{FA231FD4-7582-508C-D660-5E4E3BE36547}"/>
              </a:ext>
            </a:extLst>
          </p:cNvPr>
          <p:cNvSpPr txBox="1"/>
          <p:nvPr/>
        </p:nvSpPr>
        <p:spPr>
          <a:xfrm>
            <a:off x="673769" y="2287358"/>
            <a:ext cx="681388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Char char="•"/>
            </a:pPr>
            <a:r>
              <a:rPr lang="en-US" dirty="0">
                <a:ea typeface="+mn-lt"/>
                <a:cs typeface="+mn-lt"/>
              </a:rPr>
              <a:t>The topmost layer features an active data repository (blackboard) that facilitates real-time data sharing and updates. Real-time data availability enhances responsiveness and reduces latency.</a:t>
            </a:r>
            <a:endParaRPr lang="en-US">
              <a:ea typeface="+mn-lt"/>
              <a:cs typeface="+mn-lt"/>
            </a:endParaRPr>
          </a:p>
          <a:p>
            <a:pPr algn="just"/>
            <a:endParaRPr lang="en-US" dirty="0">
              <a:ea typeface="+mn-lt"/>
              <a:cs typeface="+mn-lt"/>
            </a:endParaRPr>
          </a:p>
          <a:p>
            <a:pPr marL="228600" indent="-228600" algn="just">
              <a:buFont typeface=""/>
              <a:buChar char="•"/>
            </a:pPr>
            <a:r>
              <a:rPr lang="en-US" dirty="0">
                <a:ea typeface="+mn-lt"/>
                <a:cs typeface="+mn-lt"/>
              </a:rPr>
              <a:t>The middle layer consists of data accessors that can update or retrieve data from the blackboard. Multiple components can simultaneously read from and write to the blackboard, promoting concurrency and reducing bottlenecks.</a:t>
            </a:r>
          </a:p>
          <a:p>
            <a:pPr marL="228600" indent="-228600" algn="just">
              <a:buFont typeface=""/>
              <a:buChar char="•"/>
            </a:pPr>
            <a:endParaRPr lang="en-US" dirty="0">
              <a:cs typeface="Arial"/>
            </a:endParaRPr>
          </a:p>
        </p:txBody>
      </p:sp>
    </p:spTree>
    <p:extLst>
      <p:ext uri="{BB962C8B-B14F-4D97-AF65-F5344CB8AC3E}">
        <p14:creationId xmlns:p14="http://schemas.microsoft.com/office/powerpoint/2010/main" val="5509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9178193" cy="622221"/>
          </a:xfrm>
        </p:spPr>
        <p:txBody>
          <a:bodyPr vert="horz" lIns="91440" tIns="45720" rIns="91440" bIns="45720" rtlCol="0" anchor="t">
            <a:normAutofit fontScale="85000" lnSpcReduction="20000"/>
          </a:bodyPr>
          <a:lstStyle/>
          <a:p>
            <a:r>
              <a:rPr lang="en-IN" sz="2400" dirty="0">
                <a:ea typeface="+mn-lt"/>
                <a:cs typeface="+mn-lt"/>
              </a:rPr>
              <a:t>Architecture 2: Shared Data Style Architecture for Connector and Component View (4-Layered model with blackboard variation)</a:t>
            </a:r>
            <a:endParaRPr lang="en-US" dirty="0"/>
          </a:p>
          <a:p>
            <a:endParaRPr lang="en-IN" sz="2400" dirty="0"/>
          </a:p>
        </p:txBody>
      </p:sp>
      <p:pic>
        <p:nvPicPr>
          <p:cNvPr id="5" name="Picture 4" descr="A diagram of a diagram">
            <a:extLst>
              <a:ext uri="{FF2B5EF4-FFF2-40B4-BE49-F238E27FC236}">
                <a16:creationId xmlns:a16="http://schemas.microsoft.com/office/drawing/2014/main" id="{1CAD0A68-E2CF-D78E-AF7A-200BE6AC7109}"/>
              </a:ext>
            </a:extLst>
          </p:cNvPr>
          <p:cNvPicPr>
            <a:picLocks noChangeAspect="1"/>
          </p:cNvPicPr>
          <p:nvPr/>
        </p:nvPicPr>
        <p:blipFill>
          <a:blip r:embed="rId2"/>
          <a:stretch>
            <a:fillRect/>
          </a:stretch>
        </p:blipFill>
        <p:spPr>
          <a:xfrm>
            <a:off x="7937296" y="2396289"/>
            <a:ext cx="3105223" cy="2316078"/>
          </a:xfrm>
          <a:prstGeom prst="rect">
            <a:avLst/>
          </a:prstGeom>
          <a:ln w="57150">
            <a:solidFill>
              <a:schemeClr val="accent1"/>
            </a:solidFill>
          </a:ln>
        </p:spPr>
      </p:pic>
      <p:sp>
        <p:nvSpPr>
          <p:cNvPr id="6" name="TextBox 5">
            <a:extLst>
              <a:ext uri="{FF2B5EF4-FFF2-40B4-BE49-F238E27FC236}">
                <a16:creationId xmlns:a16="http://schemas.microsoft.com/office/drawing/2014/main" id="{FA231FD4-7582-508C-D660-5E4E3BE36547}"/>
              </a:ext>
            </a:extLst>
          </p:cNvPr>
          <p:cNvSpPr txBox="1"/>
          <p:nvPr/>
        </p:nvSpPr>
        <p:spPr>
          <a:xfrm>
            <a:off x="673769" y="2287358"/>
            <a:ext cx="681388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Char char="•"/>
            </a:pPr>
            <a:r>
              <a:rPr lang="en-US" dirty="0">
                <a:ea typeface="+mn-lt"/>
                <a:cs typeface="+mn-lt"/>
              </a:rPr>
              <a:t>The third layer contains application components that interact with the server or data accessors. Swift data retrieval and updates are crucial for a social media platform like </a:t>
            </a:r>
            <a:r>
              <a:rPr lang="en-US" dirty="0" err="1">
                <a:ea typeface="+mn-lt"/>
                <a:cs typeface="+mn-lt"/>
              </a:rPr>
              <a:t>Connecta</a:t>
            </a:r>
            <a:r>
              <a:rPr lang="en-US" dirty="0">
                <a:ea typeface="+mn-lt"/>
                <a:cs typeface="+mn-lt"/>
              </a:rPr>
              <a:t>, where real-time interactions are frequent.</a:t>
            </a:r>
          </a:p>
          <a:p>
            <a:pPr algn="just"/>
            <a:endParaRPr lang="en-US" dirty="0"/>
          </a:p>
          <a:p>
            <a:pPr marL="228600" indent="-228600" algn="just">
              <a:buFont typeface=""/>
              <a:buChar char="•"/>
            </a:pPr>
            <a:r>
              <a:rPr lang="en-US" dirty="0">
                <a:ea typeface="+mn-lt"/>
                <a:cs typeface="+mn-lt"/>
              </a:rPr>
              <a:t>The final layer houses a master controller that acts as a request and response manager. Centralized management streamlines communication between users and application services.</a:t>
            </a:r>
          </a:p>
          <a:p>
            <a:pPr marL="228600" indent="-228600" algn="just">
              <a:buFont typeface=""/>
              <a:buChar char="•"/>
            </a:pPr>
            <a:endParaRPr lang="en-US" dirty="0">
              <a:cs typeface="Arial"/>
            </a:endParaRPr>
          </a:p>
        </p:txBody>
      </p:sp>
    </p:spTree>
    <p:extLst>
      <p:ext uri="{BB962C8B-B14F-4D97-AF65-F5344CB8AC3E}">
        <p14:creationId xmlns:p14="http://schemas.microsoft.com/office/powerpoint/2010/main" val="2018707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9178193" cy="622221"/>
          </a:xfrm>
        </p:spPr>
        <p:txBody>
          <a:bodyPr vert="horz" lIns="91440" tIns="45720" rIns="91440" bIns="45720" rtlCol="0" anchor="t">
            <a:normAutofit/>
          </a:bodyPr>
          <a:lstStyle/>
          <a:p>
            <a:r>
              <a:rPr lang="en-IN" sz="2400" dirty="0">
                <a:ea typeface="+mn-lt"/>
                <a:cs typeface="+mn-lt"/>
              </a:rPr>
              <a:t>Comparing two architectures</a:t>
            </a:r>
            <a:endParaRPr lang="en-US" dirty="0"/>
          </a:p>
        </p:txBody>
      </p:sp>
      <p:graphicFrame>
        <p:nvGraphicFramePr>
          <p:cNvPr id="4" name="Table 3">
            <a:extLst>
              <a:ext uri="{FF2B5EF4-FFF2-40B4-BE49-F238E27FC236}">
                <a16:creationId xmlns:a16="http://schemas.microsoft.com/office/drawing/2014/main" id="{29AF893C-42DC-D6D4-7659-67E8E568FE88}"/>
              </a:ext>
            </a:extLst>
          </p:cNvPr>
          <p:cNvGraphicFramePr>
            <a:graphicFrameLocks noGrp="1"/>
          </p:cNvGraphicFramePr>
          <p:nvPr>
            <p:extLst>
              <p:ext uri="{D42A27DB-BD31-4B8C-83A1-F6EECF244321}">
                <p14:modId xmlns:p14="http://schemas.microsoft.com/office/powerpoint/2010/main" val="3539247036"/>
              </p:ext>
            </p:extLst>
          </p:nvPr>
        </p:nvGraphicFramePr>
        <p:xfrm>
          <a:off x="711868" y="2085473"/>
          <a:ext cx="8383770" cy="3872633"/>
        </p:xfrm>
        <a:graphic>
          <a:graphicData uri="http://schemas.openxmlformats.org/drawingml/2006/table">
            <a:tbl>
              <a:tblPr firstRow="1" bandRow="1">
                <a:tableStyleId>{5C22544A-7EE6-4342-B048-85BDC9FD1C3A}</a:tableStyleId>
              </a:tblPr>
              <a:tblGrid>
                <a:gridCol w="2794590">
                  <a:extLst>
                    <a:ext uri="{9D8B030D-6E8A-4147-A177-3AD203B41FA5}">
                      <a16:colId xmlns:a16="http://schemas.microsoft.com/office/drawing/2014/main" val="958434693"/>
                    </a:ext>
                  </a:extLst>
                </a:gridCol>
                <a:gridCol w="2794590">
                  <a:extLst>
                    <a:ext uri="{9D8B030D-6E8A-4147-A177-3AD203B41FA5}">
                      <a16:colId xmlns:a16="http://schemas.microsoft.com/office/drawing/2014/main" val="1533508133"/>
                    </a:ext>
                  </a:extLst>
                </a:gridCol>
                <a:gridCol w="2794590">
                  <a:extLst>
                    <a:ext uri="{9D8B030D-6E8A-4147-A177-3AD203B41FA5}">
                      <a16:colId xmlns:a16="http://schemas.microsoft.com/office/drawing/2014/main" val="3262962759"/>
                    </a:ext>
                  </a:extLst>
                </a:gridCol>
              </a:tblGrid>
              <a:tr h="484229">
                <a:tc>
                  <a:txBody>
                    <a:bodyPr/>
                    <a:lstStyle/>
                    <a:p>
                      <a:pPr lvl="0" algn="ctr">
                        <a:buNone/>
                      </a:pPr>
                      <a:r>
                        <a:rPr lang="en-US" b="0" dirty="0"/>
                        <a:t>Criteria</a:t>
                      </a:r>
                    </a:p>
                  </a:txBody>
                  <a:tcPr/>
                </a:tc>
                <a:tc>
                  <a:txBody>
                    <a:bodyPr/>
                    <a:lstStyle/>
                    <a:p>
                      <a:pPr algn="ctr"/>
                      <a:r>
                        <a:rPr lang="en-US" b="0" dirty="0"/>
                        <a:t>Architecture 1 </a:t>
                      </a:r>
                    </a:p>
                  </a:txBody>
                  <a:tcPr/>
                </a:tc>
                <a:tc>
                  <a:txBody>
                    <a:bodyPr/>
                    <a:lstStyle/>
                    <a:p>
                      <a:pPr algn="ctr"/>
                      <a:r>
                        <a:rPr lang="en-US" b="0" dirty="0"/>
                        <a:t>Architecture 2</a:t>
                      </a:r>
                    </a:p>
                  </a:txBody>
                  <a:tcPr/>
                </a:tc>
                <a:extLst>
                  <a:ext uri="{0D108BD9-81ED-4DB2-BD59-A6C34878D82A}">
                    <a16:rowId xmlns:a16="http://schemas.microsoft.com/office/drawing/2014/main" val="3842031193"/>
                  </a:ext>
                </a:extLst>
              </a:tr>
              <a:tr h="458054">
                <a:tc>
                  <a:txBody>
                    <a:bodyPr/>
                    <a:lstStyle/>
                    <a:p>
                      <a:pPr algn="ctr"/>
                      <a:r>
                        <a:rPr lang="en-US" dirty="0"/>
                        <a:t>Security</a:t>
                      </a:r>
                    </a:p>
                  </a:txBody>
                  <a:tcPr/>
                </a:tc>
                <a:tc>
                  <a:txBody>
                    <a:bodyPr/>
                    <a:lstStyle/>
                    <a:p>
                      <a:pPr algn="ctr"/>
                      <a:r>
                        <a:rPr lang="en-US" dirty="0"/>
                        <a:t>No</a:t>
                      </a:r>
                    </a:p>
                  </a:txBody>
                  <a:tcPr/>
                </a:tc>
                <a:tc>
                  <a:txBody>
                    <a:bodyPr/>
                    <a:lstStyle/>
                    <a:p>
                      <a:pPr algn="ctr"/>
                      <a:r>
                        <a:rPr lang="en-US" dirty="0"/>
                        <a:t>Yes (uses hash for storing password)</a:t>
                      </a:r>
                    </a:p>
                  </a:txBody>
                  <a:tcPr/>
                </a:tc>
                <a:extLst>
                  <a:ext uri="{0D108BD9-81ED-4DB2-BD59-A6C34878D82A}">
                    <a16:rowId xmlns:a16="http://schemas.microsoft.com/office/drawing/2014/main" val="326973953"/>
                  </a:ext>
                </a:extLst>
              </a:tr>
              <a:tr h="458054">
                <a:tc>
                  <a:txBody>
                    <a:bodyPr/>
                    <a:lstStyle/>
                    <a:p>
                      <a:pPr algn="ctr"/>
                      <a:r>
                        <a:rPr lang="en-US" dirty="0"/>
                        <a:t>Privacy</a:t>
                      </a:r>
                    </a:p>
                  </a:txBody>
                  <a:tcPr/>
                </a:tc>
                <a:tc>
                  <a:txBody>
                    <a:bodyPr/>
                    <a:lstStyle/>
                    <a:p>
                      <a:pPr lvl="0" algn="ctr">
                        <a:buNone/>
                      </a:pPr>
                      <a:r>
                        <a:rPr lang="en-US" dirty="0"/>
                        <a:t>No </a:t>
                      </a:r>
                    </a:p>
                  </a:txBody>
                  <a:tcPr/>
                </a:tc>
                <a:tc>
                  <a:txBody>
                    <a:bodyPr/>
                    <a:lstStyle/>
                    <a:p>
                      <a:pPr algn="ctr"/>
                      <a:r>
                        <a:rPr lang="en-US" dirty="0"/>
                        <a:t>Yes</a:t>
                      </a:r>
                    </a:p>
                  </a:txBody>
                  <a:tcPr/>
                </a:tc>
                <a:extLst>
                  <a:ext uri="{0D108BD9-81ED-4DB2-BD59-A6C34878D82A}">
                    <a16:rowId xmlns:a16="http://schemas.microsoft.com/office/drawing/2014/main" val="2310587037"/>
                  </a:ext>
                </a:extLst>
              </a:tr>
              <a:tr h="458054">
                <a:tc>
                  <a:txBody>
                    <a:bodyPr/>
                    <a:lstStyle/>
                    <a:p>
                      <a:pPr algn="ctr"/>
                      <a:r>
                        <a:rPr lang="en-US" dirty="0"/>
                        <a:t>Debugging </a:t>
                      </a:r>
                    </a:p>
                  </a:txBody>
                  <a:tcPr/>
                </a:tc>
                <a:tc>
                  <a:txBody>
                    <a:bodyPr/>
                    <a:lstStyle/>
                    <a:p>
                      <a:pPr algn="ctr"/>
                      <a:r>
                        <a:rPr lang="en-US" dirty="0"/>
                        <a:t>Difficult</a:t>
                      </a:r>
                    </a:p>
                  </a:txBody>
                  <a:tcPr/>
                </a:tc>
                <a:tc>
                  <a:txBody>
                    <a:bodyPr/>
                    <a:lstStyle/>
                    <a:p>
                      <a:pPr algn="ctr"/>
                      <a:r>
                        <a:rPr lang="en-US" dirty="0"/>
                        <a:t>Easier</a:t>
                      </a:r>
                    </a:p>
                  </a:txBody>
                  <a:tcPr/>
                </a:tc>
                <a:extLst>
                  <a:ext uri="{0D108BD9-81ED-4DB2-BD59-A6C34878D82A}">
                    <a16:rowId xmlns:a16="http://schemas.microsoft.com/office/drawing/2014/main" val="319858289"/>
                  </a:ext>
                </a:extLst>
              </a:tr>
              <a:tr h="458054">
                <a:tc>
                  <a:txBody>
                    <a:bodyPr/>
                    <a:lstStyle/>
                    <a:p>
                      <a:pPr algn="ctr"/>
                      <a:r>
                        <a:rPr lang="en-US" dirty="0"/>
                        <a:t>Concurrency</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1760899413"/>
                  </a:ext>
                </a:extLst>
              </a:tr>
              <a:tr h="458054">
                <a:tc>
                  <a:txBody>
                    <a:bodyPr/>
                    <a:lstStyle/>
                    <a:p>
                      <a:pPr algn="ctr"/>
                      <a:r>
                        <a:rPr lang="en-US" dirty="0"/>
                        <a:t>Division of Task</a:t>
                      </a:r>
                    </a:p>
                  </a:txBody>
                  <a:tcPr/>
                </a:tc>
                <a:tc>
                  <a:txBody>
                    <a:bodyPr/>
                    <a:lstStyle/>
                    <a:p>
                      <a:pPr algn="ctr"/>
                      <a:r>
                        <a:rPr lang="en-US" dirty="0"/>
                        <a:t>Relatively difficult</a:t>
                      </a:r>
                    </a:p>
                  </a:txBody>
                  <a:tcPr/>
                </a:tc>
                <a:tc>
                  <a:txBody>
                    <a:bodyPr/>
                    <a:lstStyle/>
                    <a:p>
                      <a:pPr algn="ctr"/>
                      <a:r>
                        <a:rPr lang="en-US" dirty="0"/>
                        <a:t>Easier</a:t>
                      </a:r>
                    </a:p>
                  </a:txBody>
                  <a:tcPr/>
                </a:tc>
                <a:extLst>
                  <a:ext uri="{0D108BD9-81ED-4DB2-BD59-A6C34878D82A}">
                    <a16:rowId xmlns:a16="http://schemas.microsoft.com/office/drawing/2014/main" val="3458603849"/>
                  </a:ext>
                </a:extLst>
              </a:tr>
              <a:tr h="458054">
                <a:tc>
                  <a:txBody>
                    <a:bodyPr/>
                    <a:lstStyle/>
                    <a:p>
                      <a:pPr algn="ctr"/>
                      <a:r>
                        <a:rPr lang="en-US" dirty="0"/>
                        <a:t>Switching database</a:t>
                      </a:r>
                    </a:p>
                  </a:txBody>
                  <a:tcPr/>
                </a:tc>
                <a:tc>
                  <a:txBody>
                    <a:bodyPr/>
                    <a:lstStyle/>
                    <a:p>
                      <a:pPr algn="ctr"/>
                      <a:r>
                        <a:rPr lang="en-US" dirty="0"/>
                        <a:t>Relatively Easier</a:t>
                      </a:r>
                    </a:p>
                  </a:txBody>
                  <a:tcPr/>
                </a:tc>
                <a:tc>
                  <a:txBody>
                    <a:bodyPr/>
                    <a:lstStyle/>
                    <a:p>
                      <a:pPr algn="ctr"/>
                      <a:r>
                        <a:rPr lang="en-US" dirty="0"/>
                        <a:t>Difficult</a:t>
                      </a:r>
                    </a:p>
                  </a:txBody>
                  <a:tcPr/>
                </a:tc>
                <a:extLst>
                  <a:ext uri="{0D108BD9-81ED-4DB2-BD59-A6C34878D82A}">
                    <a16:rowId xmlns:a16="http://schemas.microsoft.com/office/drawing/2014/main" val="3717492793"/>
                  </a:ext>
                </a:extLst>
              </a:tr>
              <a:tr h="458054">
                <a:tc>
                  <a:txBody>
                    <a:bodyPr/>
                    <a:lstStyle/>
                    <a:p>
                      <a:pPr algn="ctr"/>
                      <a:r>
                        <a:rPr lang="en-US" dirty="0"/>
                        <a:t>Creating new features</a:t>
                      </a:r>
                    </a:p>
                  </a:txBody>
                  <a:tcPr/>
                </a:tc>
                <a:tc>
                  <a:txBody>
                    <a:bodyPr/>
                    <a:lstStyle/>
                    <a:p>
                      <a:pPr algn="ctr"/>
                      <a:r>
                        <a:rPr lang="en-US" dirty="0"/>
                        <a:t>Relatively Difficult </a:t>
                      </a:r>
                    </a:p>
                  </a:txBody>
                  <a:tcPr/>
                </a:tc>
                <a:tc>
                  <a:txBody>
                    <a:bodyPr/>
                    <a:lstStyle/>
                    <a:p>
                      <a:pPr algn="ctr"/>
                      <a:r>
                        <a:rPr lang="en-US" dirty="0"/>
                        <a:t>Easier</a:t>
                      </a:r>
                    </a:p>
                  </a:txBody>
                  <a:tcPr/>
                </a:tc>
                <a:extLst>
                  <a:ext uri="{0D108BD9-81ED-4DB2-BD59-A6C34878D82A}">
                    <a16:rowId xmlns:a16="http://schemas.microsoft.com/office/drawing/2014/main" val="2976371036"/>
                  </a:ext>
                </a:extLst>
              </a:tr>
            </a:tbl>
          </a:graphicData>
        </a:graphic>
      </p:graphicFrame>
    </p:spTree>
    <p:extLst>
      <p:ext uri="{BB962C8B-B14F-4D97-AF65-F5344CB8AC3E}">
        <p14:creationId xmlns:p14="http://schemas.microsoft.com/office/powerpoint/2010/main" val="113450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3D7DA-1512-FE05-8E12-F9C27864F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0BD0C-AA4B-1132-A92E-9F16F0A02787}"/>
              </a:ext>
            </a:extLst>
          </p:cNvPr>
          <p:cNvSpPr>
            <a:spLocks noGrp="1"/>
          </p:cNvSpPr>
          <p:nvPr>
            <p:ph type="title"/>
          </p:nvPr>
        </p:nvSpPr>
        <p:spPr>
          <a:xfrm>
            <a:off x="1295402" y="982133"/>
            <a:ext cx="9601196" cy="925326"/>
          </a:xfrm>
        </p:spPr>
        <p:txBody>
          <a:bodyPr/>
          <a:lstStyle/>
          <a:p>
            <a:r>
              <a:rPr lang="en-IN" dirty="0"/>
              <a:t>Non Functional Attributes</a:t>
            </a:r>
            <a:endParaRPr lang="en-US" dirty="0"/>
          </a:p>
        </p:txBody>
      </p:sp>
      <p:sp>
        <p:nvSpPr>
          <p:cNvPr id="3" name="Content Placeholder 2">
            <a:extLst>
              <a:ext uri="{FF2B5EF4-FFF2-40B4-BE49-F238E27FC236}">
                <a16:creationId xmlns:a16="http://schemas.microsoft.com/office/drawing/2014/main" id="{FB344624-3C72-77A2-FF8E-79B13782E418}"/>
              </a:ext>
            </a:extLst>
          </p:cNvPr>
          <p:cNvSpPr>
            <a:spLocks noGrp="1"/>
          </p:cNvSpPr>
          <p:nvPr>
            <p:ph idx="1"/>
          </p:nvPr>
        </p:nvSpPr>
        <p:spPr>
          <a:xfrm>
            <a:off x="677334" y="1789471"/>
            <a:ext cx="8596668" cy="4823391"/>
          </a:xfrm>
        </p:spPr>
        <p:txBody>
          <a:bodyPr vert="horz" lIns="91440" tIns="45720" rIns="91440" bIns="45720" rtlCol="0" anchor="t">
            <a:normAutofit/>
          </a:bodyPr>
          <a:lstStyle/>
          <a:p>
            <a:r>
              <a:rPr lang="en-US" dirty="0"/>
              <a:t>Security: </a:t>
            </a:r>
          </a:p>
          <a:p>
            <a:pPr lvl="1">
              <a:buFont typeface="Courier New" charset="2"/>
              <a:buChar char="o"/>
            </a:pPr>
            <a:r>
              <a:rPr lang="en-US" dirty="0"/>
              <a:t>Robust User Authentication </a:t>
            </a:r>
          </a:p>
          <a:p>
            <a:pPr lvl="1">
              <a:buFont typeface="Courier New" charset="2"/>
              <a:buChar char="o"/>
            </a:pPr>
            <a:r>
              <a:rPr lang="en-US" dirty="0"/>
              <a:t>Data Protection </a:t>
            </a:r>
          </a:p>
          <a:p>
            <a:pPr lvl="1">
              <a:buFont typeface="Courier New" charset="2"/>
              <a:buChar char="o"/>
            </a:pPr>
            <a:r>
              <a:rPr lang="en-US" dirty="0"/>
              <a:t>Single sign on</a:t>
            </a:r>
          </a:p>
          <a:p>
            <a:pPr>
              <a:buFont typeface="Wingdings 3"/>
              <a:buChar char=""/>
            </a:pPr>
            <a:r>
              <a:rPr lang="en-US" dirty="0"/>
              <a:t>Privacy</a:t>
            </a:r>
            <a:endParaRPr lang="en-US" dirty="0">
              <a:solidFill>
                <a:srgbClr val="000000"/>
              </a:solidFill>
            </a:endParaRPr>
          </a:p>
          <a:p>
            <a:pPr lvl="1">
              <a:buFont typeface="Courier New"/>
              <a:buChar char="o"/>
            </a:pPr>
            <a:r>
              <a:rPr lang="en-US" dirty="0"/>
              <a:t>Manage who can see one's content</a:t>
            </a:r>
          </a:p>
          <a:p>
            <a:pPr lvl="1">
              <a:buFont typeface="Courier New"/>
              <a:buChar char="o"/>
            </a:pPr>
            <a:r>
              <a:rPr lang="en-US" dirty="0"/>
              <a:t>Hash password before storing them </a:t>
            </a:r>
          </a:p>
          <a:p>
            <a:pPr>
              <a:buFont typeface="Wingdings 3"/>
              <a:buChar char=""/>
            </a:pPr>
            <a:r>
              <a:rPr lang="en-US" dirty="0"/>
              <a:t>Performance</a:t>
            </a:r>
            <a:endParaRPr lang="en-US" dirty="0">
              <a:solidFill>
                <a:srgbClr val="000000"/>
              </a:solidFill>
            </a:endParaRPr>
          </a:p>
          <a:p>
            <a:pPr lvl="1">
              <a:buFont typeface="Courier New"/>
              <a:buChar char="o"/>
            </a:pPr>
            <a:r>
              <a:rPr lang="en-US" dirty="0"/>
              <a:t>Different data accessors help in decreasing response time, as the architecture portrays.</a:t>
            </a:r>
          </a:p>
          <a:p>
            <a:pPr>
              <a:buFont typeface="Wingdings 3"/>
              <a:buChar char=""/>
            </a:pPr>
            <a:r>
              <a:rPr lang="en-US" dirty="0"/>
              <a:t>Reliability</a:t>
            </a:r>
          </a:p>
          <a:p>
            <a:pPr lvl="1">
              <a:buFont typeface="Courier New"/>
              <a:buChar char="o"/>
            </a:pPr>
            <a:r>
              <a:rPr lang="en-US" dirty="0"/>
              <a:t>The servers/accessors will use redundant component to handle failures</a:t>
            </a:r>
          </a:p>
          <a:p>
            <a:pPr lvl="1">
              <a:buFont typeface="Courier New"/>
              <a:buChar char="o"/>
            </a:pPr>
            <a:r>
              <a:rPr lang="en-US" dirty="0"/>
              <a:t>Can implement rollback mechanism to ensure data consistency</a:t>
            </a:r>
          </a:p>
          <a:p>
            <a:pPr lvl="1">
              <a:buFont typeface="Courier New"/>
              <a:buChar char="o"/>
            </a:pPr>
            <a:endParaRPr lang="en-US" dirty="0"/>
          </a:p>
        </p:txBody>
      </p:sp>
    </p:spTree>
    <p:extLst>
      <p:ext uri="{BB962C8B-B14F-4D97-AF65-F5344CB8AC3E}">
        <p14:creationId xmlns:p14="http://schemas.microsoft.com/office/powerpoint/2010/main" val="334069777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3D7DA-1512-FE05-8E12-F9C27864F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0BD0C-AA4B-1132-A92E-9F16F0A02787}"/>
              </a:ext>
            </a:extLst>
          </p:cNvPr>
          <p:cNvSpPr>
            <a:spLocks noGrp="1"/>
          </p:cNvSpPr>
          <p:nvPr>
            <p:ph type="title"/>
          </p:nvPr>
        </p:nvSpPr>
        <p:spPr>
          <a:xfrm>
            <a:off x="1295402" y="982133"/>
            <a:ext cx="9601196" cy="925326"/>
          </a:xfrm>
        </p:spPr>
        <p:txBody>
          <a:bodyPr/>
          <a:lstStyle/>
          <a:p>
            <a:r>
              <a:rPr lang="en-IN" dirty="0"/>
              <a:t>Non Functional Attributes</a:t>
            </a:r>
            <a:endParaRPr lang="en-US" dirty="0"/>
          </a:p>
        </p:txBody>
      </p:sp>
      <p:sp>
        <p:nvSpPr>
          <p:cNvPr id="6" name="Rectangle 5">
            <a:extLst>
              <a:ext uri="{FF2B5EF4-FFF2-40B4-BE49-F238E27FC236}">
                <a16:creationId xmlns:a16="http://schemas.microsoft.com/office/drawing/2014/main" id="{148954AD-8C57-43BC-5C05-55A6EC69E5DF}"/>
              </a:ext>
            </a:extLst>
          </p:cNvPr>
          <p:cNvSpPr/>
          <p:nvPr/>
        </p:nvSpPr>
        <p:spPr>
          <a:xfrm>
            <a:off x="1043408" y="2301406"/>
            <a:ext cx="3459078" cy="34390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5BBF17-E798-1510-6CDB-0517865F1329}"/>
              </a:ext>
            </a:extLst>
          </p:cNvPr>
          <p:cNvSpPr txBox="1"/>
          <p:nvPr/>
        </p:nvSpPr>
        <p:spPr>
          <a:xfrm>
            <a:off x="1597418" y="2503645"/>
            <a:ext cx="2350048"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Security</a:t>
            </a:r>
          </a:p>
        </p:txBody>
      </p:sp>
      <p:sp>
        <p:nvSpPr>
          <p:cNvPr id="9" name="Rectangle 8">
            <a:extLst>
              <a:ext uri="{FF2B5EF4-FFF2-40B4-BE49-F238E27FC236}">
                <a16:creationId xmlns:a16="http://schemas.microsoft.com/office/drawing/2014/main" id="{654D77E3-E346-C43A-80E3-66439534589F}"/>
              </a:ext>
            </a:extLst>
          </p:cNvPr>
          <p:cNvSpPr/>
          <p:nvPr/>
        </p:nvSpPr>
        <p:spPr>
          <a:xfrm>
            <a:off x="5284539" y="2301406"/>
            <a:ext cx="3459078" cy="34390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F337CEE-4862-CB6D-C0A1-5B8BBEA1F61F}"/>
              </a:ext>
            </a:extLst>
          </p:cNvPr>
          <p:cNvSpPr txBox="1"/>
          <p:nvPr/>
        </p:nvSpPr>
        <p:spPr>
          <a:xfrm>
            <a:off x="5838549" y="2503645"/>
            <a:ext cx="2350048"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Privacy</a:t>
            </a:r>
          </a:p>
        </p:txBody>
      </p:sp>
      <p:sp>
        <p:nvSpPr>
          <p:cNvPr id="11" name="TextBox 10">
            <a:extLst>
              <a:ext uri="{FF2B5EF4-FFF2-40B4-BE49-F238E27FC236}">
                <a16:creationId xmlns:a16="http://schemas.microsoft.com/office/drawing/2014/main" id="{02A71367-B27A-93A8-36D5-AA6A9F9CC1F8}"/>
              </a:ext>
            </a:extLst>
          </p:cNvPr>
          <p:cNvSpPr txBox="1"/>
          <p:nvPr/>
        </p:nvSpPr>
        <p:spPr>
          <a:xfrm>
            <a:off x="1228783" y="3302354"/>
            <a:ext cx="30873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t>Robust user authentication</a:t>
            </a:r>
          </a:p>
          <a:p>
            <a:pPr marL="285750" indent="-285750">
              <a:buFont typeface="Calibri"/>
              <a:buChar char="-"/>
            </a:pPr>
            <a:r>
              <a:rPr lang="en-US" dirty="0"/>
              <a:t>Data protection</a:t>
            </a:r>
          </a:p>
          <a:p>
            <a:pPr marL="285750" indent="-285750">
              <a:buFont typeface="Calibri"/>
              <a:buChar char="-"/>
            </a:pPr>
            <a:r>
              <a:rPr lang="en-US" dirty="0"/>
              <a:t>Single sign on</a:t>
            </a:r>
          </a:p>
        </p:txBody>
      </p:sp>
      <p:sp>
        <p:nvSpPr>
          <p:cNvPr id="14" name="TextBox 13">
            <a:extLst>
              <a:ext uri="{FF2B5EF4-FFF2-40B4-BE49-F238E27FC236}">
                <a16:creationId xmlns:a16="http://schemas.microsoft.com/office/drawing/2014/main" id="{06B053A2-7382-6600-82B0-03F26E0AEF73}"/>
              </a:ext>
            </a:extLst>
          </p:cNvPr>
          <p:cNvSpPr txBox="1"/>
          <p:nvPr/>
        </p:nvSpPr>
        <p:spPr>
          <a:xfrm>
            <a:off x="5479940" y="3302354"/>
            <a:ext cx="30873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t>Manage who can see one's content</a:t>
            </a:r>
          </a:p>
          <a:p>
            <a:pPr marL="285750" indent="-285750">
              <a:buFont typeface="Calibri"/>
              <a:buChar char="-"/>
            </a:pPr>
            <a:r>
              <a:rPr lang="en-US" dirty="0"/>
              <a:t>Hash password before storing them</a:t>
            </a:r>
          </a:p>
        </p:txBody>
      </p:sp>
    </p:spTree>
    <p:extLst>
      <p:ext uri="{BB962C8B-B14F-4D97-AF65-F5344CB8AC3E}">
        <p14:creationId xmlns:p14="http://schemas.microsoft.com/office/powerpoint/2010/main" val="387947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3D7DA-1512-FE05-8E12-F9C27864F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0BD0C-AA4B-1132-A92E-9F16F0A02787}"/>
              </a:ext>
            </a:extLst>
          </p:cNvPr>
          <p:cNvSpPr>
            <a:spLocks noGrp="1"/>
          </p:cNvSpPr>
          <p:nvPr>
            <p:ph type="title"/>
          </p:nvPr>
        </p:nvSpPr>
        <p:spPr>
          <a:xfrm>
            <a:off x="1295402" y="982133"/>
            <a:ext cx="9601196" cy="925326"/>
          </a:xfrm>
        </p:spPr>
        <p:txBody>
          <a:bodyPr/>
          <a:lstStyle/>
          <a:p>
            <a:r>
              <a:rPr lang="en-IN" dirty="0"/>
              <a:t>Non Functional Attributes (contd.)</a:t>
            </a:r>
            <a:endParaRPr lang="en-US" dirty="0"/>
          </a:p>
        </p:txBody>
      </p:sp>
      <p:sp>
        <p:nvSpPr>
          <p:cNvPr id="6" name="Rectangle 5">
            <a:extLst>
              <a:ext uri="{FF2B5EF4-FFF2-40B4-BE49-F238E27FC236}">
                <a16:creationId xmlns:a16="http://schemas.microsoft.com/office/drawing/2014/main" id="{148954AD-8C57-43BC-5C05-55A6EC69E5DF}"/>
              </a:ext>
            </a:extLst>
          </p:cNvPr>
          <p:cNvSpPr/>
          <p:nvPr/>
        </p:nvSpPr>
        <p:spPr>
          <a:xfrm>
            <a:off x="1043408" y="2301406"/>
            <a:ext cx="3459078" cy="34390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5BBF17-E798-1510-6CDB-0517865F1329}"/>
              </a:ext>
            </a:extLst>
          </p:cNvPr>
          <p:cNvSpPr txBox="1"/>
          <p:nvPr/>
        </p:nvSpPr>
        <p:spPr>
          <a:xfrm>
            <a:off x="1597418" y="2573983"/>
            <a:ext cx="2350048"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Performance</a:t>
            </a:r>
            <a:endParaRPr lang="en-US" dirty="0"/>
          </a:p>
        </p:txBody>
      </p:sp>
      <p:sp>
        <p:nvSpPr>
          <p:cNvPr id="9" name="Rectangle 8">
            <a:extLst>
              <a:ext uri="{FF2B5EF4-FFF2-40B4-BE49-F238E27FC236}">
                <a16:creationId xmlns:a16="http://schemas.microsoft.com/office/drawing/2014/main" id="{654D77E3-E346-C43A-80E3-66439534589F}"/>
              </a:ext>
            </a:extLst>
          </p:cNvPr>
          <p:cNvSpPr/>
          <p:nvPr/>
        </p:nvSpPr>
        <p:spPr>
          <a:xfrm>
            <a:off x="5483831" y="2301406"/>
            <a:ext cx="3459078" cy="34390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F337CEE-4862-CB6D-C0A1-5B8BBEA1F61F}"/>
              </a:ext>
            </a:extLst>
          </p:cNvPr>
          <p:cNvSpPr txBox="1"/>
          <p:nvPr/>
        </p:nvSpPr>
        <p:spPr>
          <a:xfrm>
            <a:off x="5838549" y="2503645"/>
            <a:ext cx="2350048"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Reliability</a:t>
            </a:r>
            <a:endParaRPr lang="en-US" dirty="0"/>
          </a:p>
        </p:txBody>
      </p:sp>
      <p:sp>
        <p:nvSpPr>
          <p:cNvPr id="11" name="TextBox 10">
            <a:extLst>
              <a:ext uri="{FF2B5EF4-FFF2-40B4-BE49-F238E27FC236}">
                <a16:creationId xmlns:a16="http://schemas.microsoft.com/office/drawing/2014/main" id="{02A71367-B27A-93A8-36D5-AA6A9F9CC1F8}"/>
              </a:ext>
            </a:extLst>
          </p:cNvPr>
          <p:cNvSpPr txBox="1"/>
          <p:nvPr/>
        </p:nvSpPr>
        <p:spPr>
          <a:xfrm>
            <a:off x="1228783" y="3302354"/>
            <a:ext cx="28065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1600" dirty="0">
                <a:solidFill>
                  <a:srgbClr val="404040"/>
                </a:solidFill>
              </a:rPr>
              <a:t>Different data accessors help in decreasing response time, as the architecture portrays.</a:t>
            </a:r>
            <a:endParaRPr lang="en-US" dirty="0"/>
          </a:p>
        </p:txBody>
      </p:sp>
      <p:sp>
        <p:nvSpPr>
          <p:cNvPr id="14" name="TextBox 13">
            <a:extLst>
              <a:ext uri="{FF2B5EF4-FFF2-40B4-BE49-F238E27FC236}">
                <a16:creationId xmlns:a16="http://schemas.microsoft.com/office/drawing/2014/main" id="{06B053A2-7382-6600-82B0-03F26E0AEF73}"/>
              </a:ext>
            </a:extLst>
          </p:cNvPr>
          <p:cNvSpPr txBox="1"/>
          <p:nvPr/>
        </p:nvSpPr>
        <p:spPr>
          <a:xfrm>
            <a:off x="5479940" y="3302354"/>
            <a:ext cx="308731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ea typeface="+mn-lt"/>
                <a:cs typeface="+mn-lt"/>
              </a:rPr>
              <a:t>The servers/accessors will use redundant component to handle failures </a:t>
            </a:r>
            <a:endParaRPr lang="en-US" dirty="0"/>
          </a:p>
          <a:p>
            <a:pPr marL="285750" indent="-285750">
              <a:buFont typeface="Calibri"/>
              <a:buChar char="-"/>
            </a:pPr>
            <a:r>
              <a:rPr lang="en-US" dirty="0">
                <a:ea typeface="+mn-lt"/>
                <a:cs typeface="+mn-lt"/>
              </a:rPr>
              <a:t>Can implement rollback mechanism to ensure data consistency</a:t>
            </a:r>
            <a:endParaRPr lang="en-US" dirty="0"/>
          </a:p>
        </p:txBody>
      </p:sp>
    </p:spTree>
    <p:extLst>
      <p:ext uri="{BB962C8B-B14F-4D97-AF65-F5344CB8AC3E}">
        <p14:creationId xmlns:p14="http://schemas.microsoft.com/office/powerpoint/2010/main" val="166589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3D7DA-1512-FE05-8E12-F9C27864F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0BD0C-AA4B-1132-A92E-9F16F0A02787}"/>
              </a:ext>
            </a:extLst>
          </p:cNvPr>
          <p:cNvSpPr>
            <a:spLocks noGrp="1"/>
          </p:cNvSpPr>
          <p:nvPr>
            <p:ph type="title"/>
          </p:nvPr>
        </p:nvSpPr>
        <p:spPr>
          <a:xfrm>
            <a:off x="1295402" y="982133"/>
            <a:ext cx="9601196" cy="925326"/>
          </a:xfrm>
        </p:spPr>
        <p:txBody>
          <a:bodyPr/>
          <a:lstStyle/>
          <a:p>
            <a:r>
              <a:rPr lang="en-IN"/>
              <a:t> </a:t>
            </a:r>
            <a:r>
              <a:rPr lang="en-US"/>
              <a:t>Future Extensions</a:t>
            </a:r>
            <a:endParaRPr lang="en-IN"/>
          </a:p>
        </p:txBody>
      </p:sp>
      <p:sp>
        <p:nvSpPr>
          <p:cNvPr id="3" name="Content Placeholder 2">
            <a:extLst>
              <a:ext uri="{FF2B5EF4-FFF2-40B4-BE49-F238E27FC236}">
                <a16:creationId xmlns:a16="http://schemas.microsoft.com/office/drawing/2014/main" id="{FB344624-3C72-77A2-FF8E-79B13782E418}"/>
              </a:ext>
            </a:extLst>
          </p:cNvPr>
          <p:cNvSpPr>
            <a:spLocks noGrp="1"/>
          </p:cNvSpPr>
          <p:nvPr>
            <p:ph idx="1"/>
          </p:nvPr>
        </p:nvSpPr>
        <p:spPr>
          <a:xfrm>
            <a:off x="677334" y="1789471"/>
            <a:ext cx="8596668" cy="4251891"/>
          </a:xfrm>
        </p:spPr>
        <p:txBody>
          <a:bodyPr>
            <a:normAutofit/>
          </a:bodyPr>
          <a:lstStyle/>
          <a:p>
            <a:r>
              <a:rPr lang="en-US"/>
              <a:t>To enhance user experience and further improve platform functionality, the following features are under consideration: </a:t>
            </a:r>
          </a:p>
          <a:p>
            <a:pPr>
              <a:buFont typeface="Courier New" panose="02070309020205020404" pitchFamily="49" charset="0"/>
              <a:buChar char="o"/>
            </a:pPr>
            <a:r>
              <a:rPr lang="en-US"/>
              <a:t>Implement a robust chat management system to fulfill the direct message requirements </a:t>
            </a:r>
          </a:p>
          <a:p>
            <a:pPr>
              <a:buFont typeface="Courier New" panose="02070309020205020404" pitchFamily="49" charset="0"/>
              <a:buChar char="o"/>
            </a:pPr>
            <a:r>
              <a:rPr lang="en-US"/>
              <a:t>Integrating a machine learning based model to provide user connection suggestions.</a:t>
            </a:r>
          </a:p>
        </p:txBody>
      </p:sp>
    </p:spTree>
    <p:extLst>
      <p:ext uri="{BB962C8B-B14F-4D97-AF65-F5344CB8AC3E}">
        <p14:creationId xmlns:p14="http://schemas.microsoft.com/office/powerpoint/2010/main" val="7169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8A3B-DAAA-062B-ACD6-4D9FB730D966}"/>
              </a:ext>
            </a:extLst>
          </p:cNvPr>
          <p:cNvSpPr>
            <a:spLocks noGrp="1"/>
          </p:cNvSpPr>
          <p:nvPr>
            <p:ph type="title"/>
          </p:nvPr>
        </p:nvSpPr>
        <p:spPr/>
        <p:txBody>
          <a:bodyPr/>
          <a:lstStyle/>
          <a:p>
            <a:r>
              <a:rPr lang="en-US"/>
              <a:t>Conclusions</a:t>
            </a:r>
            <a:endParaRPr lang="en-IN"/>
          </a:p>
        </p:txBody>
      </p:sp>
      <p:sp>
        <p:nvSpPr>
          <p:cNvPr id="3" name="Content Placeholder 2">
            <a:extLst>
              <a:ext uri="{FF2B5EF4-FFF2-40B4-BE49-F238E27FC236}">
                <a16:creationId xmlns:a16="http://schemas.microsoft.com/office/drawing/2014/main" id="{50FF8659-BACE-CED1-20ED-198DDAAF15B4}"/>
              </a:ext>
            </a:extLst>
          </p:cNvPr>
          <p:cNvSpPr>
            <a:spLocks noGrp="1"/>
          </p:cNvSpPr>
          <p:nvPr>
            <p:ph idx="1"/>
          </p:nvPr>
        </p:nvSpPr>
        <p:spPr>
          <a:xfrm>
            <a:off x="677334" y="1337187"/>
            <a:ext cx="8596668" cy="4704175"/>
          </a:xfrm>
        </p:spPr>
        <p:txBody>
          <a:bodyPr/>
          <a:lstStyle/>
          <a:p>
            <a:r>
              <a:rPr lang="en-US"/>
              <a:t>By doing Function Point analysis, we got 131 Adjusted Function Points for the system.</a:t>
            </a:r>
          </a:p>
          <a:p>
            <a:r>
              <a:rPr lang="en-US"/>
              <a:t>For JavaScript, based on industry data, the average (LOC/AFP ratio) is 64 LOC/AFP</a:t>
            </a:r>
          </a:p>
          <a:p>
            <a:r>
              <a:rPr lang="en-US"/>
              <a:t>So, the estimated size of code in JavaScript would be </a:t>
            </a:r>
            <a:r>
              <a:rPr lang="en-IN"/>
              <a:t>approximately 8,384 lines</a:t>
            </a:r>
            <a:endParaRPr lang="en-US"/>
          </a:p>
          <a:p>
            <a:endParaRPr lang="en-IN"/>
          </a:p>
        </p:txBody>
      </p:sp>
    </p:spTree>
    <p:extLst>
      <p:ext uri="{BB962C8B-B14F-4D97-AF65-F5344CB8AC3E}">
        <p14:creationId xmlns:p14="http://schemas.microsoft.com/office/powerpoint/2010/main" val="233547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1F46C-CC7E-5C7A-BE2F-86D68B36F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A566D-8E9C-63DA-8549-910290D706F0}"/>
              </a:ext>
            </a:extLst>
          </p:cNvPr>
          <p:cNvSpPr>
            <a:spLocks noGrp="1"/>
          </p:cNvSpPr>
          <p:nvPr>
            <p:ph type="ctrTitle"/>
          </p:nvPr>
        </p:nvSpPr>
        <p:spPr>
          <a:xfrm>
            <a:off x="1507067" y="884903"/>
            <a:ext cx="7766936" cy="1494503"/>
          </a:xfrm>
        </p:spPr>
        <p:txBody>
          <a:bodyPr/>
          <a:lstStyle/>
          <a:p>
            <a:r>
              <a:rPr lang="en-US"/>
              <a:t>G</a:t>
            </a:r>
            <a:r>
              <a:rPr lang="en-IN"/>
              <a:t>roup 04</a:t>
            </a:r>
          </a:p>
        </p:txBody>
      </p:sp>
      <p:sp>
        <p:nvSpPr>
          <p:cNvPr id="3" name="Subtitle 2">
            <a:extLst>
              <a:ext uri="{FF2B5EF4-FFF2-40B4-BE49-F238E27FC236}">
                <a16:creationId xmlns:a16="http://schemas.microsoft.com/office/drawing/2014/main" id="{60724B37-91DF-F329-E710-A180E7A76B8F}"/>
              </a:ext>
            </a:extLst>
          </p:cNvPr>
          <p:cNvSpPr>
            <a:spLocks noGrp="1"/>
          </p:cNvSpPr>
          <p:nvPr>
            <p:ph type="subTitle" idx="1"/>
          </p:nvPr>
        </p:nvSpPr>
        <p:spPr>
          <a:xfrm>
            <a:off x="1507067" y="3244645"/>
            <a:ext cx="5985114" cy="1903087"/>
          </a:xfrm>
        </p:spPr>
        <p:txBody>
          <a:bodyPr>
            <a:normAutofit/>
          </a:bodyPr>
          <a:lstStyle/>
          <a:p>
            <a:r>
              <a:rPr lang="en-IN"/>
              <a:t>ANISH MANANDHAR   -          CS23BTKMU11001</a:t>
            </a:r>
          </a:p>
          <a:p>
            <a:r>
              <a:rPr lang="en-IN"/>
              <a:t>ANKUSH NIROULA     -           CS23BTKMU11002</a:t>
            </a:r>
          </a:p>
          <a:p>
            <a:r>
              <a:rPr lang="en-IN"/>
              <a:t>VIGNAN KOTA           -           CS21BTECH11029</a:t>
            </a:r>
          </a:p>
          <a:p>
            <a:r>
              <a:rPr lang="en-IN"/>
              <a:t>  DAVID MALOTH         -           CS21BTECH11035</a:t>
            </a:r>
          </a:p>
        </p:txBody>
      </p:sp>
    </p:spTree>
    <p:extLst>
      <p:ext uri="{BB962C8B-B14F-4D97-AF65-F5344CB8AC3E}">
        <p14:creationId xmlns:p14="http://schemas.microsoft.com/office/powerpoint/2010/main" val="416505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AFE4-13BA-E120-4A9A-7A6AE1E58D0E}"/>
              </a:ext>
            </a:extLst>
          </p:cNvPr>
          <p:cNvSpPr>
            <a:spLocks noGrp="1"/>
          </p:cNvSpPr>
          <p:nvPr>
            <p:ph type="title"/>
          </p:nvPr>
        </p:nvSpPr>
        <p:spPr>
          <a:xfrm>
            <a:off x="1295402" y="982133"/>
            <a:ext cx="9601196" cy="925326"/>
          </a:xfrm>
        </p:spPr>
        <p:txBody>
          <a:bodyPr/>
          <a:lstStyle/>
          <a:p>
            <a:r>
              <a:rPr lang="en-IN"/>
              <a:t>Introduction</a:t>
            </a:r>
          </a:p>
        </p:txBody>
      </p:sp>
      <p:sp>
        <p:nvSpPr>
          <p:cNvPr id="3" name="Content Placeholder 2">
            <a:extLst>
              <a:ext uri="{FF2B5EF4-FFF2-40B4-BE49-F238E27FC236}">
                <a16:creationId xmlns:a16="http://schemas.microsoft.com/office/drawing/2014/main" id="{34894E16-78C2-A288-9B4B-32F150491F7A}"/>
              </a:ext>
            </a:extLst>
          </p:cNvPr>
          <p:cNvSpPr>
            <a:spLocks noGrp="1"/>
          </p:cNvSpPr>
          <p:nvPr>
            <p:ph idx="1"/>
          </p:nvPr>
        </p:nvSpPr>
        <p:spPr>
          <a:xfrm>
            <a:off x="677334" y="1789471"/>
            <a:ext cx="8596668" cy="4251891"/>
          </a:xfrm>
        </p:spPr>
        <p:txBody>
          <a:bodyPr>
            <a:normAutofit/>
          </a:bodyPr>
          <a:lstStyle/>
          <a:p>
            <a:r>
              <a:rPr lang="en-US"/>
              <a:t>Connecta is an online social networking system, designed to connect people from different backgrounds. </a:t>
            </a:r>
          </a:p>
          <a:p>
            <a:r>
              <a:rPr lang="en-US"/>
              <a:t>It provides a platform for individuals to build and maintain connections.</a:t>
            </a:r>
          </a:p>
          <a:p>
            <a:r>
              <a:rPr lang="en-US"/>
              <a:t>The system aims to have thousands of users in its space who can share information with their circle.</a:t>
            </a:r>
            <a:endParaRPr lang="en-IN" b="1"/>
          </a:p>
        </p:txBody>
      </p:sp>
    </p:spTree>
    <p:extLst>
      <p:ext uri="{BB962C8B-B14F-4D97-AF65-F5344CB8AC3E}">
        <p14:creationId xmlns:p14="http://schemas.microsoft.com/office/powerpoint/2010/main" val="259459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48B8-1B98-3090-E344-7FD1412A5C6D}"/>
              </a:ext>
            </a:extLst>
          </p:cNvPr>
          <p:cNvSpPr>
            <a:spLocks noGrp="1"/>
          </p:cNvSpPr>
          <p:nvPr>
            <p:ph type="title"/>
          </p:nvPr>
        </p:nvSpPr>
        <p:spPr>
          <a:xfrm>
            <a:off x="3677265" y="2723535"/>
            <a:ext cx="4227869" cy="1966451"/>
          </a:xfrm>
        </p:spPr>
        <p:txBody>
          <a:bodyPr>
            <a:normAutofit/>
          </a:bodyPr>
          <a:lstStyle/>
          <a:p>
            <a:r>
              <a:rPr lang="en-US" sz="5400"/>
              <a:t>Thank you</a:t>
            </a:r>
            <a:endParaRPr lang="en-IN" sz="5400"/>
          </a:p>
        </p:txBody>
      </p:sp>
      <p:sp>
        <p:nvSpPr>
          <p:cNvPr id="3" name="Content Placeholder 2">
            <a:extLst>
              <a:ext uri="{FF2B5EF4-FFF2-40B4-BE49-F238E27FC236}">
                <a16:creationId xmlns:a16="http://schemas.microsoft.com/office/drawing/2014/main" id="{AED0795F-BB59-5135-7F83-B8419D350928}"/>
              </a:ext>
            </a:extLst>
          </p:cNvPr>
          <p:cNvSpPr>
            <a:spLocks noGrp="1"/>
          </p:cNvSpPr>
          <p:nvPr>
            <p:ph idx="1"/>
          </p:nvPr>
        </p:nvSpPr>
        <p:spPr>
          <a:xfrm>
            <a:off x="677334" y="4522839"/>
            <a:ext cx="8596668" cy="1518523"/>
          </a:xfrm>
        </p:spPr>
        <p:txBody>
          <a:bodyPr>
            <a:normAutofit/>
          </a:bodyPr>
          <a:lstStyle/>
          <a:p>
            <a:endParaRPr lang="en-IN"/>
          </a:p>
        </p:txBody>
      </p:sp>
    </p:spTree>
    <p:extLst>
      <p:ext uri="{BB962C8B-B14F-4D97-AF65-F5344CB8AC3E}">
        <p14:creationId xmlns:p14="http://schemas.microsoft.com/office/powerpoint/2010/main" val="279147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4D8BD-88B0-05E4-C48B-52698C38E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738499-0938-C76D-1255-96DFA5FFF030}"/>
              </a:ext>
            </a:extLst>
          </p:cNvPr>
          <p:cNvSpPr>
            <a:spLocks noGrp="1"/>
          </p:cNvSpPr>
          <p:nvPr>
            <p:ph type="title"/>
          </p:nvPr>
        </p:nvSpPr>
        <p:spPr>
          <a:xfrm>
            <a:off x="1295402" y="982133"/>
            <a:ext cx="9601196" cy="925326"/>
          </a:xfrm>
        </p:spPr>
        <p:txBody>
          <a:bodyPr/>
          <a:lstStyle/>
          <a:p>
            <a:r>
              <a:rPr lang="en-IN"/>
              <a:t>Key Features</a:t>
            </a:r>
          </a:p>
        </p:txBody>
      </p:sp>
      <p:sp>
        <p:nvSpPr>
          <p:cNvPr id="3" name="Content Placeholder 2">
            <a:extLst>
              <a:ext uri="{FF2B5EF4-FFF2-40B4-BE49-F238E27FC236}">
                <a16:creationId xmlns:a16="http://schemas.microsoft.com/office/drawing/2014/main" id="{05678FA2-3860-0998-8262-5F0C02D9E81C}"/>
              </a:ext>
            </a:extLst>
          </p:cNvPr>
          <p:cNvSpPr>
            <a:spLocks noGrp="1"/>
          </p:cNvSpPr>
          <p:nvPr>
            <p:ph idx="1"/>
          </p:nvPr>
        </p:nvSpPr>
        <p:spPr>
          <a:xfrm>
            <a:off x="677334" y="1789471"/>
            <a:ext cx="8596668" cy="4251891"/>
          </a:xfrm>
        </p:spPr>
        <p:txBody>
          <a:bodyPr>
            <a:normAutofit/>
          </a:bodyPr>
          <a:lstStyle/>
          <a:p>
            <a:pPr marL="0" indent="0">
              <a:buNone/>
            </a:pPr>
            <a:r>
              <a:rPr lang="en-US"/>
              <a:t>User Registration: </a:t>
            </a:r>
          </a:p>
          <a:p>
            <a:r>
              <a:rPr lang="en-US"/>
              <a:t>Allows the user to register and create their account in the platform.</a:t>
            </a:r>
          </a:p>
          <a:p>
            <a:pPr marL="0" indent="0">
              <a:buNone/>
            </a:pPr>
            <a:r>
              <a:rPr lang="en-US"/>
              <a:t>Feed: </a:t>
            </a:r>
          </a:p>
          <a:p>
            <a:r>
              <a:rPr lang="en-US"/>
              <a:t>Social media feed includes the stream of content/posts from different users, showing mostly relevant information to a particular user.  </a:t>
            </a:r>
          </a:p>
          <a:p>
            <a:pPr marL="0" indent="0">
              <a:buNone/>
            </a:pPr>
            <a:r>
              <a:rPr lang="en-US"/>
              <a:t>Profile Management: </a:t>
            </a:r>
          </a:p>
          <a:p>
            <a:r>
              <a:rPr lang="en-US"/>
              <a:t>Allows the user to manage their profile, which includes managing connections, posts, and updating their information. </a:t>
            </a:r>
          </a:p>
          <a:p>
            <a:pPr marL="0" indent="0">
              <a:buNone/>
            </a:pPr>
            <a:r>
              <a:rPr lang="en-US"/>
              <a:t>Post Management: </a:t>
            </a:r>
          </a:p>
          <a:p>
            <a:r>
              <a:rPr lang="en-US"/>
              <a:t>Allows the user to create, delete and edit their posts accordingly. </a:t>
            </a:r>
          </a:p>
        </p:txBody>
      </p:sp>
    </p:spTree>
    <p:extLst>
      <p:ext uri="{BB962C8B-B14F-4D97-AF65-F5344CB8AC3E}">
        <p14:creationId xmlns:p14="http://schemas.microsoft.com/office/powerpoint/2010/main" val="415234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A08F6-E208-B3E9-46E2-DED020A424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263E28-6E33-12ED-7AEA-BD5A5121688B}"/>
              </a:ext>
            </a:extLst>
          </p:cNvPr>
          <p:cNvSpPr>
            <a:spLocks noGrp="1"/>
          </p:cNvSpPr>
          <p:nvPr>
            <p:ph type="title"/>
          </p:nvPr>
        </p:nvSpPr>
        <p:spPr>
          <a:xfrm>
            <a:off x="1295402" y="982133"/>
            <a:ext cx="9601196" cy="925326"/>
          </a:xfrm>
        </p:spPr>
        <p:txBody>
          <a:bodyPr/>
          <a:lstStyle/>
          <a:p>
            <a:r>
              <a:rPr lang="en-IN"/>
              <a:t>Key Features(Contd.)</a:t>
            </a:r>
          </a:p>
        </p:txBody>
      </p:sp>
      <p:sp>
        <p:nvSpPr>
          <p:cNvPr id="3" name="Content Placeholder 2">
            <a:extLst>
              <a:ext uri="{FF2B5EF4-FFF2-40B4-BE49-F238E27FC236}">
                <a16:creationId xmlns:a16="http://schemas.microsoft.com/office/drawing/2014/main" id="{E27A1280-A05D-7EF1-6C9D-B50D7E5ABC84}"/>
              </a:ext>
            </a:extLst>
          </p:cNvPr>
          <p:cNvSpPr>
            <a:spLocks noGrp="1"/>
          </p:cNvSpPr>
          <p:nvPr>
            <p:ph idx="1"/>
          </p:nvPr>
        </p:nvSpPr>
        <p:spPr>
          <a:xfrm>
            <a:off x="677334" y="1789471"/>
            <a:ext cx="8596668" cy="4251891"/>
          </a:xfrm>
        </p:spPr>
        <p:txBody>
          <a:bodyPr>
            <a:normAutofit/>
          </a:bodyPr>
          <a:lstStyle/>
          <a:p>
            <a:pPr marL="0" indent="0">
              <a:buNone/>
            </a:pPr>
            <a:r>
              <a:rPr lang="en-US"/>
              <a:t>Accessibility of the Posts: </a:t>
            </a:r>
          </a:p>
          <a:p>
            <a:r>
              <a:rPr lang="en-US"/>
              <a:t>Posts are divided into two categories: public and private, based on who can view the post; public and private. </a:t>
            </a:r>
          </a:p>
          <a:p>
            <a:r>
              <a:rPr lang="en-US"/>
              <a:t>The public posts are visible to everyone, while the private posts are only visible to connections. </a:t>
            </a:r>
          </a:p>
          <a:p>
            <a:pPr marL="0" indent="0">
              <a:buNone/>
            </a:pPr>
            <a:r>
              <a:rPr lang="en-US"/>
              <a:t>Making Connections or Connection Management: </a:t>
            </a:r>
          </a:p>
          <a:p>
            <a:r>
              <a:rPr lang="en-US"/>
              <a:t>Allows a user to expand their network by sending and accepting connections from different users. </a:t>
            </a:r>
          </a:p>
          <a:p>
            <a:pPr marL="0" indent="0">
              <a:buNone/>
            </a:pPr>
            <a:r>
              <a:rPr lang="en-US"/>
              <a:t>Searching User accounts by different tags or Search Management: </a:t>
            </a:r>
          </a:p>
          <a:p>
            <a:r>
              <a:rPr lang="en-US"/>
              <a:t>Allows the user to search for a particular account based on their username, first name, last name, or company affiliation. </a:t>
            </a:r>
          </a:p>
        </p:txBody>
      </p:sp>
    </p:spTree>
    <p:extLst>
      <p:ext uri="{BB962C8B-B14F-4D97-AF65-F5344CB8AC3E}">
        <p14:creationId xmlns:p14="http://schemas.microsoft.com/office/powerpoint/2010/main" val="63783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47DDA-0A90-5A38-6321-6BA3AD69E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2CF4B-FF3D-8A34-AF8F-FE99B7B4AF98}"/>
              </a:ext>
            </a:extLst>
          </p:cNvPr>
          <p:cNvSpPr>
            <a:spLocks noGrp="1"/>
          </p:cNvSpPr>
          <p:nvPr>
            <p:ph type="title"/>
          </p:nvPr>
        </p:nvSpPr>
        <p:spPr>
          <a:xfrm>
            <a:off x="1295402" y="982133"/>
            <a:ext cx="9601196" cy="925326"/>
          </a:xfrm>
        </p:spPr>
        <p:txBody>
          <a:bodyPr/>
          <a:lstStyle/>
          <a:p>
            <a:r>
              <a:rPr lang="en-IN"/>
              <a:t>User Characteristics</a:t>
            </a:r>
          </a:p>
        </p:txBody>
      </p:sp>
      <p:sp>
        <p:nvSpPr>
          <p:cNvPr id="3" name="Content Placeholder 2">
            <a:extLst>
              <a:ext uri="{FF2B5EF4-FFF2-40B4-BE49-F238E27FC236}">
                <a16:creationId xmlns:a16="http://schemas.microsoft.com/office/drawing/2014/main" id="{6C10BB33-EA2B-DF89-4BC1-3840BAF12E7B}"/>
              </a:ext>
            </a:extLst>
          </p:cNvPr>
          <p:cNvSpPr>
            <a:spLocks noGrp="1"/>
          </p:cNvSpPr>
          <p:nvPr>
            <p:ph idx="1"/>
          </p:nvPr>
        </p:nvSpPr>
        <p:spPr>
          <a:xfrm>
            <a:off x="677334" y="1789471"/>
            <a:ext cx="8596668" cy="4251891"/>
          </a:xfrm>
        </p:spPr>
        <p:txBody>
          <a:bodyPr>
            <a:normAutofit/>
          </a:bodyPr>
          <a:lstStyle/>
          <a:p>
            <a:r>
              <a:rPr lang="en-US"/>
              <a:t>People of all ages who want to create an online profile on any social media website and who are interested in sharing content related to their own slice-of-life to their social circle, can register in the platform. </a:t>
            </a:r>
          </a:p>
          <a:p>
            <a:r>
              <a:rPr lang="en-US"/>
              <a:t>Connecta, at this stage, only aims to incorporate one general user as principal actor. Users will be allowed to use the different functionalities offered by the platform.</a:t>
            </a:r>
          </a:p>
        </p:txBody>
      </p:sp>
    </p:spTree>
    <p:extLst>
      <p:ext uri="{BB962C8B-B14F-4D97-AF65-F5344CB8AC3E}">
        <p14:creationId xmlns:p14="http://schemas.microsoft.com/office/powerpoint/2010/main" val="294444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F4B9B4-F67B-0C57-FF8F-3C7BC58116F4}"/>
            </a:ext>
          </a:extLst>
        </p:cNvPr>
        <p:cNvGrpSpPr/>
        <p:nvPr/>
      </p:nvGrpSpPr>
      <p:grpSpPr>
        <a:xfrm>
          <a:off x="0" y="0"/>
          <a:ext cx="0" cy="0"/>
          <a:chOff x="0" y="0"/>
          <a:chExt cx="0" cy="0"/>
        </a:xfrm>
      </p:grpSpPr>
      <p:grpSp>
        <p:nvGrpSpPr>
          <p:cNvPr id="47" name="Group 46">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8" name="Picture 7" descr="A diagram of a user&#10;&#10;Description automatically generated">
            <a:extLst>
              <a:ext uri="{FF2B5EF4-FFF2-40B4-BE49-F238E27FC236}">
                <a16:creationId xmlns:a16="http://schemas.microsoft.com/office/drawing/2014/main" id="{791F7944-9694-4767-D80F-AB712537DB53}"/>
              </a:ext>
            </a:extLst>
          </p:cNvPr>
          <p:cNvPicPr>
            <a:picLocks noChangeAspect="1"/>
          </p:cNvPicPr>
          <p:nvPr/>
        </p:nvPicPr>
        <p:blipFill>
          <a:blip r:embed="rId2"/>
          <a:stretch>
            <a:fillRect/>
          </a:stretch>
        </p:blipFill>
        <p:spPr>
          <a:xfrm>
            <a:off x="710290" y="146039"/>
            <a:ext cx="4259821" cy="6564229"/>
          </a:xfrm>
          <a:prstGeom prst="rect">
            <a:avLst/>
          </a:prstGeom>
        </p:spPr>
      </p:pic>
      <p:sp>
        <p:nvSpPr>
          <p:cNvPr id="9" name="TextBox 8">
            <a:extLst>
              <a:ext uri="{FF2B5EF4-FFF2-40B4-BE49-F238E27FC236}">
                <a16:creationId xmlns:a16="http://schemas.microsoft.com/office/drawing/2014/main" id="{063C9A6E-7402-512B-8709-8D02EB9F57E4}"/>
              </a:ext>
            </a:extLst>
          </p:cNvPr>
          <p:cNvSpPr txBox="1"/>
          <p:nvPr/>
        </p:nvSpPr>
        <p:spPr>
          <a:xfrm>
            <a:off x="6040582" y="2359231"/>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dirty="0">
                <a:solidFill>
                  <a:srgbClr val="90C226"/>
                </a:solidFill>
              </a:rPr>
              <a:t>Use Case diagram for </a:t>
            </a:r>
            <a:r>
              <a:rPr lang="en-IN" sz="3600" dirty="0" err="1">
                <a:solidFill>
                  <a:srgbClr val="90C226"/>
                </a:solidFill>
              </a:rPr>
              <a:t>Connecta</a:t>
            </a:r>
            <a:endParaRPr lang="en-US" sz="3600" dirty="0" err="1"/>
          </a:p>
        </p:txBody>
      </p:sp>
    </p:spTree>
    <p:extLst>
      <p:ext uri="{BB962C8B-B14F-4D97-AF65-F5344CB8AC3E}">
        <p14:creationId xmlns:p14="http://schemas.microsoft.com/office/powerpoint/2010/main" val="154629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A4F8-4300-784E-69D1-071CC0A12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286F4C-1C2C-4A37-16A2-CBFFB147226D}"/>
              </a:ext>
            </a:extLst>
          </p:cNvPr>
          <p:cNvSpPr>
            <a:spLocks noGrp="1"/>
          </p:cNvSpPr>
          <p:nvPr>
            <p:ph type="title"/>
          </p:nvPr>
        </p:nvSpPr>
        <p:spPr>
          <a:xfrm>
            <a:off x="1295402" y="982133"/>
            <a:ext cx="9601196" cy="925326"/>
          </a:xfrm>
        </p:spPr>
        <p:txBody>
          <a:bodyPr/>
          <a:lstStyle/>
          <a:p>
            <a:r>
              <a:rPr lang="en-IN"/>
              <a:t> </a:t>
            </a:r>
            <a:r>
              <a:rPr lang="en-US"/>
              <a:t>Performance Requirements</a:t>
            </a:r>
            <a:endParaRPr lang="en-IN"/>
          </a:p>
        </p:txBody>
      </p:sp>
      <p:sp>
        <p:nvSpPr>
          <p:cNvPr id="3" name="Content Placeholder 2">
            <a:extLst>
              <a:ext uri="{FF2B5EF4-FFF2-40B4-BE49-F238E27FC236}">
                <a16:creationId xmlns:a16="http://schemas.microsoft.com/office/drawing/2014/main" id="{388D47FE-1C50-3E08-1EF2-1F3609AFDEC0}"/>
              </a:ext>
            </a:extLst>
          </p:cNvPr>
          <p:cNvSpPr>
            <a:spLocks noGrp="1"/>
          </p:cNvSpPr>
          <p:nvPr>
            <p:ph idx="1"/>
          </p:nvPr>
        </p:nvSpPr>
        <p:spPr>
          <a:xfrm>
            <a:off x="677334" y="1789471"/>
            <a:ext cx="8596668" cy="4251891"/>
          </a:xfrm>
        </p:spPr>
        <p:txBody>
          <a:bodyPr>
            <a:normAutofit/>
          </a:bodyPr>
          <a:lstStyle/>
          <a:p>
            <a:r>
              <a:rPr lang="en-US"/>
              <a:t>Connecta must be interactive, and the delay involved must be minimal. So, in every action response of the software, there is no immediate delay. </a:t>
            </a:r>
          </a:p>
          <a:p>
            <a:r>
              <a:rPr lang="en-US"/>
              <a:t>We aim to focus on two of the following requirements for our software: </a:t>
            </a:r>
          </a:p>
          <a:p>
            <a:pPr>
              <a:buFont typeface="Courier New" panose="02070309020205020404" pitchFamily="49" charset="0"/>
              <a:buChar char="o"/>
            </a:pPr>
            <a:r>
              <a:rPr lang="en-US"/>
              <a:t>The system should run seamlessly in modern and updated web browser environments.</a:t>
            </a:r>
          </a:p>
          <a:p>
            <a:pPr>
              <a:buFont typeface="Courier New" panose="02070309020205020404" pitchFamily="49" charset="0"/>
              <a:buChar char="o"/>
            </a:pPr>
            <a:r>
              <a:rPr lang="en-US"/>
              <a:t>When searching for other users, latency should be minimal. </a:t>
            </a:r>
          </a:p>
        </p:txBody>
      </p:sp>
    </p:spTree>
    <p:extLst>
      <p:ext uri="{BB962C8B-B14F-4D97-AF65-F5344CB8AC3E}">
        <p14:creationId xmlns:p14="http://schemas.microsoft.com/office/powerpoint/2010/main" val="329581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8616721" cy="622221"/>
          </a:xfrm>
        </p:spPr>
        <p:txBody>
          <a:bodyPr vert="horz" lIns="91440" tIns="45720" rIns="91440" bIns="45720" rtlCol="0" anchor="t">
            <a:normAutofit fontScale="85000" lnSpcReduction="10000"/>
          </a:bodyPr>
          <a:lstStyle/>
          <a:p>
            <a:r>
              <a:rPr lang="en-IN" sz="2400" dirty="0"/>
              <a:t>Architecture 1: </a:t>
            </a:r>
            <a:r>
              <a:rPr lang="en-IN" sz="2400" dirty="0">
                <a:ea typeface="+mn-lt"/>
                <a:cs typeface="+mn-lt"/>
              </a:rPr>
              <a:t>Shared Data Style Architecture with Cached Repository</a:t>
            </a:r>
            <a:endParaRPr lang="en-IN" sz="2400" dirty="0"/>
          </a:p>
          <a:p>
            <a:endParaRPr lang="en-IN" sz="2400" dirty="0"/>
          </a:p>
        </p:txBody>
      </p:sp>
      <p:pic>
        <p:nvPicPr>
          <p:cNvPr id="4" name="Picture 3" descr="A diagram of a computer system">
            <a:extLst>
              <a:ext uri="{FF2B5EF4-FFF2-40B4-BE49-F238E27FC236}">
                <a16:creationId xmlns:a16="http://schemas.microsoft.com/office/drawing/2014/main" id="{E3AFB205-E32D-6DB2-1E7A-537219729EDE}"/>
              </a:ext>
            </a:extLst>
          </p:cNvPr>
          <p:cNvPicPr>
            <a:picLocks noChangeAspect="1"/>
          </p:cNvPicPr>
          <p:nvPr/>
        </p:nvPicPr>
        <p:blipFill>
          <a:blip r:embed="rId2"/>
          <a:stretch>
            <a:fillRect/>
          </a:stretch>
        </p:blipFill>
        <p:spPr>
          <a:xfrm>
            <a:off x="2191002" y="1902745"/>
            <a:ext cx="5062789" cy="4546434"/>
          </a:xfrm>
          <a:prstGeom prst="rect">
            <a:avLst/>
          </a:prstGeom>
        </p:spPr>
      </p:pic>
    </p:spTree>
    <p:extLst>
      <p:ext uri="{BB962C8B-B14F-4D97-AF65-F5344CB8AC3E}">
        <p14:creationId xmlns:p14="http://schemas.microsoft.com/office/powerpoint/2010/main" val="218319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A20-C9D9-0F0E-2652-6ABF11BD57C0}"/>
              </a:ext>
            </a:extLst>
          </p:cNvPr>
          <p:cNvSpPr>
            <a:spLocks noGrp="1"/>
          </p:cNvSpPr>
          <p:nvPr>
            <p:ph type="title"/>
          </p:nvPr>
        </p:nvSpPr>
        <p:spPr>
          <a:xfrm>
            <a:off x="1810308" y="529389"/>
            <a:ext cx="6380853" cy="949826"/>
          </a:xfrm>
        </p:spPr>
        <p:txBody>
          <a:bodyPr>
            <a:normAutofit/>
          </a:bodyPr>
          <a:lstStyle/>
          <a:p>
            <a:r>
              <a:rPr lang="en-US"/>
              <a:t>Software Architecture</a:t>
            </a:r>
            <a:endParaRPr lang="en-IN"/>
          </a:p>
        </p:txBody>
      </p:sp>
      <p:sp>
        <p:nvSpPr>
          <p:cNvPr id="3" name="Content Placeholder 2">
            <a:extLst>
              <a:ext uri="{FF2B5EF4-FFF2-40B4-BE49-F238E27FC236}">
                <a16:creationId xmlns:a16="http://schemas.microsoft.com/office/drawing/2014/main" id="{C59D600C-CE83-B7A7-A94A-FA9376A3AB74}"/>
              </a:ext>
            </a:extLst>
          </p:cNvPr>
          <p:cNvSpPr>
            <a:spLocks noGrp="1"/>
          </p:cNvSpPr>
          <p:nvPr>
            <p:ph idx="1"/>
          </p:nvPr>
        </p:nvSpPr>
        <p:spPr>
          <a:xfrm>
            <a:off x="677334" y="1268247"/>
            <a:ext cx="8957614" cy="842799"/>
          </a:xfrm>
        </p:spPr>
        <p:txBody>
          <a:bodyPr vert="horz" lIns="91440" tIns="45720" rIns="91440" bIns="45720" rtlCol="0" anchor="t">
            <a:normAutofit fontScale="85000" lnSpcReduction="10000"/>
          </a:bodyPr>
          <a:lstStyle/>
          <a:p>
            <a:r>
              <a:rPr lang="en-IN" sz="2400" dirty="0"/>
              <a:t>Architecture 1: </a:t>
            </a:r>
            <a:r>
              <a:rPr lang="en-IN" sz="2400" dirty="0">
                <a:ea typeface="+mn-lt"/>
                <a:cs typeface="+mn-lt"/>
              </a:rPr>
              <a:t>Shared Data Style Architecture with Cached Repository</a:t>
            </a:r>
            <a:endParaRPr lang="en-IN" sz="2400" dirty="0"/>
          </a:p>
          <a:p>
            <a:pPr marL="0" indent="0">
              <a:buNone/>
            </a:pPr>
            <a:r>
              <a:rPr lang="en-IN" sz="2400" dirty="0"/>
              <a:t>(contd.)</a:t>
            </a:r>
            <a:endParaRPr lang="en-IN" dirty="0"/>
          </a:p>
          <a:p>
            <a:endParaRPr lang="en-IN" sz="2400" dirty="0"/>
          </a:p>
        </p:txBody>
      </p:sp>
      <p:pic>
        <p:nvPicPr>
          <p:cNvPr id="4" name="Picture 3" descr="A diagram of a computer system">
            <a:extLst>
              <a:ext uri="{FF2B5EF4-FFF2-40B4-BE49-F238E27FC236}">
                <a16:creationId xmlns:a16="http://schemas.microsoft.com/office/drawing/2014/main" id="{E3AFB205-E32D-6DB2-1E7A-537219729EDE}"/>
              </a:ext>
            </a:extLst>
          </p:cNvPr>
          <p:cNvPicPr>
            <a:picLocks noChangeAspect="1"/>
          </p:cNvPicPr>
          <p:nvPr/>
        </p:nvPicPr>
        <p:blipFill>
          <a:blip r:embed="rId2"/>
          <a:stretch>
            <a:fillRect/>
          </a:stretch>
        </p:blipFill>
        <p:spPr>
          <a:xfrm>
            <a:off x="8276975" y="2203533"/>
            <a:ext cx="2716632" cy="2450935"/>
          </a:xfrm>
          <a:prstGeom prst="rect">
            <a:avLst/>
          </a:prstGeom>
          <a:ln w="57150">
            <a:solidFill>
              <a:schemeClr val="accent1"/>
            </a:solidFill>
          </a:ln>
        </p:spPr>
      </p:pic>
      <p:sp>
        <p:nvSpPr>
          <p:cNvPr id="6" name="TextBox 5">
            <a:extLst>
              <a:ext uri="{FF2B5EF4-FFF2-40B4-BE49-F238E27FC236}">
                <a16:creationId xmlns:a16="http://schemas.microsoft.com/office/drawing/2014/main" id="{67E2B920-EA81-232B-0B51-A46EFD7C2EBE}"/>
              </a:ext>
            </a:extLst>
          </p:cNvPr>
          <p:cNvSpPr txBox="1"/>
          <p:nvPr/>
        </p:nvSpPr>
        <p:spPr>
          <a:xfrm>
            <a:off x="673769" y="2127584"/>
            <a:ext cx="681388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Char char="•"/>
            </a:pPr>
            <a:r>
              <a:rPr lang="en-US" dirty="0">
                <a:cs typeface="Arial"/>
              </a:rPr>
              <a:t>Components are organized for easy data sharing and Browser serves as the main user interface</a:t>
            </a:r>
            <a:endParaRPr lang="en-US"/>
          </a:p>
          <a:p>
            <a:pPr marL="228600" indent="-228600" algn="just">
              <a:buFont typeface=""/>
              <a:buChar char="•"/>
            </a:pPr>
            <a:r>
              <a:rPr lang="en-US" dirty="0">
                <a:cs typeface="Arial"/>
              </a:rPr>
              <a:t>User Interaction</a:t>
            </a:r>
          </a:p>
          <a:p>
            <a:pPr marL="685800" lvl="1" indent="-228600" algn="just">
              <a:buFont typeface="Courier New"/>
              <a:buChar char="o"/>
            </a:pPr>
            <a:r>
              <a:rPr lang="en-US" dirty="0">
                <a:ea typeface="+mn-lt"/>
                <a:cs typeface="+mn-lt"/>
              </a:rPr>
              <a:t>When a user takes an action (e.g., views a webpage or submits a form), the browser sends an HTTP request to the server.</a:t>
            </a:r>
          </a:p>
          <a:p>
            <a:pPr marL="685800" lvl="1" indent="-228600" algn="just">
              <a:buFont typeface="Courier New"/>
              <a:buChar char="o"/>
            </a:pPr>
            <a:r>
              <a:rPr lang="en-US" dirty="0">
                <a:ea typeface="+mn-lt"/>
                <a:cs typeface="+mn-lt"/>
              </a:rPr>
              <a:t>The API processes the request, retrieves necessary data, and uses frontend technologies (HTML, CSS, JavaScript) to create the client-side view.</a:t>
            </a:r>
          </a:p>
          <a:p>
            <a:pPr marL="685800" lvl="1" indent="-228600" algn="just">
              <a:buFont typeface="Courier New"/>
              <a:buChar char="o"/>
            </a:pPr>
            <a:r>
              <a:rPr lang="en-US" dirty="0">
                <a:ea typeface="+mn-lt"/>
                <a:cs typeface="+mn-lt"/>
              </a:rPr>
              <a:t>The rendered view is included in an HTTP response sent back to the browser.</a:t>
            </a:r>
          </a:p>
          <a:p>
            <a:pPr marL="685800" lvl="1" indent="-228600" algn="just">
              <a:buFont typeface="Courier New"/>
              <a:buChar char="o"/>
            </a:pPr>
            <a:r>
              <a:rPr lang="en-US" dirty="0">
                <a:ea typeface="+mn-lt"/>
                <a:cs typeface="+mn-lt"/>
              </a:rPr>
              <a:t>The interaction cycle concludes when the browser displays the received content to the user.</a:t>
            </a:r>
            <a:endParaRPr lang="en-US" dirty="0">
              <a:cs typeface="Arial"/>
            </a:endParaRPr>
          </a:p>
        </p:txBody>
      </p:sp>
    </p:spTree>
    <p:extLst>
      <p:ext uri="{BB962C8B-B14F-4D97-AF65-F5344CB8AC3E}">
        <p14:creationId xmlns:p14="http://schemas.microsoft.com/office/powerpoint/2010/main" val="34041694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3101</Words>
  <Application>Microsoft Office PowerPoint</Application>
  <PresentationFormat>Widescreen</PresentationFormat>
  <Paragraphs>294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Connecta</vt:lpstr>
      <vt:lpstr>Introduction</vt:lpstr>
      <vt:lpstr>Key Features</vt:lpstr>
      <vt:lpstr>Key Features(Contd.)</vt:lpstr>
      <vt:lpstr>User Characteristics</vt:lpstr>
      <vt:lpstr>PowerPoint Presentation</vt:lpstr>
      <vt:lpstr> Performance Requirements</vt:lpstr>
      <vt:lpstr>Software Architecture</vt:lpstr>
      <vt:lpstr>Software Architecture</vt:lpstr>
      <vt:lpstr>Software Architecture</vt:lpstr>
      <vt:lpstr>Software Architecture</vt:lpstr>
      <vt:lpstr>Software Architecture</vt:lpstr>
      <vt:lpstr>Software Architecture</vt:lpstr>
      <vt:lpstr>Non Functional Attributes</vt:lpstr>
      <vt:lpstr>Non Functional Attributes</vt:lpstr>
      <vt:lpstr>Non Functional Attributes (contd.)</vt:lpstr>
      <vt:lpstr> Future Extensions</vt:lpstr>
      <vt:lpstr>Conclusions</vt:lpstr>
      <vt:lpstr>Group 04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Connecta</dc:title>
  <dc:creator>Vignan Kota</dc:creator>
  <cp:lastModifiedBy>Vignan Kota</cp:lastModifiedBy>
  <cp:revision>254</cp:revision>
  <dcterms:created xsi:type="dcterms:W3CDTF">2024-02-19T06:11:48Z</dcterms:created>
  <dcterms:modified xsi:type="dcterms:W3CDTF">2024-02-29T16:16:23Z</dcterms:modified>
</cp:coreProperties>
</file>