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60" r:id="rId4"/>
    <p:sldId id="261" r:id="rId5"/>
    <p:sldId id="295" r:id="rId6"/>
    <p:sldId id="304" r:id="rId7"/>
    <p:sldId id="305" r:id="rId8"/>
    <p:sldId id="297" r:id="rId9"/>
    <p:sldId id="263" r:id="rId10"/>
    <p:sldId id="287" r:id="rId11"/>
    <p:sldId id="290" r:id="rId12"/>
    <p:sldId id="285" r:id="rId13"/>
    <p:sldId id="291" r:id="rId14"/>
    <p:sldId id="292" r:id="rId15"/>
    <p:sldId id="288" r:id="rId16"/>
    <p:sldId id="302" r:id="rId17"/>
    <p:sldId id="293" r:id="rId18"/>
    <p:sldId id="294" r:id="rId19"/>
    <p:sldId id="298" r:id="rId20"/>
    <p:sldId id="289" r:id="rId21"/>
    <p:sldId id="259"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0A54AACB-9EF3-6686-DCDD-A0124058B288}" name="Vignan Kota" initials="VK" userId="0a7b74e5b9b242e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4F94E-9346-4541-B214-B43936B7DA5C}" v="25" dt="2024-03-01T01:35:42.040"/>
    <p1510:client id="{80C4B84A-8878-44AE-9A2F-859F889FC977}" v="1160" dt="2024-02-29T21:05:32.615"/>
    <p1510:client id="{CCC4B196-8C22-4AB1-A063-34F3AFD7B573}" v="115" dt="2024-03-01T03:26:08.101"/>
    <p1510:client id="{E1BDB4F8-AF4A-4517-9697-ED620AAE363C}" v="196" dt="2024-03-01T04:12:07.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an Kota" userId="0a7b74e5b9b242ed" providerId="LiveId" clId="{CCC4B196-8C22-4AB1-A063-34F3AFD7B573}"/>
    <pc:docChg chg="undo custSel addSld delSld modSld">
      <pc:chgData name="Vignan Kota" userId="0a7b74e5b9b242ed" providerId="LiveId" clId="{CCC4B196-8C22-4AB1-A063-34F3AFD7B573}" dt="2024-03-01T03:26:08.101" v="811"/>
      <pc:docMkLst>
        <pc:docMk/>
      </pc:docMkLst>
      <pc:sldChg chg="addCm delCm">
        <pc:chgData name="Vignan Kota" userId="0a7b74e5b9b242ed" providerId="LiveId" clId="{CCC4B196-8C22-4AB1-A063-34F3AFD7B573}" dt="2024-03-01T03:26:08.101" v="811"/>
        <pc:sldMkLst>
          <pc:docMk/>
          <pc:sldMk cId="2594591488" sldId="257"/>
        </pc:sldMkLst>
        <pc:extLst>
          <p:ext xmlns:p="http://schemas.openxmlformats.org/presentationml/2006/main" uri="{D6D511B9-2390-475A-947B-AFAB55BFBCF1}">
            <pc226:cmChg xmlns:pc226="http://schemas.microsoft.com/office/powerpoint/2022/06/main/command" chg="add del">
              <pc226:chgData name="Vignan Kota" userId="0a7b74e5b9b242ed" providerId="LiveId" clId="{CCC4B196-8C22-4AB1-A063-34F3AFD7B573}" dt="2024-03-01T03:26:08.101" v="811"/>
              <pc2:cmMkLst xmlns:pc2="http://schemas.microsoft.com/office/powerpoint/2019/9/main/command">
                <pc:docMk/>
                <pc:sldMk cId="2594591488" sldId="257"/>
                <pc2:cmMk id="{97C9D1B2-D66C-4AA5-9675-925B3E4F82FE}"/>
              </pc2:cmMkLst>
            </pc226:cmChg>
          </p:ext>
        </pc:extLst>
      </pc:sldChg>
      <pc:sldChg chg="modSp new mod">
        <pc:chgData name="Vignan Kota" userId="0a7b74e5b9b242ed" providerId="LiveId" clId="{CCC4B196-8C22-4AB1-A063-34F3AFD7B573}" dt="2024-02-29T16:50:12.141" v="798" actId="14100"/>
        <pc:sldMkLst>
          <pc:docMk/>
          <pc:sldMk cId="2974106657" sldId="295"/>
        </pc:sldMkLst>
        <pc:spChg chg="mod">
          <ac:chgData name="Vignan Kota" userId="0a7b74e5b9b242ed" providerId="LiveId" clId="{CCC4B196-8C22-4AB1-A063-34F3AFD7B573}" dt="2024-02-29T15:30:20.629" v="11" actId="20577"/>
          <ac:spMkLst>
            <pc:docMk/>
            <pc:sldMk cId="2974106657" sldId="295"/>
            <ac:spMk id="2" creationId="{5AD193EA-22B6-644C-1EC5-72C324A08F40}"/>
          </ac:spMkLst>
        </pc:spChg>
        <pc:spChg chg="mod">
          <ac:chgData name="Vignan Kota" userId="0a7b74e5b9b242ed" providerId="LiveId" clId="{CCC4B196-8C22-4AB1-A063-34F3AFD7B573}" dt="2024-02-29T16:50:12.141" v="798" actId="14100"/>
          <ac:spMkLst>
            <pc:docMk/>
            <pc:sldMk cId="2974106657" sldId="295"/>
            <ac:spMk id="3" creationId="{AC6D440F-23DA-E1B6-35FD-319944356D5B}"/>
          </ac:spMkLst>
        </pc:spChg>
      </pc:sldChg>
      <pc:sldChg chg="modSp add del mod">
        <pc:chgData name="Vignan Kota" userId="0a7b74e5b9b242ed" providerId="LiveId" clId="{CCC4B196-8C22-4AB1-A063-34F3AFD7B573}" dt="2024-02-29T16:51:16.619" v="806" actId="47"/>
        <pc:sldMkLst>
          <pc:docMk/>
          <pc:sldMk cId="953783042" sldId="296"/>
        </pc:sldMkLst>
        <pc:spChg chg="mod">
          <ac:chgData name="Vignan Kota" userId="0a7b74e5b9b242ed" providerId="LiveId" clId="{CCC4B196-8C22-4AB1-A063-34F3AFD7B573}" dt="2024-02-29T16:49:46.705" v="793" actId="20577"/>
          <ac:spMkLst>
            <pc:docMk/>
            <pc:sldMk cId="953783042" sldId="296"/>
            <ac:spMk id="3" creationId="{4F3C1A4B-04A4-A3C4-AD5C-A0067096A5B8}"/>
          </ac:spMkLst>
        </pc:spChg>
      </pc:sldChg>
      <pc:sldChg chg="modSp mod">
        <pc:chgData name="Vignan Kota" userId="0a7b74e5b9b242ed" providerId="LiveId" clId="{CCC4B196-8C22-4AB1-A063-34F3AFD7B573}" dt="2024-02-29T16:43:30.463" v="758" actId="20577"/>
        <pc:sldMkLst>
          <pc:docMk/>
          <pc:sldMk cId="4097704718" sldId="297"/>
        </pc:sldMkLst>
        <pc:spChg chg="mod">
          <ac:chgData name="Vignan Kota" userId="0a7b74e5b9b242ed" providerId="LiveId" clId="{CCC4B196-8C22-4AB1-A063-34F3AFD7B573}" dt="2024-02-29T16:43:30.463" v="758" actId="20577"/>
          <ac:spMkLst>
            <pc:docMk/>
            <pc:sldMk cId="4097704718" sldId="297"/>
            <ac:spMk id="2" creationId="{24D095AA-57B0-FB23-F9DF-9588C8B8BBA6}"/>
          </ac:spMkLst>
        </pc:spChg>
        <pc:spChg chg="mod">
          <ac:chgData name="Vignan Kota" userId="0a7b74e5b9b242ed" providerId="LiveId" clId="{CCC4B196-8C22-4AB1-A063-34F3AFD7B573}" dt="2024-02-29T16:42:51.875" v="756" actId="20577"/>
          <ac:spMkLst>
            <pc:docMk/>
            <pc:sldMk cId="4097704718" sldId="297"/>
            <ac:spMk id="4" creationId="{1BBCF7B6-5AFA-7A0C-029D-2DEBD2706380}"/>
          </ac:spMkLst>
        </pc:spChg>
      </pc:sldChg>
      <pc:sldChg chg="del">
        <pc:chgData name="Vignan Kota" userId="0a7b74e5b9b242ed" providerId="LiveId" clId="{CCC4B196-8C22-4AB1-A063-34F3AFD7B573}" dt="2024-02-29T16:51:45.323" v="808" actId="47"/>
        <pc:sldMkLst>
          <pc:docMk/>
          <pc:sldMk cId="3138974372" sldId="300"/>
        </pc:sldMkLst>
      </pc:sldChg>
      <pc:sldChg chg="del">
        <pc:chgData name="Vignan Kota" userId="0a7b74e5b9b242ed" providerId="LiveId" clId="{CCC4B196-8C22-4AB1-A063-34F3AFD7B573}" dt="2024-02-29T16:51:46.915" v="809" actId="47"/>
        <pc:sldMkLst>
          <pc:docMk/>
          <pc:sldMk cId="449105565" sldId="301"/>
        </pc:sldMkLst>
      </pc:sldChg>
      <pc:sldChg chg="addSp delSp modSp new mod">
        <pc:chgData name="Vignan Kota" userId="0a7b74e5b9b242ed" providerId="LiveId" clId="{CCC4B196-8C22-4AB1-A063-34F3AFD7B573}" dt="2024-02-29T16:44:49.993" v="761" actId="14100"/>
        <pc:sldMkLst>
          <pc:docMk/>
          <pc:sldMk cId="524752645" sldId="304"/>
        </pc:sldMkLst>
        <pc:spChg chg="mod">
          <ac:chgData name="Vignan Kota" userId="0a7b74e5b9b242ed" providerId="LiveId" clId="{CCC4B196-8C22-4AB1-A063-34F3AFD7B573}" dt="2024-02-29T16:34:41.655" v="701" actId="20577"/>
          <ac:spMkLst>
            <pc:docMk/>
            <pc:sldMk cId="524752645" sldId="304"/>
            <ac:spMk id="2" creationId="{2556FBE8-674B-6142-45A3-47512576A96F}"/>
          </ac:spMkLst>
        </pc:spChg>
        <pc:spChg chg="del">
          <ac:chgData name="Vignan Kota" userId="0a7b74e5b9b242ed" providerId="LiveId" clId="{CCC4B196-8C22-4AB1-A063-34F3AFD7B573}" dt="2024-02-29T16:44:26.863" v="759" actId="22"/>
          <ac:spMkLst>
            <pc:docMk/>
            <pc:sldMk cId="524752645" sldId="304"/>
            <ac:spMk id="3" creationId="{2F4302D4-7006-43CD-3520-3484D2AB99E9}"/>
          </ac:spMkLst>
        </pc:spChg>
        <pc:picChg chg="add mod ord">
          <ac:chgData name="Vignan Kota" userId="0a7b74e5b9b242ed" providerId="LiveId" clId="{CCC4B196-8C22-4AB1-A063-34F3AFD7B573}" dt="2024-02-29T16:44:49.993" v="761" actId="14100"/>
          <ac:picMkLst>
            <pc:docMk/>
            <pc:sldMk cId="524752645" sldId="304"/>
            <ac:picMk id="5" creationId="{E7D777B9-88CD-83F6-70D8-3DF4879E7934}"/>
          </ac:picMkLst>
        </pc:picChg>
      </pc:sldChg>
      <pc:sldChg chg="addSp delSp modSp new mod">
        <pc:chgData name="Vignan Kota" userId="0a7b74e5b9b242ed" providerId="LiveId" clId="{CCC4B196-8C22-4AB1-A063-34F3AFD7B573}" dt="2024-02-29T16:51:31.461" v="807" actId="14100"/>
        <pc:sldMkLst>
          <pc:docMk/>
          <pc:sldMk cId="32469294" sldId="305"/>
        </pc:sldMkLst>
        <pc:spChg chg="mod">
          <ac:chgData name="Vignan Kota" userId="0a7b74e5b9b242ed" providerId="LiveId" clId="{CCC4B196-8C22-4AB1-A063-34F3AFD7B573}" dt="2024-02-29T16:51:31.461" v="807" actId="14100"/>
          <ac:spMkLst>
            <pc:docMk/>
            <pc:sldMk cId="32469294" sldId="305"/>
            <ac:spMk id="2" creationId="{E50AE83F-6219-BCE8-66CA-328E908E693B}"/>
          </ac:spMkLst>
        </pc:spChg>
        <pc:spChg chg="del">
          <ac:chgData name="Vignan Kota" userId="0a7b74e5b9b242ed" providerId="LiveId" clId="{CCC4B196-8C22-4AB1-A063-34F3AFD7B573}" dt="2024-02-29T16:45:17.788" v="762" actId="931"/>
          <ac:spMkLst>
            <pc:docMk/>
            <pc:sldMk cId="32469294" sldId="305"/>
            <ac:spMk id="3" creationId="{E9D89078-108F-E82D-264B-7A172D3F9925}"/>
          </ac:spMkLst>
        </pc:spChg>
        <pc:picChg chg="add mod">
          <ac:chgData name="Vignan Kota" userId="0a7b74e5b9b242ed" providerId="LiveId" clId="{CCC4B196-8C22-4AB1-A063-34F3AFD7B573}" dt="2024-02-29T16:46:40.598" v="774" actId="14100"/>
          <ac:picMkLst>
            <pc:docMk/>
            <pc:sldMk cId="32469294" sldId="305"/>
            <ac:picMk id="5" creationId="{3EFD320E-58B9-B714-FA33-3C6B3EAF49E4}"/>
          </ac:picMkLst>
        </pc:picChg>
      </pc:sldChg>
      <pc:sldChg chg="modSp add mod">
        <pc:chgData name="Vignan Kota" userId="0a7b74e5b9b242ed" providerId="LiveId" clId="{CCC4B196-8C22-4AB1-A063-34F3AFD7B573}" dt="2024-02-29T16:51:00.221" v="805" actId="20577"/>
        <pc:sldMkLst>
          <pc:docMk/>
          <pc:sldMk cId="2818267390" sldId="306"/>
        </pc:sldMkLst>
        <pc:spChg chg="mod">
          <ac:chgData name="Vignan Kota" userId="0a7b74e5b9b242ed" providerId="LiveId" clId="{CCC4B196-8C22-4AB1-A063-34F3AFD7B573}" dt="2024-02-29T16:51:00.221" v="805" actId="20577"/>
          <ac:spMkLst>
            <pc:docMk/>
            <pc:sldMk cId="2818267390" sldId="306"/>
            <ac:spMk id="3" creationId="{089711B4-F835-EE25-E13D-127789808D96}"/>
          </ac:spMkLst>
        </pc:spChg>
      </pc:sldChg>
    </pc:docChg>
  </pc:docChgLst>
  <pc:docChgLst>
    <pc:chgData name="Anish Manandhar" userId="c5dba958cc42a688" providerId="Windows Live" clId="Web-{E1BDB4F8-AF4A-4517-9697-ED620AAE363C}"/>
    <pc:docChg chg="addSld delSld modSld">
      <pc:chgData name="Anish Manandhar" userId="c5dba958cc42a688" providerId="Windows Live" clId="Web-{E1BDB4F8-AF4A-4517-9697-ED620AAE363C}" dt="2024-03-01T04:12:07.056" v="163" actId="14100"/>
      <pc:docMkLst>
        <pc:docMk/>
      </pc:docMkLst>
      <pc:sldChg chg="modSp">
        <pc:chgData name="Anish Manandhar" userId="c5dba958cc42a688" providerId="Windows Live" clId="Web-{E1BDB4F8-AF4A-4517-9697-ED620AAE363C}" dt="2024-02-29T16:58:09.657" v="150" actId="20577"/>
        <pc:sldMkLst>
          <pc:docMk/>
          <pc:sldMk cId="2594591488" sldId="257"/>
        </pc:sldMkLst>
        <pc:spChg chg="mod">
          <ac:chgData name="Anish Manandhar" userId="c5dba958cc42a688" providerId="Windows Live" clId="Web-{E1BDB4F8-AF4A-4517-9697-ED620AAE363C}" dt="2024-02-29T16:58:09.657" v="150" actId="20577"/>
          <ac:spMkLst>
            <pc:docMk/>
            <pc:sldMk cId="2594591488" sldId="257"/>
            <ac:spMk id="3" creationId="{34894E16-78C2-A288-9B4B-32F150491F7A}"/>
          </ac:spMkLst>
        </pc:spChg>
      </pc:sldChg>
      <pc:sldChg chg="addSp delSp modSp">
        <pc:chgData name="Anish Manandhar" userId="c5dba958cc42a688" providerId="Windows Live" clId="Web-{E1BDB4F8-AF4A-4517-9697-ED620AAE363C}" dt="2024-03-01T04:02:33.196" v="152"/>
        <pc:sldMkLst>
          <pc:docMk/>
          <pc:sldMk cId="2183192663" sldId="287"/>
        </pc:sldMkLst>
        <pc:picChg chg="del">
          <ac:chgData name="Anish Manandhar" userId="c5dba958cc42a688" providerId="Windows Live" clId="Web-{E1BDB4F8-AF4A-4517-9697-ED620AAE363C}" dt="2024-03-01T04:02:22.383" v="151"/>
          <ac:picMkLst>
            <pc:docMk/>
            <pc:sldMk cId="2183192663" sldId="287"/>
            <ac:picMk id="4" creationId="{E3AFB205-E32D-6DB2-1E7A-537219729EDE}"/>
          </ac:picMkLst>
        </pc:picChg>
        <pc:picChg chg="add mod">
          <ac:chgData name="Anish Manandhar" userId="c5dba958cc42a688" providerId="Windows Live" clId="Web-{E1BDB4F8-AF4A-4517-9697-ED620AAE363C}" dt="2024-03-01T04:02:33.196" v="152"/>
          <ac:picMkLst>
            <pc:docMk/>
            <pc:sldMk cId="2183192663" sldId="287"/>
            <ac:picMk id="5" creationId="{94B081FC-5DB5-6248-28FC-D4588CC0BE25}"/>
          </ac:picMkLst>
        </pc:picChg>
      </pc:sldChg>
      <pc:sldChg chg="addSp delSp modSp">
        <pc:chgData name="Anish Manandhar" userId="c5dba958cc42a688" providerId="Windows Live" clId="Web-{E1BDB4F8-AF4A-4517-9697-ED620AAE363C}" dt="2024-03-01T04:12:07.056" v="163" actId="14100"/>
        <pc:sldMkLst>
          <pc:docMk/>
          <pc:sldMk cId="3404169465" sldId="290"/>
        </pc:sldMkLst>
        <pc:spChg chg="mod">
          <ac:chgData name="Anish Manandhar" userId="c5dba958cc42a688" providerId="Windows Live" clId="Web-{E1BDB4F8-AF4A-4517-9697-ED620AAE363C}" dt="2024-03-01T04:11:58.962" v="161" actId="20577"/>
          <ac:spMkLst>
            <pc:docMk/>
            <pc:sldMk cId="3404169465" sldId="290"/>
            <ac:spMk id="6" creationId="{67E2B920-EA81-232B-0B51-A46EFD7C2EBE}"/>
          </ac:spMkLst>
        </pc:spChg>
        <pc:picChg chg="add del">
          <ac:chgData name="Anish Manandhar" userId="c5dba958cc42a688" providerId="Windows Live" clId="Web-{E1BDB4F8-AF4A-4517-9697-ED620AAE363C}" dt="2024-03-01T04:03:02.322" v="157"/>
          <ac:picMkLst>
            <pc:docMk/>
            <pc:sldMk cId="3404169465" sldId="290"/>
            <ac:picMk id="4" creationId="{E3AFB205-E32D-6DB2-1E7A-537219729EDE}"/>
          </ac:picMkLst>
        </pc:picChg>
        <pc:picChg chg="add mod">
          <ac:chgData name="Anish Manandhar" userId="c5dba958cc42a688" providerId="Windows Live" clId="Web-{E1BDB4F8-AF4A-4517-9697-ED620AAE363C}" dt="2024-03-01T04:12:07.056" v="163" actId="14100"/>
          <ac:picMkLst>
            <pc:docMk/>
            <pc:sldMk cId="3404169465" sldId="290"/>
            <ac:picMk id="7" creationId="{4945FDF9-6D86-EB23-02EA-A1754FAF766E}"/>
          </ac:picMkLst>
        </pc:picChg>
      </pc:sldChg>
      <pc:sldChg chg="addSp delSp">
        <pc:chgData name="Anish Manandhar" userId="c5dba958cc42a688" providerId="Windows Live" clId="Web-{E1BDB4F8-AF4A-4517-9697-ED620AAE363C}" dt="2024-02-29T16:25:19.388" v="16"/>
        <pc:sldMkLst>
          <pc:docMk/>
          <pc:sldMk cId="55099370" sldId="291"/>
        </pc:sldMkLst>
        <pc:spChg chg="add del">
          <ac:chgData name="Anish Manandhar" userId="c5dba958cc42a688" providerId="Windows Live" clId="Web-{E1BDB4F8-AF4A-4517-9697-ED620AAE363C}" dt="2024-02-29T16:25:19.388" v="16"/>
          <ac:spMkLst>
            <pc:docMk/>
            <pc:sldMk cId="55099370" sldId="291"/>
            <ac:spMk id="6" creationId="{FA231FD4-7582-508C-D660-5E4E3BE36547}"/>
          </ac:spMkLst>
        </pc:spChg>
        <pc:graphicFrameChg chg="add del">
          <ac:chgData name="Anish Manandhar" userId="c5dba958cc42a688" providerId="Windows Live" clId="Web-{E1BDB4F8-AF4A-4517-9697-ED620AAE363C}" dt="2024-02-29T16:25:19.372" v="15"/>
          <ac:graphicFrameMkLst>
            <pc:docMk/>
            <pc:sldMk cId="55099370" sldId="291"/>
            <ac:graphicFrameMk id="8" creationId="{1B54A8B3-3BB5-7607-7BF7-12A5BFFA4135}"/>
          </ac:graphicFrameMkLst>
        </pc:graphicFrameChg>
        <pc:graphicFrameChg chg="add">
          <ac:chgData name="Anish Manandhar" userId="c5dba958cc42a688" providerId="Windows Live" clId="Web-{E1BDB4F8-AF4A-4517-9697-ED620AAE363C}" dt="2024-02-29T16:25:19.388" v="16"/>
          <ac:graphicFrameMkLst>
            <pc:docMk/>
            <pc:sldMk cId="55099370" sldId="291"/>
            <ac:graphicFrameMk id="10" creationId="{B5AB3DA7-E8ED-BD56-DFDE-48F2E119CAF5}"/>
          </ac:graphicFrameMkLst>
        </pc:graphicFrameChg>
      </pc:sldChg>
      <pc:sldChg chg="addSp delSp">
        <pc:chgData name="Anish Manandhar" userId="c5dba958cc42a688" providerId="Windows Live" clId="Web-{E1BDB4F8-AF4A-4517-9697-ED620AAE363C}" dt="2024-02-29T16:43:45.499" v="66"/>
        <pc:sldMkLst>
          <pc:docMk/>
          <pc:sldMk cId="2018707143" sldId="292"/>
        </pc:sldMkLst>
        <pc:spChg chg="del">
          <ac:chgData name="Anish Manandhar" userId="c5dba958cc42a688" providerId="Windows Live" clId="Web-{E1BDB4F8-AF4A-4517-9697-ED620AAE363C}" dt="2024-02-29T16:43:45.499" v="66"/>
          <ac:spMkLst>
            <pc:docMk/>
            <pc:sldMk cId="2018707143" sldId="292"/>
            <ac:spMk id="6" creationId="{FA231FD4-7582-508C-D660-5E4E3BE36547}"/>
          </ac:spMkLst>
        </pc:spChg>
        <pc:graphicFrameChg chg="add">
          <ac:chgData name="Anish Manandhar" userId="c5dba958cc42a688" providerId="Windows Live" clId="Web-{E1BDB4F8-AF4A-4517-9697-ED620AAE363C}" dt="2024-02-29T16:43:45.499" v="66"/>
          <ac:graphicFrameMkLst>
            <pc:docMk/>
            <pc:sldMk cId="2018707143" sldId="292"/>
            <ac:graphicFrameMk id="8" creationId="{763DEBC9-116E-1D61-5208-D9A3241FDEC7}"/>
          </ac:graphicFrameMkLst>
        </pc:graphicFrameChg>
      </pc:sldChg>
      <pc:sldChg chg="modSp">
        <pc:chgData name="Anish Manandhar" userId="c5dba958cc42a688" providerId="Windows Live" clId="Web-{E1BDB4F8-AF4A-4517-9697-ED620AAE363C}" dt="2024-02-29T16:20:44.372" v="7" actId="1076"/>
        <pc:sldMkLst>
          <pc:docMk/>
          <pc:sldMk cId="953783042" sldId="296"/>
        </pc:sldMkLst>
        <pc:spChg chg="mod">
          <ac:chgData name="Anish Manandhar" userId="c5dba958cc42a688" providerId="Windows Live" clId="Web-{E1BDB4F8-AF4A-4517-9697-ED620AAE363C}" dt="2024-02-29T16:20:44.372" v="7" actId="1076"/>
          <ac:spMkLst>
            <pc:docMk/>
            <pc:sldMk cId="953783042" sldId="296"/>
            <ac:spMk id="3" creationId="{4F3C1A4B-04A4-A3C4-AD5C-A0067096A5B8}"/>
          </ac:spMkLst>
        </pc:spChg>
      </pc:sldChg>
      <pc:sldChg chg="modSp">
        <pc:chgData name="Anish Manandhar" userId="c5dba958cc42a688" providerId="Windows Live" clId="Web-{E1BDB4F8-AF4A-4517-9697-ED620AAE363C}" dt="2024-02-29T16:33:36.155" v="63" actId="20577"/>
        <pc:sldMkLst>
          <pc:docMk/>
          <pc:sldMk cId="4122920042" sldId="298"/>
        </pc:sldMkLst>
        <pc:spChg chg="mod">
          <ac:chgData name="Anish Manandhar" userId="c5dba958cc42a688" providerId="Windows Live" clId="Web-{E1BDB4F8-AF4A-4517-9697-ED620AAE363C}" dt="2024-02-29T16:33:36.155" v="63" actId="20577"/>
          <ac:spMkLst>
            <pc:docMk/>
            <pc:sldMk cId="4122920042" sldId="298"/>
            <ac:spMk id="11" creationId="{02A71367-B27A-93A8-36D5-AA6A9F9CC1F8}"/>
          </ac:spMkLst>
        </pc:spChg>
      </pc:sldChg>
      <pc:sldChg chg="addSp delSp modSp new">
        <pc:chgData name="Anish Manandhar" userId="c5dba958cc42a688" providerId="Windows Live" clId="Web-{E1BDB4F8-AF4A-4517-9697-ED620AAE363C}" dt="2024-02-29T16:22:37.888" v="9"/>
        <pc:sldMkLst>
          <pc:docMk/>
          <pc:sldMk cId="3138974372" sldId="300"/>
        </pc:sldMkLst>
        <pc:spChg chg="del">
          <ac:chgData name="Anish Manandhar" userId="c5dba958cc42a688" providerId="Windows Live" clId="Web-{E1BDB4F8-AF4A-4517-9697-ED620AAE363C}" dt="2024-02-29T16:22:37.888" v="9"/>
          <ac:spMkLst>
            <pc:docMk/>
            <pc:sldMk cId="3138974372" sldId="300"/>
            <ac:spMk id="3" creationId="{8E7F7EFB-3C4E-279D-E7B2-81A1376F6200}"/>
          </ac:spMkLst>
        </pc:spChg>
        <pc:picChg chg="add mod ord">
          <ac:chgData name="Anish Manandhar" userId="c5dba958cc42a688" providerId="Windows Live" clId="Web-{E1BDB4F8-AF4A-4517-9697-ED620AAE363C}" dt="2024-02-29T16:22:37.888" v="9"/>
          <ac:picMkLst>
            <pc:docMk/>
            <pc:sldMk cId="3138974372" sldId="300"/>
            <ac:picMk id="4" creationId="{B80D2C83-70F0-DAFB-AEF8-3611107D4CCC}"/>
          </ac:picMkLst>
        </pc:picChg>
      </pc:sldChg>
      <pc:sldChg chg="addSp delSp modSp new">
        <pc:chgData name="Anish Manandhar" userId="c5dba958cc42a688" providerId="Windows Live" clId="Web-{E1BDB4F8-AF4A-4517-9697-ED620AAE363C}" dt="2024-02-29T16:23:12.669" v="13" actId="1076"/>
        <pc:sldMkLst>
          <pc:docMk/>
          <pc:sldMk cId="449105565" sldId="301"/>
        </pc:sldMkLst>
        <pc:spChg chg="del">
          <ac:chgData name="Anish Manandhar" userId="c5dba958cc42a688" providerId="Windows Live" clId="Web-{E1BDB4F8-AF4A-4517-9697-ED620AAE363C}" dt="2024-02-29T16:23:06.544" v="11"/>
          <ac:spMkLst>
            <pc:docMk/>
            <pc:sldMk cId="449105565" sldId="301"/>
            <ac:spMk id="3" creationId="{33DD7D09-0DBD-91E7-E38E-B0FB838D6138}"/>
          </ac:spMkLst>
        </pc:spChg>
        <pc:picChg chg="add mod ord">
          <ac:chgData name="Anish Manandhar" userId="c5dba958cc42a688" providerId="Windows Live" clId="Web-{E1BDB4F8-AF4A-4517-9697-ED620AAE363C}" dt="2024-02-29T16:23:12.669" v="13" actId="1076"/>
          <ac:picMkLst>
            <pc:docMk/>
            <pc:sldMk cId="449105565" sldId="301"/>
            <ac:picMk id="4" creationId="{38A35A03-54A0-5358-4491-8DEDF5F237B5}"/>
          </ac:picMkLst>
        </pc:picChg>
      </pc:sldChg>
      <pc:sldChg chg="new del">
        <pc:chgData name="Anish Manandhar" userId="c5dba958cc42a688" providerId="Windows Live" clId="Web-{E1BDB4F8-AF4A-4517-9697-ED620AAE363C}" dt="2024-02-29T16:43:09.577" v="65"/>
        <pc:sldMkLst>
          <pc:docMk/>
          <pc:sldMk cId="108325061" sldId="306"/>
        </pc:sldMkLst>
      </pc:sldChg>
    </pc:docChg>
  </pc:docChgLst>
  <pc:docChgLst>
    <pc:chgData name="Anish Manandhar" userId="c5dba958cc42a688" providerId="Windows Live" clId="Web-{4304F94E-9346-4541-B214-B43936B7DA5C}"/>
    <pc:docChg chg="modSld">
      <pc:chgData name="Anish Manandhar" userId="c5dba958cc42a688" providerId="Windows Live" clId="Web-{4304F94E-9346-4541-B214-B43936B7DA5C}" dt="2024-03-01T01:35:42.040" v="19"/>
      <pc:docMkLst>
        <pc:docMk/>
      </pc:docMkLst>
      <pc:sldChg chg="modSp">
        <pc:chgData name="Anish Manandhar" userId="c5dba958cc42a688" providerId="Windows Live" clId="Web-{4304F94E-9346-4541-B214-B43936B7DA5C}" dt="2024-03-01T01:35:42.040" v="19"/>
        <pc:sldMkLst>
          <pc:docMk/>
          <pc:sldMk cId="2974106657" sldId="295"/>
        </pc:sldMkLst>
        <pc:graphicFrameChg chg="mod modGraphic">
          <ac:chgData name="Anish Manandhar" userId="c5dba958cc42a688" providerId="Windows Live" clId="Web-{4304F94E-9346-4541-B214-B43936B7DA5C}" dt="2024-03-01T01:35:42.040" v="19"/>
          <ac:graphicFrameMkLst>
            <pc:docMk/>
            <pc:sldMk cId="2974106657" sldId="295"/>
            <ac:graphicFrameMk id="5" creationId="{8725EAAF-B543-B216-6B49-850FB1947F6A}"/>
          </ac:graphicFrameMkLst>
        </pc:graphicFrameChg>
      </pc:sldChg>
    </pc:docChg>
  </pc:docChgLst>
  <pc:docChgLst>
    <pc:chgData name="Guest User" providerId="Windows Live" clId="Web-{80C4B84A-8878-44AE-9A2F-859F889FC977}"/>
    <pc:docChg chg="addSld delSld modSld sldOrd">
      <pc:chgData name="Guest User" userId="" providerId="Windows Live" clId="Web-{80C4B84A-8878-44AE-9A2F-859F889FC977}" dt="2024-02-29T21:05:31.615" v="923" actId="20577"/>
      <pc:docMkLst>
        <pc:docMk/>
      </pc:docMkLst>
      <pc:sldChg chg="modSp">
        <pc:chgData name="Guest User" userId="" providerId="Windows Live" clId="Web-{80C4B84A-8878-44AE-9A2F-859F889FC977}" dt="2024-02-29T20:59:39.354" v="819" actId="20577"/>
        <pc:sldMkLst>
          <pc:docMk/>
          <pc:sldMk cId="2594591488" sldId="257"/>
        </pc:sldMkLst>
        <pc:spChg chg="mod">
          <ac:chgData name="Guest User" userId="" providerId="Windows Live" clId="Web-{80C4B84A-8878-44AE-9A2F-859F889FC977}" dt="2024-02-29T20:59:39.354" v="819" actId="20577"/>
          <ac:spMkLst>
            <pc:docMk/>
            <pc:sldMk cId="2594591488" sldId="257"/>
            <ac:spMk id="3" creationId="{34894E16-78C2-A288-9B4B-32F150491F7A}"/>
          </ac:spMkLst>
        </pc:spChg>
      </pc:sldChg>
      <pc:sldChg chg="addSp delSp modSp">
        <pc:chgData name="Guest User" userId="" providerId="Windows Live" clId="Web-{80C4B84A-8878-44AE-9A2F-859F889FC977}" dt="2024-02-29T20:51:47.933" v="793" actId="1076"/>
        <pc:sldMkLst>
          <pc:docMk/>
          <pc:sldMk cId="2335472765" sldId="259"/>
        </pc:sldMkLst>
        <pc:spChg chg="del mod">
          <ac:chgData name="Guest User" userId="" providerId="Windows Live" clId="Web-{80C4B84A-8878-44AE-9A2F-859F889FC977}" dt="2024-02-29T20:50:29.930" v="777"/>
          <ac:spMkLst>
            <pc:docMk/>
            <pc:sldMk cId="2335472765" sldId="259"/>
            <ac:spMk id="2" creationId="{303D8A3B-DAAA-062B-ACD6-4D9FB730D966}"/>
          </ac:spMkLst>
        </pc:spChg>
        <pc:spChg chg="mod">
          <ac:chgData name="Guest User" userId="" providerId="Windows Live" clId="Web-{80C4B84A-8878-44AE-9A2F-859F889FC977}" dt="2024-02-29T20:51:47.933" v="793" actId="1076"/>
          <ac:spMkLst>
            <pc:docMk/>
            <pc:sldMk cId="2335472765" sldId="259"/>
            <ac:spMk id="3" creationId="{50FF8659-BACE-CED1-20ED-198DDAAF15B4}"/>
          </ac:spMkLst>
        </pc:spChg>
        <pc:spChg chg="add del mod">
          <ac:chgData name="Guest User" userId="" providerId="Windows Live" clId="Web-{80C4B84A-8878-44AE-9A2F-859F889FC977}" dt="2024-02-29T20:49:46.585" v="773"/>
          <ac:spMkLst>
            <pc:docMk/>
            <pc:sldMk cId="2335472765" sldId="259"/>
            <ac:spMk id="4" creationId="{BD41B29C-4CD3-FBD0-7637-7FFF7E7AA4AC}"/>
          </ac:spMkLst>
        </pc:spChg>
        <pc:spChg chg="add mod">
          <ac:chgData name="Guest User" userId="" providerId="Windows Live" clId="Web-{80C4B84A-8878-44AE-9A2F-859F889FC977}" dt="2024-02-29T20:50:47.681" v="785" actId="20577"/>
          <ac:spMkLst>
            <pc:docMk/>
            <pc:sldMk cId="2335472765" sldId="259"/>
            <ac:spMk id="6" creationId="{687B1D94-7E27-0A10-C43E-D395E712B82D}"/>
          </ac:spMkLst>
        </pc:spChg>
      </pc:sldChg>
      <pc:sldChg chg="modSp">
        <pc:chgData name="Guest User" userId="" providerId="Windows Live" clId="Web-{80C4B84A-8878-44AE-9A2F-859F889FC977}" dt="2024-02-29T21:03:24.767" v="915" actId="20577"/>
        <pc:sldMkLst>
          <pc:docMk/>
          <pc:sldMk cId="4152343691" sldId="260"/>
        </pc:sldMkLst>
        <pc:spChg chg="mod">
          <ac:chgData name="Guest User" userId="" providerId="Windows Live" clId="Web-{80C4B84A-8878-44AE-9A2F-859F889FC977}" dt="2024-02-29T21:03:24.767" v="915" actId="20577"/>
          <ac:spMkLst>
            <pc:docMk/>
            <pc:sldMk cId="4152343691" sldId="260"/>
            <ac:spMk id="3" creationId="{05678FA2-3860-0998-8262-5F0C02D9E81C}"/>
          </ac:spMkLst>
        </pc:spChg>
      </pc:sldChg>
      <pc:sldChg chg="modSp">
        <pc:chgData name="Guest User" userId="" providerId="Windows Live" clId="Web-{80C4B84A-8878-44AE-9A2F-859F889FC977}" dt="2024-02-29T21:05:31.615" v="923" actId="20577"/>
        <pc:sldMkLst>
          <pc:docMk/>
          <pc:sldMk cId="637835727" sldId="261"/>
        </pc:sldMkLst>
        <pc:spChg chg="mod">
          <ac:chgData name="Guest User" userId="" providerId="Windows Live" clId="Web-{80C4B84A-8878-44AE-9A2F-859F889FC977}" dt="2024-02-29T21:05:31.615" v="923" actId="20577"/>
          <ac:spMkLst>
            <pc:docMk/>
            <pc:sldMk cId="637835727" sldId="261"/>
            <ac:spMk id="3" creationId="{E27A1280-A05D-7EF1-6C9D-B50D7E5ABC84}"/>
          </ac:spMkLst>
        </pc:spChg>
      </pc:sldChg>
      <pc:sldChg chg="del">
        <pc:chgData name="Guest User" userId="" providerId="Windows Live" clId="Web-{80C4B84A-8878-44AE-9A2F-859F889FC977}" dt="2024-02-29T18:03:13.152" v="468"/>
        <pc:sldMkLst>
          <pc:docMk/>
          <pc:sldMk cId="2944440258" sldId="262"/>
        </pc:sldMkLst>
      </pc:sldChg>
      <pc:sldChg chg="modSp ord">
        <pc:chgData name="Guest User" userId="" providerId="Windows Live" clId="Web-{80C4B84A-8878-44AE-9A2F-859F889FC977}" dt="2024-02-29T20:53:06.466" v="800" actId="1076"/>
        <pc:sldMkLst>
          <pc:docMk/>
          <pc:sldMk cId="3295811963" sldId="263"/>
        </pc:sldMkLst>
        <pc:spChg chg="mod">
          <ac:chgData name="Guest User" userId="" providerId="Windows Live" clId="Web-{80C4B84A-8878-44AE-9A2F-859F889FC977}" dt="2024-02-29T20:53:06.466" v="800" actId="1076"/>
          <ac:spMkLst>
            <pc:docMk/>
            <pc:sldMk cId="3295811963" sldId="263"/>
            <ac:spMk id="3" creationId="{388D47FE-1C50-3E08-1EF2-1F3609AFDEC0}"/>
          </ac:spMkLst>
        </pc:spChg>
      </pc:sldChg>
      <pc:sldChg chg="del">
        <pc:chgData name="Guest User" userId="" providerId="Windows Live" clId="Web-{80C4B84A-8878-44AE-9A2F-859F889FC977}" dt="2024-02-29T15:55:42.695" v="17"/>
        <pc:sldMkLst>
          <pc:docMk/>
          <pc:sldMk cId="3677877492" sldId="264"/>
        </pc:sldMkLst>
      </pc:sldChg>
      <pc:sldChg chg="del">
        <pc:chgData name="Guest User" userId="" providerId="Windows Live" clId="Web-{80C4B84A-8878-44AE-9A2F-859F889FC977}" dt="2024-02-29T16:01:23.749" v="29"/>
        <pc:sldMkLst>
          <pc:docMk/>
          <pc:sldMk cId="3340697770" sldId="265"/>
        </pc:sldMkLst>
      </pc:sldChg>
      <pc:sldChg chg="del">
        <pc:chgData name="Guest User" userId="" providerId="Windows Live" clId="Web-{80C4B84A-8878-44AE-9A2F-859F889FC977}" dt="2024-02-29T15:55:42.695" v="16"/>
        <pc:sldMkLst>
          <pc:docMk/>
          <pc:sldMk cId="259235895" sldId="266"/>
        </pc:sldMkLst>
      </pc:sldChg>
      <pc:sldChg chg="del">
        <pc:chgData name="Guest User" userId="" providerId="Windows Live" clId="Web-{80C4B84A-8878-44AE-9A2F-859F889FC977}" dt="2024-02-29T15:55:42.679" v="11"/>
        <pc:sldMkLst>
          <pc:docMk/>
          <pc:sldMk cId="3638657146" sldId="267"/>
        </pc:sldMkLst>
      </pc:sldChg>
      <pc:sldChg chg="del">
        <pc:chgData name="Guest User" userId="" providerId="Windows Live" clId="Web-{80C4B84A-8878-44AE-9A2F-859F889FC977}" dt="2024-02-29T15:55:42.695" v="15"/>
        <pc:sldMkLst>
          <pc:docMk/>
          <pc:sldMk cId="3855633403" sldId="268"/>
        </pc:sldMkLst>
      </pc:sldChg>
      <pc:sldChg chg="del">
        <pc:chgData name="Guest User" userId="" providerId="Windows Live" clId="Web-{80C4B84A-8878-44AE-9A2F-859F889FC977}" dt="2024-02-29T15:55:42.695" v="12"/>
        <pc:sldMkLst>
          <pc:docMk/>
          <pc:sldMk cId="1981022243" sldId="269"/>
        </pc:sldMkLst>
      </pc:sldChg>
      <pc:sldChg chg="del">
        <pc:chgData name="Guest User" userId="" providerId="Windows Live" clId="Web-{80C4B84A-8878-44AE-9A2F-859F889FC977}" dt="2024-02-29T15:55:42.695" v="13"/>
        <pc:sldMkLst>
          <pc:docMk/>
          <pc:sldMk cId="2236511495" sldId="270"/>
        </pc:sldMkLst>
      </pc:sldChg>
      <pc:sldChg chg="del">
        <pc:chgData name="Guest User" userId="" providerId="Windows Live" clId="Web-{80C4B84A-8878-44AE-9A2F-859F889FC977}" dt="2024-02-29T15:55:42.695" v="14"/>
        <pc:sldMkLst>
          <pc:docMk/>
          <pc:sldMk cId="1884917712" sldId="271"/>
        </pc:sldMkLst>
      </pc:sldChg>
      <pc:sldChg chg="del">
        <pc:chgData name="Guest User" userId="" providerId="Windows Live" clId="Web-{80C4B84A-8878-44AE-9A2F-859F889FC977}" dt="2024-02-29T15:55:42.679" v="9"/>
        <pc:sldMkLst>
          <pc:docMk/>
          <pc:sldMk cId="2504343589" sldId="272"/>
        </pc:sldMkLst>
      </pc:sldChg>
      <pc:sldChg chg="del">
        <pc:chgData name="Guest User" userId="" providerId="Windows Live" clId="Web-{80C4B84A-8878-44AE-9A2F-859F889FC977}" dt="2024-02-29T15:55:42.664" v="0"/>
        <pc:sldMkLst>
          <pc:docMk/>
          <pc:sldMk cId="585043417" sldId="273"/>
        </pc:sldMkLst>
      </pc:sldChg>
      <pc:sldChg chg="del">
        <pc:chgData name="Guest User" userId="" providerId="Windows Live" clId="Web-{80C4B84A-8878-44AE-9A2F-859F889FC977}" dt="2024-02-29T15:55:42.679" v="1"/>
        <pc:sldMkLst>
          <pc:docMk/>
          <pc:sldMk cId="386380916" sldId="274"/>
        </pc:sldMkLst>
      </pc:sldChg>
      <pc:sldChg chg="del">
        <pc:chgData name="Guest User" userId="" providerId="Windows Live" clId="Web-{80C4B84A-8878-44AE-9A2F-859F889FC977}" dt="2024-02-29T15:55:42.679" v="2"/>
        <pc:sldMkLst>
          <pc:docMk/>
          <pc:sldMk cId="1126092202" sldId="275"/>
        </pc:sldMkLst>
      </pc:sldChg>
      <pc:sldChg chg="del">
        <pc:chgData name="Guest User" userId="" providerId="Windows Live" clId="Web-{80C4B84A-8878-44AE-9A2F-859F889FC977}" dt="2024-02-29T15:55:42.679" v="3"/>
        <pc:sldMkLst>
          <pc:docMk/>
          <pc:sldMk cId="395067468" sldId="276"/>
        </pc:sldMkLst>
      </pc:sldChg>
      <pc:sldChg chg="del">
        <pc:chgData name="Guest User" userId="" providerId="Windows Live" clId="Web-{80C4B84A-8878-44AE-9A2F-859F889FC977}" dt="2024-02-29T15:55:42.679" v="4"/>
        <pc:sldMkLst>
          <pc:docMk/>
          <pc:sldMk cId="2369545165" sldId="277"/>
        </pc:sldMkLst>
      </pc:sldChg>
      <pc:sldChg chg="del">
        <pc:chgData name="Guest User" userId="" providerId="Windows Live" clId="Web-{80C4B84A-8878-44AE-9A2F-859F889FC977}" dt="2024-02-29T15:55:42.679" v="5"/>
        <pc:sldMkLst>
          <pc:docMk/>
          <pc:sldMk cId="4009098733" sldId="278"/>
        </pc:sldMkLst>
      </pc:sldChg>
      <pc:sldChg chg="del">
        <pc:chgData name="Guest User" userId="" providerId="Windows Live" clId="Web-{80C4B84A-8878-44AE-9A2F-859F889FC977}" dt="2024-02-29T15:55:42.679" v="6"/>
        <pc:sldMkLst>
          <pc:docMk/>
          <pc:sldMk cId="285312886" sldId="279"/>
        </pc:sldMkLst>
      </pc:sldChg>
      <pc:sldChg chg="del">
        <pc:chgData name="Guest User" userId="" providerId="Windows Live" clId="Web-{80C4B84A-8878-44AE-9A2F-859F889FC977}" dt="2024-02-29T15:55:42.679" v="7"/>
        <pc:sldMkLst>
          <pc:docMk/>
          <pc:sldMk cId="3200772004" sldId="280"/>
        </pc:sldMkLst>
      </pc:sldChg>
      <pc:sldChg chg="del">
        <pc:chgData name="Guest User" userId="" providerId="Windows Live" clId="Web-{80C4B84A-8878-44AE-9A2F-859F889FC977}" dt="2024-02-29T15:55:42.679" v="8"/>
        <pc:sldMkLst>
          <pc:docMk/>
          <pc:sldMk cId="475937846" sldId="281"/>
        </pc:sldMkLst>
      </pc:sldChg>
      <pc:sldChg chg="del">
        <pc:chgData name="Guest User" userId="" providerId="Windows Live" clId="Web-{80C4B84A-8878-44AE-9A2F-859F889FC977}" dt="2024-02-29T15:55:42.679" v="10"/>
        <pc:sldMkLst>
          <pc:docMk/>
          <pc:sldMk cId="3956840303" sldId="282"/>
        </pc:sldMkLst>
      </pc:sldChg>
      <pc:sldChg chg="delSp">
        <pc:chgData name="Guest User" userId="" providerId="Windows Live" clId="Web-{80C4B84A-8878-44AE-9A2F-859F889FC977}" dt="2024-02-29T20:42:53.400" v="692"/>
        <pc:sldMkLst>
          <pc:docMk/>
          <pc:sldMk cId="2791476811" sldId="284"/>
        </pc:sldMkLst>
        <pc:spChg chg="del">
          <ac:chgData name="Guest User" userId="" providerId="Windows Live" clId="Web-{80C4B84A-8878-44AE-9A2F-859F889FC977}" dt="2024-02-29T20:42:53.400" v="692"/>
          <ac:spMkLst>
            <pc:docMk/>
            <pc:sldMk cId="2791476811" sldId="284"/>
            <ac:spMk id="3" creationId="{AED0795F-BB59-5135-7F83-B8419D350928}"/>
          </ac:spMkLst>
        </pc:spChg>
      </pc:sldChg>
      <pc:sldChg chg="del">
        <pc:chgData name="Guest User" userId="" providerId="Windows Live" clId="Web-{80C4B84A-8878-44AE-9A2F-859F889FC977}" dt="2024-02-29T18:07:17.334" v="593"/>
        <pc:sldMkLst>
          <pc:docMk/>
          <pc:sldMk cId="1546294048" sldId="286"/>
        </pc:sldMkLst>
      </pc:sldChg>
      <pc:sldChg chg="addSp delSp modSp">
        <pc:chgData name="Guest User" userId="" providerId="Windows Live" clId="Web-{80C4B84A-8878-44AE-9A2F-859F889FC977}" dt="2024-02-29T16:39:32.796" v="453" actId="20577"/>
        <pc:sldMkLst>
          <pc:docMk/>
          <pc:sldMk cId="1134504956" sldId="288"/>
        </pc:sldMkLst>
        <pc:spChg chg="mod">
          <ac:chgData name="Guest User" userId="" providerId="Windows Live" clId="Web-{80C4B84A-8878-44AE-9A2F-859F889FC977}" dt="2024-02-29T16:12:51.982" v="60" actId="20577"/>
          <ac:spMkLst>
            <pc:docMk/>
            <pc:sldMk cId="1134504956" sldId="288"/>
            <ac:spMk id="2" creationId="{91F89A20-C9D9-0F0E-2652-6ABF11BD57C0}"/>
          </ac:spMkLst>
        </pc:spChg>
        <pc:spChg chg="del mod">
          <ac:chgData name="Guest User" userId="" providerId="Windows Live" clId="Web-{80C4B84A-8878-44AE-9A2F-859F889FC977}" dt="2024-02-29T16:14:23.625" v="99"/>
          <ac:spMkLst>
            <pc:docMk/>
            <pc:sldMk cId="1134504956" sldId="288"/>
            <ac:spMk id="3" creationId="{C59D600C-CE83-B7A7-A94A-FA9376A3AB74}"/>
          </ac:spMkLst>
        </pc:spChg>
        <pc:spChg chg="add mod">
          <ac:chgData name="Guest User" userId="" providerId="Windows Live" clId="Web-{80C4B84A-8878-44AE-9A2F-859F889FC977}" dt="2024-02-29T16:39:32.796" v="453" actId="20577"/>
          <ac:spMkLst>
            <pc:docMk/>
            <pc:sldMk cId="1134504956" sldId="288"/>
            <ac:spMk id="5" creationId="{50FC19DC-978C-A88A-9650-E9F00B28FC02}"/>
          </ac:spMkLst>
        </pc:spChg>
        <pc:spChg chg="add del mod">
          <ac:chgData name="Guest User" userId="" providerId="Windows Live" clId="Web-{80C4B84A-8878-44AE-9A2F-859F889FC977}" dt="2024-02-29T16:14:29.937" v="100"/>
          <ac:spMkLst>
            <pc:docMk/>
            <pc:sldMk cId="1134504956" sldId="288"/>
            <ac:spMk id="7" creationId="{F29D0346-08B7-33E6-CD5E-7CF417B19249}"/>
          </ac:spMkLst>
        </pc:spChg>
        <pc:graphicFrameChg chg="del">
          <ac:chgData name="Guest User" userId="" providerId="Windows Live" clId="Web-{80C4B84A-8878-44AE-9A2F-859F889FC977}" dt="2024-02-29T16:12:28.185" v="48"/>
          <ac:graphicFrameMkLst>
            <pc:docMk/>
            <pc:sldMk cId="1134504956" sldId="288"/>
            <ac:graphicFrameMk id="4" creationId="{29AF893C-42DC-D6D4-7659-67E8E568FE88}"/>
          </ac:graphicFrameMkLst>
        </pc:graphicFrameChg>
        <pc:graphicFrameChg chg="add del mod">
          <ac:chgData name="Guest User" userId="" providerId="Windows Live" clId="Web-{80C4B84A-8878-44AE-9A2F-859F889FC977}" dt="2024-02-29T16:26:20.670" v="107"/>
          <ac:graphicFrameMkLst>
            <pc:docMk/>
            <pc:sldMk cId="1134504956" sldId="288"/>
            <ac:graphicFrameMk id="9" creationId="{366EA0C8-C6B5-3F1B-86E2-A4A849D8A9C4}"/>
          </ac:graphicFrameMkLst>
        </pc:graphicFrameChg>
        <pc:graphicFrameChg chg="add del mod">
          <ac:chgData name="Guest User" userId="" providerId="Windows Live" clId="Web-{80C4B84A-8878-44AE-9A2F-859F889FC977}" dt="2024-02-29T16:27:12.015" v="117"/>
          <ac:graphicFrameMkLst>
            <pc:docMk/>
            <pc:sldMk cId="1134504956" sldId="288"/>
            <ac:graphicFrameMk id="11" creationId="{00F220C3-8741-DF03-A733-9458DDB671EA}"/>
          </ac:graphicFrameMkLst>
        </pc:graphicFrameChg>
      </pc:sldChg>
      <pc:sldChg chg="addSp delSp modSp">
        <pc:chgData name="Guest User" userId="" providerId="Windows Live" clId="Web-{80C4B84A-8878-44AE-9A2F-859F889FC977}" dt="2024-02-29T20:55:44.612" v="817" actId="14100"/>
        <pc:sldMkLst>
          <pc:docMk/>
          <pc:sldMk cId="71698667" sldId="289"/>
        </pc:sldMkLst>
        <pc:spChg chg="del mod">
          <ac:chgData name="Guest User" userId="" providerId="Windows Live" clId="Web-{80C4B84A-8878-44AE-9A2F-859F889FC977}" dt="2024-02-29T20:54:29.063" v="812"/>
          <ac:spMkLst>
            <pc:docMk/>
            <pc:sldMk cId="71698667" sldId="289"/>
            <ac:spMk id="3" creationId="{FB344624-3C72-77A2-FF8E-79B13782E418}"/>
          </ac:spMkLst>
        </pc:spChg>
        <pc:spChg chg="add mod">
          <ac:chgData name="Guest User" userId="" providerId="Windows Live" clId="Web-{80C4B84A-8878-44AE-9A2F-859F889FC977}" dt="2024-02-29T20:55:44.612" v="817" actId="14100"/>
          <ac:spMkLst>
            <pc:docMk/>
            <pc:sldMk cId="71698667" sldId="289"/>
            <ac:spMk id="5" creationId="{9E162AC9-87A9-EB15-1622-C1A56D6B369D}"/>
          </ac:spMkLst>
        </pc:spChg>
        <pc:spChg chg="add del mod">
          <ac:chgData name="Guest User" userId="" providerId="Windows Live" clId="Web-{80C4B84A-8878-44AE-9A2F-859F889FC977}" dt="2024-02-29T20:54:51.860" v="813"/>
          <ac:spMkLst>
            <pc:docMk/>
            <pc:sldMk cId="71698667" sldId="289"/>
            <ac:spMk id="7" creationId="{0E5E1DAE-0D6D-3D2F-9AF3-80F8EC4D1A64}"/>
          </ac:spMkLst>
        </pc:spChg>
      </pc:sldChg>
      <pc:sldChg chg="addSp delSp modSp">
        <pc:chgData name="Guest User" userId="" providerId="Windows Live" clId="Web-{80C4B84A-8878-44AE-9A2F-859F889FC977}" dt="2024-02-29T20:36:52.921" v="671" actId="1076"/>
        <pc:sldMkLst>
          <pc:docMk/>
          <pc:sldMk cId="55099370" sldId="291"/>
        </pc:sldMkLst>
        <pc:spChg chg="add del mod">
          <ac:chgData name="Guest User" userId="" providerId="Windows Live" clId="Web-{80C4B84A-8878-44AE-9A2F-859F889FC977}" dt="2024-02-29T20:32:57.397" v="622"/>
          <ac:spMkLst>
            <pc:docMk/>
            <pc:sldMk cId="55099370" sldId="291"/>
            <ac:spMk id="41" creationId="{D1784461-94F0-2679-98CE-C7FE2A42369F}"/>
          </ac:spMkLst>
        </pc:spChg>
        <pc:graphicFrameChg chg="mod modGraphic">
          <ac:chgData name="Guest User" userId="" providerId="Windows Live" clId="Web-{80C4B84A-8878-44AE-9A2F-859F889FC977}" dt="2024-02-29T20:32:53.288" v="621" actId="1076"/>
          <ac:graphicFrameMkLst>
            <pc:docMk/>
            <pc:sldMk cId="55099370" sldId="291"/>
            <ac:graphicFrameMk id="10" creationId="{B5AB3DA7-E8ED-BD56-DFDE-48F2E119CAF5}"/>
          </ac:graphicFrameMkLst>
        </pc:graphicFrameChg>
        <pc:picChg chg="mod">
          <ac:chgData name="Guest User" userId="" providerId="Windows Live" clId="Web-{80C4B84A-8878-44AE-9A2F-859F889FC977}" dt="2024-02-29T20:36:52.921" v="671" actId="1076"/>
          <ac:picMkLst>
            <pc:docMk/>
            <pc:sldMk cId="55099370" sldId="291"/>
            <ac:picMk id="5" creationId="{1CAD0A68-E2CF-D78E-AF7A-200BE6AC7109}"/>
          </ac:picMkLst>
        </pc:picChg>
      </pc:sldChg>
      <pc:sldChg chg="addSp delSp modSp">
        <pc:chgData name="Guest User" userId="" providerId="Windows Live" clId="Web-{80C4B84A-8878-44AE-9A2F-859F889FC977}" dt="2024-02-29T20:39:30.816" v="691" actId="1076"/>
        <pc:sldMkLst>
          <pc:docMk/>
          <pc:sldMk cId="2018707143" sldId="292"/>
        </pc:sldMkLst>
        <pc:spChg chg="mod">
          <ac:chgData name="Guest User" userId="" providerId="Windows Live" clId="Web-{80C4B84A-8878-44AE-9A2F-859F889FC977}" dt="2024-02-29T20:39:30.816" v="691" actId="1076"/>
          <ac:spMkLst>
            <pc:docMk/>
            <pc:sldMk cId="2018707143" sldId="292"/>
            <ac:spMk id="2" creationId="{91F89A20-C9D9-0F0E-2652-6ABF11BD57C0}"/>
          </ac:spMkLst>
        </pc:spChg>
        <pc:spChg chg="mod">
          <ac:chgData name="Guest User" userId="" providerId="Windows Live" clId="Web-{80C4B84A-8878-44AE-9A2F-859F889FC977}" dt="2024-02-29T20:39:16.206" v="690" actId="1076"/>
          <ac:spMkLst>
            <pc:docMk/>
            <pc:sldMk cId="2018707143" sldId="292"/>
            <ac:spMk id="3" creationId="{C59D600C-CE83-B7A7-A94A-FA9376A3AB74}"/>
          </ac:spMkLst>
        </pc:spChg>
        <pc:spChg chg="mod">
          <ac:chgData name="Guest User" userId="" providerId="Windows Live" clId="Web-{80C4B84A-8878-44AE-9A2F-859F889FC977}" dt="2024-02-29T16:14:59.188" v="105" actId="1076"/>
          <ac:spMkLst>
            <pc:docMk/>
            <pc:sldMk cId="2018707143" sldId="292"/>
            <ac:spMk id="6" creationId="{FA231FD4-7582-508C-D660-5E4E3BE36547}"/>
          </ac:spMkLst>
        </pc:spChg>
        <pc:spChg chg="add del mod">
          <ac:chgData name="Guest User" userId="" providerId="Windows Live" clId="Web-{80C4B84A-8878-44AE-9A2F-859F889FC977}" dt="2024-02-29T20:35:28.558" v="651"/>
          <ac:spMkLst>
            <pc:docMk/>
            <pc:sldMk cId="2018707143" sldId="292"/>
            <ac:spMk id="81" creationId="{9ABA8488-5D9F-17D0-3FB4-55D3CE60B3D3}"/>
          </ac:spMkLst>
        </pc:spChg>
        <pc:spChg chg="add del mod">
          <ac:chgData name="Guest User" userId="" providerId="Windows Live" clId="Web-{80C4B84A-8878-44AE-9A2F-859F889FC977}" dt="2024-02-29T20:35:41.027" v="656"/>
          <ac:spMkLst>
            <pc:docMk/>
            <pc:sldMk cId="2018707143" sldId="292"/>
            <ac:spMk id="82" creationId="{F8ACF8CB-E540-9F62-0ED9-5F94AC3EC15F}"/>
          </ac:spMkLst>
        </pc:spChg>
        <pc:spChg chg="add del mod">
          <ac:chgData name="Guest User" userId="" providerId="Windows Live" clId="Web-{80C4B84A-8878-44AE-9A2F-859F889FC977}" dt="2024-02-29T20:36:37.654" v="667"/>
          <ac:spMkLst>
            <pc:docMk/>
            <pc:sldMk cId="2018707143" sldId="292"/>
            <ac:spMk id="83" creationId="{7C552241-BDCB-8C34-B712-BF321E75DFD7}"/>
          </ac:spMkLst>
        </pc:spChg>
        <pc:graphicFrameChg chg="mod modGraphic">
          <ac:chgData name="Guest User" userId="" providerId="Windows Live" clId="Web-{80C4B84A-8878-44AE-9A2F-859F889FC977}" dt="2024-02-29T20:37:54.016" v="681" actId="1076"/>
          <ac:graphicFrameMkLst>
            <pc:docMk/>
            <pc:sldMk cId="2018707143" sldId="292"/>
            <ac:graphicFrameMk id="8" creationId="{763DEBC9-116E-1D61-5208-D9A3241FDEC7}"/>
          </ac:graphicFrameMkLst>
        </pc:graphicFrameChg>
        <pc:graphicFrameChg chg="add del mod modGraphic">
          <ac:chgData name="Guest User" userId="" providerId="Windows Live" clId="Web-{80C4B84A-8878-44AE-9A2F-859F889FC977}" dt="2024-02-29T20:35:13.964" v="646"/>
          <ac:graphicFrameMkLst>
            <pc:docMk/>
            <pc:sldMk cId="2018707143" sldId="292"/>
            <ac:graphicFrameMk id="15" creationId="{D0623FB8-C055-24BD-C02B-A4FA6F803434}"/>
          </ac:graphicFrameMkLst>
        </pc:graphicFrameChg>
        <pc:graphicFrameChg chg="add del mod">
          <ac:chgData name="Guest User" userId="" providerId="Windows Live" clId="Web-{80C4B84A-8878-44AE-9A2F-859F889FC977}" dt="2024-02-29T20:33:33.320" v="628"/>
          <ac:graphicFrameMkLst>
            <pc:docMk/>
            <pc:sldMk cId="2018707143" sldId="292"/>
            <ac:graphicFrameMk id="20" creationId="{E323F97F-F68E-7F2F-8210-BB8145196FCE}"/>
          </ac:graphicFrameMkLst>
        </pc:graphicFrameChg>
        <pc:picChg chg="mod">
          <ac:chgData name="Guest User" userId="" providerId="Windows Live" clId="Web-{80C4B84A-8878-44AE-9A2F-859F889FC977}" dt="2024-02-29T20:37:53.985" v="680" actId="1076"/>
          <ac:picMkLst>
            <pc:docMk/>
            <pc:sldMk cId="2018707143" sldId="292"/>
            <ac:picMk id="5" creationId="{1CAD0A68-E2CF-D78E-AF7A-200BE6AC7109}"/>
          </ac:picMkLst>
        </pc:picChg>
        <pc:picChg chg="add del">
          <ac:chgData name="Guest User" userId="" providerId="Windows Live" clId="Web-{80C4B84A-8878-44AE-9A2F-859F889FC977}" dt="2024-02-29T20:33:12.960" v="624"/>
          <ac:picMkLst>
            <pc:docMk/>
            <pc:sldMk cId="2018707143" sldId="292"/>
            <ac:picMk id="13" creationId="{14DFD0AA-AE09-58EF-D84C-E317E6C900B1}"/>
          </ac:picMkLst>
        </pc:picChg>
      </pc:sldChg>
      <pc:sldChg chg="addSp delSp modSp mod setBg">
        <pc:chgData name="Guest User" userId="" providerId="Windows Live" clId="Web-{80C4B84A-8878-44AE-9A2F-859F889FC977}" dt="2024-02-29T18:06:57.927" v="591"/>
        <pc:sldMkLst>
          <pc:docMk/>
          <pc:sldMk cId="2974106657" sldId="295"/>
        </pc:sldMkLst>
        <pc:spChg chg="mod">
          <ac:chgData name="Guest User" userId="" providerId="Windows Live" clId="Web-{80C4B84A-8878-44AE-9A2F-859F889FC977}" dt="2024-02-29T18:06:27.347" v="498" actId="1076"/>
          <ac:spMkLst>
            <pc:docMk/>
            <pc:sldMk cId="2974106657" sldId="295"/>
            <ac:spMk id="2" creationId="{5AD193EA-22B6-644C-1EC5-72C324A08F40}"/>
          </ac:spMkLst>
        </pc:spChg>
        <pc:spChg chg="del mod">
          <ac:chgData name="Guest User" userId="" providerId="Windows Live" clId="Web-{80C4B84A-8878-44AE-9A2F-859F889FC977}" dt="2024-02-29T18:04:21.108" v="474"/>
          <ac:spMkLst>
            <pc:docMk/>
            <pc:sldMk cId="2974106657" sldId="295"/>
            <ac:spMk id="3" creationId="{AC6D440F-23DA-E1B6-35FD-319944356D5B}"/>
          </ac:spMkLst>
        </pc:spChg>
        <pc:spChg chg="add del mod">
          <ac:chgData name="Guest User" userId="" providerId="Windows Live" clId="Web-{80C4B84A-8878-44AE-9A2F-859F889FC977}" dt="2024-02-29T18:04:40.468" v="479"/>
          <ac:spMkLst>
            <pc:docMk/>
            <pc:sldMk cId="2974106657" sldId="295"/>
            <ac:spMk id="7" creationId="{2ADDDB8B-67D0-A76A-BB69-17192F975C76}"/>
          </ac:spMkLst>
        </pc:spChg>
        <pc:grpChg chg="add">
          <ac:chgData name="Guest User" userId="" providerId="Windows Live" clId="Web-{80C4B84A-8878-44AE-9A2F-859F889FC977}" dt="2024-02-29T18:05:46.939" v="494"/>
          <ac:grpSpMkLst>
            <pc:docMk/>
            <pc:sldMk cId="2974106657" sldId="295"/>
            <ac:grpSpMk id="10" creationId="{B4DE830A-B531-4A3B-96F6-0ECE88B08555}"/>
          </ac:grpSpMkLst>
        </pc:grpChg>
        <pc:graphicFrameChg chg="add mod modGraphic">
          <ac:chgData name="Guest User" userId="" providerId="Windows Live" clId="Web-{80C4B84A-8878-44AE-9A2F-859F889FC977}" dt="2024-02-29T18:06:57.927" v="591"/>
          <ac:graphicFrameMkLst>
            <pc:docMk/>
            <pc:sldMk cId="2974106657" sldId="295"/>
            <ac:graphicFrameMk id="5" creationId="{8725EAAF-B543-B216-6B49-850FB1947F6A}"/>
          </ac:graphicFrameMkLst>
        </pc:graphicFrameChg>
      </pc:sldChg>
      <pc:sldChg chg="addSp delSp modSp new">
        <pc:chgData name="Guest User" userId="" providerId="Windows Live" clId="Web-{80C4B84A-8878-44AE-9A2F-859F889FC977}" dt="2024-02-29T16:00:03.841" v="27" actId="1076"/>
        <pc:sldMkLst>
          <pc:docMk/>
          <pc:sldMk cId="4097704718" sldId="297"/>
        </pc:sldMkLst>
        <pc:spChg chg="mod">
          <ac:chgData name="Guest User" userId="" providerId="Windows Live" clId="Web-{80C4B84A-8878-44AE-9A2F-859F889FC977}" dt="2024-02-29T15:58:11.823" v="21" actId="20577"/>
          <ac:spMkLst>
            <pc:docMk/>
            <pc:sldMk cId="4097704718" sldId="297"/>
            <ac:spMk id="2" creationId="{24D095AA-57B0-FB23-F9DF-9588C8B8BBA6}"/>
          </ac:spMkLst>
        </pc:spChg>
        <pc:spChg chg="del">
          <ac:chgData name="Guest User" userId="" providerId="Windows Live" clId="Web-{80C4B84A-8878-44AE-9A2F-859F889FC977}" dt="2024-02-29T15:58:54.418" v="22"/>
          <ac:spMkLst>
            <pc:docMk/>
            <pc:sldMk cId="4097704718" sldId="297"/>
            <ac:spMk id="3" creationId="{4F6F0237-F395-15B9-DFAE-C759E016124E}"/>
          </ac:spMkLst>
        </pc:spChg>
        <pc:spChg chg="add mod">
          <ac:chgData name="Guest User" userId="" providerId="Windows Live" clId="Web-{80C4B84A-8878-44AE-9A2F-859F889FC977}" dt="2024-02-29T16:00:03.841" v="27" actId="1076"/>
          <ac:spMkLst>
            <pc:docMk/>
            <pc:sldMk cId="4097704718" sldId="297"/>
            <ac:spMk id="4" creationId="{1BBCF7B6-5AFA-7A0C-029D-2DEBD2706380}"/>
          </ac:spMkLst>
        </pc:spChg>
      </pc:sldChg>
      <pc:sldChg chg="addSp delSp modSp add replId">
        <pc:chgData name="Guest User" userId="" providerId="Windows Live" clId="Web-{80C4B84A-8878-44AE-9A2F-859F889FC977}" dt="2024-02-29T16:42:56.393" v="467" actId="1076"/>
        <pc:sldMkLst>
          <pc:docMk/>
          <pc:sldMk cId="4122920042" sldId="298"/>
        </pc:sldMkLst>
        <pc:spChg chg="mod">
          <ac:chgData name="Guest User" userId="" providerId="Windows Live" clId="Web-{80C4B84A-8878-44AE-9A2F-859F889FC977}" dt="2024-02-29T16:42:56.362" v="465" actId="1076"/>
          <ac:spMkLst>
            <pc:docMk/>
            <pc:sldMk cId="4122920042" sldId="298"/>
            <ac:spMk id="6" creationId="{148954AD-8C57-43BC-5C05-55A6EC69E5DF}"/>
          </ac:spMkLst>
        </pc:spChg>
        <pc:spChg chg="mod">
          <ac:chgData name="Guest User" userId="" providerId="Windows Live" clId="Web-{80C4B84A-8878-44AE-9A2F-859F889FC977}" dt="2024-02-29T16:42:56.378" v="466" actId="1076"/>
          <ac:spMkLst>
            <pc:docMk/>
            <pc:sldMk cId="4122920042" sldId="298"/>
            <ac:spMk id="8" creationId="{515BBF17-E798-1510-6CDB-0517865F1329}"/>
          </ac:spMkLst>
        </pc:spChg>
        <pc:spChg chg="add del">
          <ac:chgData name="Guest User" userId="" providerId="Windows Live" clId="Web-{80C4B84A-8878-44AE-9A2F-859F889FC977}" dt="2024-02-29T16:42:39.612" v="462"/>
          <ac:spMkLst>
            <pc:docMk/>
            <pc:sldMk cId="4122920042" sldId="298"/>
            <ac:spMk id="9" creationId="{654D77E3-E346-C43A-80E3-66439534589F}"/>
          </ac:spMkLst>
        </pc:spChg>
        <pc:spChg chg="add del">
          <ac:chgData name="Guest User" userId="" providerId="Windows Live" clId="Web-{80C4B84A-8878-44AE-9A2F-859F889FC977}" dt="2024-02-29T16:42:41.518" v="464"/>
          <ac:spMkLst>
            <pc:docMk/>
            <pc:sldMk cId="4122920042" sldId="298"/>
            <ac:spMk id="10" creationId="{7F337CEE-4862-CB6D-C0A1-5B8BBEA1F61F}"/>
          </ac:spMkLst>
        </pc:spChg>
        <pc:spChg chg="mod">
          <ac:chgData name="Guest User" userId="" providerId="Windows Live" clId="Web-{80C4B84A-8878-44AE-9A2F-859F889FC977}" dt="2024-02-29T16:42:56.393" v="467" actId="1076"/>
          <ac:spMkLst>
            <pc:docMk/>
            <pc:sldMk cId="4122920042" sldId="298"/>
            <ac:spMk id="11" creationId="{02A71367-B27A-93A8-36D5-AA6A9F9CC1F8}"/>
          </ac:spMkLst>
        </pc:spChg>
        <pc:spChg chg="add del">
          <ac:chgData name="Guest User" userId="" providerId="Windows Live" clId="Web-{80C4B84A-8878-44AE-9A2F-859F889FC977}" dt="2024-02-29T16:42:41.518" v="463"/>
          <ac:spMkLst>
            <pc:docMk/>
            <pc:sldMk cId="4122920042" sldId="298"/>
            <ac:spMk id="14" creationId="{06B053A2-7382-6600-82B0-03F26E0AEF73}"/>
          </ac:spMkLst>
        </pc:spChg>
      </pc:sldChg>
      <pc:sldChg chg="addSp delSp modSp add del replId">
        <pc:chgData name="Guest User" userId="" providerId="Windows Live" clId="Web-{80C4B84A-8878-44AE-9A2F-859F889FC977}" dt="2024-02-29T16:37:11.746" v="413"/>
        <pc:sldMkLst>
          <pc:docMk/>
          <pc:sldMk cId="3563188946" sldId="299"/>
        </pc:sldMkLst>
        <pc:spChg chg="del">
          <ac:chgData name="Guest User" userId="" providerId="Windows Live" clId="Web-{80C4B84A-8878-44AE-9A2F-859F889FC977}" dt="2024-02-29T16:12:36.857" v="49"/>
          <ac:spMkLst>
            <pc:docMk/>
            <pc:sldMk cId="3563188946" sldId="299"/>
            <ac:spMk id="2" creationId="{91F89A20-C9D9-0F0E-2652-6ABF11BD57C0}"/>
          </ac:spMkLst>
        </pc:spChg>
        <pc:spChg chg="add del mod">
          <ac:chgData name="Guest User" userId="" providerId="Windows Live" clId="Web-{80C4B84A-8878-44AE-9A2F-859F889FC977}" dt="2024-02-29T16:12:42.107" v="50"/>
          <ac:spMkLst>
            <pc:docMk/>
            <pc:sldMk cId="3563188946" sldId="299"/>
            <ac:spMk id="6" creationId="{5270C0F4-82BC-B608-14B0-CBA864DA0F3C}"/>
          </ac:spMkLst>
        </pc:spChg>
      </pc:sldChg>
      <pc:sldChg chg="addSp delSp modSp new mod setBg">
        <pc:chgData name="Guest User" userId="" providerId="Windows Live" clId="Web-{80C4B84A-8878-44AE-9A2F-859F889FC977}" dt="2024-02-29T16:40:27.937" v="461"/>
        <pc:sldMkLst>
          <pc:docMk/>
          <pc:sldMk cId="1393361731" sldId="302"/>
        </pc:sldMkLst>
        <pc:spChg chg="del">
          <ac:chgData name="Guest User" userId="" providerId="Windows Live" clId="Web-{80C4B84A-8878-44AE-9A2F-859F889FC977}" dt="2024-02-29T16:26:30.983" v="110"/>
          <ac:spMkLst>
            <pc:docMk/>
            <pc:sldMk cId="1393361731" sldId="302"/>
            <ac:spMk id="2" creationId="{F8747342-2F47-28EE-9ED8-AD9DA534EFEE}"/>
          </ac:spMkLst>
        </pc:spChg>
        <pc:spChg chg="del">
          <ac:chgData name="Guest User" userId="" providerId="Windows Live" clId="Web-{80C4B84A-8878-44AE-9A2F-859F889FC977}" dt="2024-02-29T16:26:27.624" v="109"/>
          <ac:spMkLst>
            <pc:docMk/>
            <pc:sldMk cId="1393361731" sldId="302"/>
            <ac:spMk id="3" creationId="{4C503CD1-A1A8-C480-F23F-AFBED85A1FDE}"/>
          </ac:spMkLst>
        </pc:spChg>
        <pc:spChg chg="add">
          <ac:chgData name="Guest User" userId="" providerId="Windows Live" clId="Web-{80C4B84A-8878-44AE-9A2F-859F889FC977}" dt="2024-02-29T16:26:30.983" v="110"/>
          <ac:spMkLst>
            <pc:docMk/>
            <pc:sldMk cId="1393361731" sldId="302"/>
            <ac:spMk id="22" creationId="{03E8462A-FEBA-4848-81CC-3F8DA3E477BE}"/>
          </ac:spMkLst>
        </pc:spChg>
        <pc:spChg chg="add">
          <ac:chgData name="Guest User" userId="" providerId="Windows Live" clId="Web-{80C4B84A-8878-44AE-9A2F-859F889FC977}" dt="2024-02-29T16:26:30.983" v="110"/>
          <ac:spMkLst>
            <pc:docMk/>
            <pc:sldMk cId="1393361731" sldId="302"/>
            <ac:spMk id="35" creationId="{7941F9B1-B01B-4A84-89D9-B169AEB4E456}"/>
          </ac:spMkLst>
        </pc:spChg>
        <pc:grpChg chg="add">
          <ac:chgData name="Guest User" userId="" providerId="Windows Live" clId="Web-{80C4B84A-8878-44AE-9A2F-859F889FC977}" dt="2024-02-29T16:26:30.983" v="110"/>
          <ac:grpSpMkLst>
            <pc:docMk/>
            <pc:sldMk cId="1393361731" sldId="302"/>
            <ac:grpSpMk id="10" creationId="{609316A9-990D-4EC3-A671-70EE5C1493A4}"/>
          </ac:grpSpMkLst>
        </pc:grpChg>
        <pc:grpChg chg="add">
          <ac:chgData name="Guest User" userId="" providerId="Windows Live" clId="Web-{80C4B84A-8878-44AE-9A2F-859F889FC977}" dt="2024-02-29T16:26:30.983" v="110"/>
          <ac:grpSpMkLst>
            <pc:docMk/>
            <pc:sldMk cId="1393361731" sldId="302"/>
            <ac:grpSpMk id="24" creationId="{2109F83F-40FE-4DB3-84CC-09FB3340D06D}"/>
          </ac:grpSpMkLst>
        </pc:grpChg>
        <pc:graphicFrameChg chg="add mod ord modGraphic">
          <ac:chgData name="Guest User" userId="" providerId="Windows Live" clId="Web-{80C4B84A-8878-44AE-9A2F-859F889FC977}" dt="2024-02-29T16:40:27.937" v="461"/>
          <ac:graphicFrameMkLst>
            <pc:docMk/>
            <pc:sldMk cId="1393361731" sldId="302"/>
            <ac:graphicFrameMk id="5" creationId="{CE154F7E-DCC3-A30D-DD6D-300A7BA4B279}"/>
          </ac:graphicFrameMkLst>
        </pc:graphicFrameChg>
        <pc:graphicFrameChg chg="add del mod">
          <ac:chgData name="Guest User" userId="" providerId="Windows Live" clId="Web-{80C4B84A-8878-44AE-9A2F-859F889FC977}" dt="2024-02-29T16:36:32.870" v="342"/>
          <ac:graphicFrameMkLst>
            <pc:docMk/>
            <pc:sldMk cId="1393361731" sldId="302"/>
            <ac:graphicFrameMk id="7" creationId="{C3C63CFE-15A4-00DF-F77E-698C97FC3E10}"/>
          </ac:graphicFrameMkLst>
        </pc:graphicFrameChg>
        <pc:graphicFrameChg chg="add del mod">
          <ac:chgData name="Guest User" userId="" providerId="Windows Live" clId="Web-{80C4B84A-8878-44AE-9A2F-859F889FC977}" dt="2024-02-29T16:36:37.401" v="344"/>
          <ac:graphicFrameMkLst>
            <pc:docMk/>
            <pc:sldMk cId="1393361731" sldId="302"/>
            <ac:graphicFrameMk id="9" creationId="{051EB88C-710E-F6C9-8D75-040F397BFB11}"/>
          </ac:graphicFrameMkLst>
        </pc:graphicFrameChg>
      </pc:sldChg>
      <pc:sldChg chg="addSp delSp modSp add del replId">
        <pc:chgData name="Guest User" userId="" providerId="Windows Live" clId="Web-{80C4B84A-8878-44AE-9A2F-859F889FC977}" dt="2024-02-29T16:37:49.106" v="414"/>
        <pc:sldMkLst>
          <pc:docMk/>
          <pc:sldMk cId="4090204921" sldId="303"/>
        </pc:sldMkLst>
        <pc:graphicFrameChg chg="add del mod modGraphic">
          <ac:chgData name="Guest User" userId="" providerId="Windows Live" clId="Web-{80C4B84A-8878-44AE-9A2F-859F889FC977}" dt="2024-02-29T16:30:39.113" v="161"/>
          <ac:graphicFrameMkLst>
            <pc:docMk/>
            <pc:sldMk cId="4090204921" sldId="303"/>
            <ac:graphicFrameMk id="4" creationId="{1E61D90F-E52C-8B14-783B-42A0921B524E}"/>
          </ac:graphicFrameMkLst>
        </pc:graphicFrameChg>
      </pc:sldChg>
      <pc:sldChg chg="add del replId">
        <pc:chgData name="Guest User" userId="" providerId="Windows Live" clId="Web-{80C4B84A-8878-44AE-9A2F-859F889FC977}" dt="2024-02-29T16:27:30.484" v="124"/>
        <pc:sldMkLst>
          <pc:docMk/>
          <pc:sldMk cId="4278502816" sldId="304"/>
        </pc:sldMkLst>
      </pc:sldChg>
      <pc:sldChg chg="del">
        <pc:chgData name="Guest User" userId="" providerId="Windows Live" clId="Web-{80C4B84A-8878-44AE-9A2F-859F889FC977}" dt="2024-02-29T18:07:02.427" v="592"/>
        <pc:sldMkLst>
          <pc:docMk/>
          <pc:sldMk cId="2818267390" sldId="30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C98AC-69F8-42C8-83C4-F193A4F7A1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F95BDC-5531-4EDA-A02B-503155041D49}">
      <dgm:prSet phldr="0"/>
      <dgm:spPr/>
      <dgm:t>
        <a:bodyPr/>
        <a:lstStyle/>
        <a:p>
          <a:pPr algn="just" rtl="0"/>
          <a:r>
            <a:rPr lang="en-US">
              <a:solidFill>
                <a:srgbClr val="444444"/>
              </a:solidFill>
              <a:latin typeface="Calibri"/>
              <a:cs typeface="Calibri"/>
            </a:rPr>
            <a:t>The topmost layer features an active data repository (blackboard) that facilitates real-time data sharing and updates. Real-time data availability enhances responsiveness and reduces latency.</a:t>
          </a:r>
          <a:endParaRPr lang="en-US">
            <a:solidFill>
              <a:srgbClr val="000000"/>
            </a:solidFill>
            <a:latin typeface="Calibri"/>
            <a:cs typeface="Calibri"/>
          </a:endParaRPr>
        </a:p>
      </dgm:t>
    </dgm:pt>
    <dgm:pt modelId="{BC28B83D-5796-4527-815D-C04369D79EF6}" type="parTrans" cxnId="{B83397DD-1BC5-4478-80F8-FE65AA84E6E9}">
      <dgm:prSet/>
      <dgm:spPr/>
    </dgm:pt>
    <dgm:pt modelId="{D7F04132-7EF1-4129-933E-2E13F28C7F56}" type="sibTrans" cxnId="{B83397DD-1BC5-4478-80F8-FE65AA84E6E9}">
      <dgm:prSet/>
      <dgm:spPr/>
    </dgm:pt>
    <dgm:pt modelId="{DF9D0767-D41C-4C40-B958-804533FF0608}">
      <dgm:prSet phldr="0"/>
      <dgm:spPr/>
      <dgm:t>
        <a:bodyPr/>
        <a:lstStyle/>
        <a:p>
          <a:pPr algn="just" rtl="0"/>
          <a:r>
            <a:rPr lang="en-US">
              <a:solidFill>
                <a:srgbClr val="444444"/>
              </a:solidFill>
              <a:latin typeface="Calibri"/>
              <a:cs typeface="Calibri"/>
            </a:rPr>
            <a:t>The middle layer consists of data accessors that can update or retrieve data from the blackboard. Multiple components can simultaneously read from and write to the blackboard, promoting concurrency and reducing bottlenecks.</a:t>
          </a:r>
          <a:endParaRPr lang="en-US">
            <a:solidFill>
              <a:srgbClr val="000000"/>
            </a:solidFill>
            <a:latin typeface="Calibri"/>
            <a:cs typeface="Calibri"/>
          </a:endParaRPr>
        </a:p>
      </dgm:t>
    </dgm:pt>
    <dgm:pt modelId="{C6AC5DF5-737B-4032-85B1-979709D2C008}" type="parTrans" cxnId="{F364C402-3E40-4AF1-9470-0FD789AE888E}">
      <dgm:prSet/>
      <dgm:spPr/>
    </dgm:pt>
    <dgm:pt modelId="{FA38C8EA-51ED-4ED2-BD2C-2F4F3282591C}" type="sibTrans" cxnId="{F364C402-3E40-4AF1-9470-0FD789AE888E}">
      <dgm:prSet/>
      <dgm:spPr/>
    </dgm:pt>
    <dgm:pt modelId="{6EBB5668-AB15-4642-9C26-05E3773E6D82}" type="pres">
      <dgm:prSet presAssocID="{429C98AC-69F8-42C8-83C4-F193A4F7A163}" presName="linear" presStyleCnt="0">
        <dgm:presLayoutVars>
          <dgm:animLvl val="lvl"/>
          <dgm:resizeHandles val="exact"/>
        </dgm:presLayoutVars>
      </dgm:prSet>
      <dgm:spPr/>
    </dgm:pt>
    <dgm:pt modelId="{6038C886-1B91-4A20-9CD8-EC0B978104C6}" type="pres">
      <dgm:prSet presAssocID="{90F95BDC-5531-4EDA-A02B-503155041D49}" presName="parentText" presStyleLbl="node1" presStyleIdx="0" presStyleCnt="2">
        <dgm:presLayoutVars>
          <dgm:chMax val="0"/>
          <dgm:bulletEnabled val="1"/>
        </dgm:presLayoutVars>
      </dgm:prSet>
      <dgm:spPr/>
    </dgm:pt>
    <dgm:pt modelId="{BA5B82DA-6141-4C9C-B02A-E43E44E78E63}" type="pres">
      <dgm:prSet presAssocID="{D7F04132-7EF1-4129-933E-2E13F28C7F56}" presName="spacer" presStyleCnt="0"/>
      <dgm:spPr/>
    </dgm:pt>
    <dgm:pt modelId="{05007FF8-746C-4C13-989D-D733DC3A1C05}" type="pres">
      <dgm:prSet presAssocID="{DF9D0767-D41C-4C40-B958-804533FF0608}" presName="parentText" presStyleLbl="node1" presStyleIdx="1" presStyleCnt="2">
        <dgm:presLayoutVars>
          <dgm:chMax val="0"/>
          <dgm:bulletEnabled val="1"/>
        </dgm:presLayoutVars>
      </dgm:prSet>
      <dgm:spPr/>
    </dgm:pt>
  </dgm:ptLst>
  <dgm:cxnLst>
    <dgm:cxn modelId="{F364C402-3E40-4AF1-9470-0FD789AE888E}" srcId="{429C98AC-69F8-42C8-83C4-F193A4F7A163}" destId="{DF9D0767-D41C-4C40-B958-804533FF0608}" srcOrd="1" destOrd="0" parTransId="{C6AC5DF5-737B-4032-85B1-979709D2C008}" sibTransId="{FA38C8EA-51ED-4ED2-BD2C-2F4F3282591C}"/>
    <dgm:cxn modelId="{67DEA669-3C35-436A-920E-A5024D5C4B5F}" type="presOf" srcId="{90F95BDC-5531-4EDA-A02B-503155041D49}" destId="{6038C886-1B91-4A20-9CD8-EC0B978104C6}" srcOrd="0" destOrd="0" presId="urn:microsoft.com/office/officeart/2005/8/layout/vList2"/>
    <dgm:cxn modelId="{2CCDFD7B-B1F3-4F46-B02B-190CD7C35D1F}" type="presOf" srcId="{DF9D0767-D41C-4C40-B958-804533FF0608}" destId="{05007FF8-746C-4C13-989D-D733DC3A1C05}" srcOrd="0" destOrd="0" presId="urn:microsoft.com/office/officeart/2005/8/layout/vList2"/>
    <dgm:cxn modelId="{A3C991B2-43BC-4DC5-A6EE-98BD6A54CE04}" type="presOf" srcId="{429C98AC-69F8-42C8-83C4-F193A4F7A163}" destId="{6EBB5668-AB15-4642-9C26-05E3773E6D82}" srcOrd="0" destOrd="0" presId="urn:microsoft.com/office/officeart/2005/8/layout/vList2"/>
    <dgm:cxn modelId="{B83397DD-1BC5-4478-80F8-FE65AA84E6E9}" srcId="{429C98AC-69F8-42C8-83C4-F193A4F7A163}" destId="{90F95BDC-5531-4EDA-A02B-503155041D49}" srcOrd="0" destOrd="0" parTransId="{BC28B83D-5796-4527-815D-C04369D79EF6}" sibTransId="{D7F04132-7EF1-4129-933E-2E13F28C7F56}"/>
    <dgm:cxn modelId="{DBF7D34D-40C3-4614-8F92-FBBD5A6538D5}" type="presParOf" srcId="{6EBB5668-AB15-4642-9C26-05E3773E6D82}" destId="{6038C886-1B91-4A20-9CD8-EC0B978104C6}" srcOrd="0" destOrd="0" presId="urn:microsoft.com/office/officeart/2005/8/layout/vList2"/>
    <dgm:cxn modelId="{283C1395-C8AC-42D0-A836-4748A66583D5}" type="presParOf" srcId="{6EBB5668-AB15-4642-9C26-05E3773E6D82}" destId="{BA5B82DA-6141-4C9C-B02A-E43E44E78E63}" srcOrd="1" destOrd="0" presId="urn:microsoft.com/office/officeart/2005/8/layout/vList2"/>
    <dgm:cxn modelId="{74A149EC-CB4E-4203-9D09-E19A69F48B20}" type="presParOf" srcId="{6EBB5668-AB15-4642-9C26-05E3773E6D82}" destId="{05007FF8-746C-4C13-989D-D733DC3A1C0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327249-2D08-4104-9D3B-B1847A1B2C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EAC2DF1-EBA5-4E45-BEA7-CAE888910DE5}">
      <dgm:prSet phldr="0"/>
      <dgm:spPr/>
      <dgm:t>
        <a:bodyPr/>
        <a:lstStyle/>
        <a:p>
          <a:pPr algn="just" rtl="0"/>
          <a:r>
            <a:rPr lang="en-US">
              <a:solidFill>
                <a:srgbClr val="444444"/>
              </a:solidFill>
              <a:latin typeface="Calibri"/>
              <a:cs typeface="Calibri"/>
            </a:rPr>
            <a:t>The third layer contains application components that interact with the server or data accessors. Swift data retrieval and updates are crucial for a social media platform like </a:t>
          </a:r>
          <a:r>
            <a:rPr lang="en-US" err="1">
              <a:solidFill>
                <a:srgbClr val="444444"/>
              </a:solidFill>
              <a:latin typeface="Calibri"/>
              <a:cs typeface="Calibri"/>
            </a:rPr>
            <a:t>Connecta</a:t>
          </a:r>
          <a:r>
            <a:rPr lang="en-US">
              <a:solidFill>
                <a:srgbClr val="444444"/>
              </a:solidFill>
              <a:latin typeface="Calibri"/>
              <a:cs typeface="Calibri"/>
            </a:rPr>
            <a:t>, where real-time interactions are frequent.</a:t>
          </a:r>
          <a:endParaRPr lang="en-US">
            <a:solidFill>
              <a:srgbClr val="000000"/>
            </a:solidFill>
            <a:latin typeface="Calibri"/>
            <a:cs typeface="Calibri"/>
          </a:endParaRPr>
        </a:p>
      </dgm:t>
    </dgm:pt>
    <dgm:pt modelId="{9C11C5E2-59F8-4C1E-8F55-871C1909E0E3}" type="parTrans" cxnId="{EB3B50E1-44A0-4D27-89F1-8A97B45E8097}">
      <dgm:prSet/>
      <dgm:spPr/>
    </dgm:pt>
    <dgm:pt modelId="{799C9D58-DA94-4DF7-84B6-A3A22453EFED}" type="sibTrans" cxnId="{EB3B50E1-44A0-4D27-89F1-8A97B45E8097}">
      <dgm:prSet/>
      <dgm:spPr/>
    </dgm:pt>
    <dgm:pt modelId="{D838DF57-6E2E-4FFC-B7B0-B715DDC3F6C7}">
      <dgm:prSet phldr="0"/>
      <dgm:spPr/>
      <dgm:t>
        <a:bodyPr/>
        <a:lstStyle/>
        <a:p>
          <a:pPr algn="just"/>
          <a:r>
            <a:rPr lang="en-US">
              <a:solidFill>
                <a:srgbClr val="444444"/>
              </a:solidFill>
              <a:latin typeface="Calibri"/>
              <a:cs typeface="Calibri"/>
            </a:rPr>
            <a:t>The final layer houses a master controller that acts as a request and response manager. Centralized management streamlines communication between users and application services.</a:t>
          </a:r>
          <a:endParaRPr lang="en-US">
            <a:solidFill>
              <a:srgbClr val="000000"/>
            </a:solidFill>
            <a:latin typeface="Calibri"/>
            <a:cs typeface="Calibri"/>
          </a:endParaRPr>
        </a:p>
      </dgm:t>
    </dgm:pt>
    <dgm:pt modelId="{743804B6-B507-4B8E-8CB0-967B1CD7C8C9}" type="parTrans" cxnId="{54995FBF-0508-417E-8C25-07A7E34F90C6}">
      <dgm:prSet/>
      <dgm:spPr/>
    </dgm:pt>
    <dgm:pt modelId="{65E4A171-5562-4166-A318-A1C5B5FE05B1}" type="sibTrans" cxnId="{54995FBF-0508-417E-8C25-07A7E34F90C6}">
      <dgm:prSet/>
      <dgm:spPr/>
    </dgm:pt>
    <dgm:pt modelId="{AF5830C0-1B75-4BE0-85C9-16BAE109F745}" type="pres">
      <dgm:prSet presAssocID="{77327249-2D08-4104-9D3B-B1847A1B2C03}" presName="linear" presStyleCnt="0">
        <dgm:presLayoutVars>
          <dgm:animLvl val="lvl"/>
          <dgm:resizeHandles val="exact"/>
        </dgm:presLayoutVars>
      </dgm:prSet>
      <dgm:spPr/>
    </dgm:pt>
    <dgm:pt modelId="{9379A7E7-CEE9-4384-A35B-FCC9D144AF0A}" type="pres">
      <dgm:prSet presAssocID="{AEAC2DF1-EBA5-4E45-BEA7-CAE888910DE5}" presName="parentText" presStyleLbl="node1" presStyleIdx="0" presStyleCnt="2">
        <dgm:presLayoutVars>
          <dgm:chMax val="0"/>
          <dgm:bulletEnabled val="1"/>
        </dgm:presLayoutVars>
      </dgm:prSet>
      <dgm:spPr/>
    </dgm:pt>
    <dgm:pt modelId="{B9F5A4FE-E500-4AC2-B448-E2C5259DBF70}" type="pres">
      <dgm:prSet presAssocID="{799C9D58-DA94-4DF7-84B6-A3A22453EFED}" presName="spacer" presStyleCnt="0"/>
      <dgm:spPr/>
    </dgm:pt>
    <dgm:pt modelId="{6DE1C1D3-DFC0-498D-8CEC-98DC283D6757}" type="pres">
      <dgm:prSet presAssocID="{D838DF57-6E2E-4FFC-B7B0-B715DDC3F6C7}" presName="parentText" presStyleLbl="node1" presStyleIdx="1" presStyleCnt="2">
        <dgm:presLayoutVars>
          <dgm:chMax val="0"/>
          <dgm:bulletEnabled val="1"/>
        </dgm:presLayoutVars>
      </dgm:prSet>
      <dgm:spPr/>
    </dgm:pt>
  </dgm:ptLst>
  <dgm:cxnLst>
    <dgm:cxn modelId="{CFA2CD0F-327E-4494-8B92-90BCDF839A9C}" type="presOf" srcId="{D838DF57-6E2E-4FFC-B7B0-B715DDC3F6C7}" destId="{6DE1C1D3-DFC0-498D-8CEC-98DC283D6757}" srcOrd="0" destOrd="0" presId="urn:microsoft.com/office/officeart/2005/8/layout/vList2"/>
    <dgm:cxn modelId="{7A0E6C5D-9661-41A2-9C60-979B4F50FC7E}" type="presOf" srcId="{AEAC2DF1-EBA5-4E45-BEA7-CAE888910DE5}" destId="{9379A7E7-CEE9-4384-A35B-FCC9D144AF0A}" srcOrd="0" destOrd="0" presId="urn:microsoft.com/office/officeart/2005/8/layout/vList2"/>
    <dgm:cxn modelId="{54995FBF-0508-417E-8C25-07A7E34F90C6}" srcId="{77327249-2D08-4104-9D3B-B1847A1B2C03}" destId="{D838DF57-6E2E-4FFC-B7B0-B715DDC3F6C7}" srcOrd="1" destOrd="0" parTransId="{743804B6-B507-4B8E-8CB0-967B1CD7C8C9}" sibTransId="{65E4A171-5562-4166-A318-A1C5B5FE05B1}"/>
    <dgm:cxn modelId="{72B384D5-E2C0-46C6-96BC-B8054F2466BE}" type="presOf" srcId="{77327249-2D08-4104-9D3B-B1847A1B2C03}" destId="{AF5830C0-1B75-4BE0-85C9-16BAE109F745}" srcOrd="0" destOrd="0" presId="urn:microsoft.com/office/officeart/2005/8/layout/vList2"/>
    <dgm:cxn modelId="{EB3B50E1-44A0-4D27-89F1-8A97B45E8097}" srcId="{77327249-2D08-4104-9D3B-B1847A1B2C03}" destId="{AEAC2DF1-EBA5-4E45-BEA7-CAE888910DE5}" srcOrd="0" destOrd="0" parTransId="{9C11C5E2-59F8-4C1E-8F55-871C1909E0E3}" sibTransId="{799C9D58-DA94-4DF7-84B6-A3A22453EFED}"/>
    <dgm:cxn modelId="{33D6D802-E4DD-4DA5-89A1-DF4B00B4DCCA}" type="presParOf" srcId="{AF5830C0-1B75-4BE0-85C9-16BAE109F745}" destId="{9379A7E7-CEE9-4384-A35B-FCC9D144AF0A}" srcOrd="0" destOrd="0" presId="urn:microsoft.com/office/officeart/2005/8/layout/vList2"/>
    <dgm:cxn modelId="{5C0CC021-1FF4-4640-A9C1-30456C4E1E1D}" type="presParOf" srcId="{AF5830C0-1B75-4BE0-85C9-16BAE109F745}" destId="{B9F5A4FE-E500-4AC2-B448-E2C5259DBF70}" srcOrd="1" destOrd="0" presId="urn:microsoft.com/office/officeart/2005/8/layout/vList2"/>
    <dgm:cxn modelId="{CFA12EEA-C98E-41B7-ADFD-AF7616A70ED7}" type="presParOf" srcId="{AF5830C0-1B75-4BE0-85C9-16BAE109F745}" destId="{6DE1C1D3-DFC0-498D-8CEC-98DC283D675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8C886-1B91-4A20-9CD8-EC0B978104C6}">
      <dsp:nvSpPr>
        <dsp:cNvPr id="0" name=""/>
        <dsp:cNvSpPr/>
      </dsp:nvSpPr>
      <dsp:spPr>
        <a:xfrm>
          <a:off x="0" y="61972"/>
          <a:ext cx="6813883" cy="11977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rtl="0">
            <a:lnSpc>
              <a:spcPct val="90000"/>
            </a:lnSpc>
            <a:spcBef>
              <a:spcPct val="0"/>
            </a:spcBef>
            <a:spcAft>
              <a:spcPct val="35000"/>
            </a:spcAft>
            <a:buNone/>
          </a:pPr>
          <a:r>
            <a:rPr lang="en-US" sz="1700" kern="1200">
              <a:solidFill>
                <a:srgbClr val="444444"/>
              </a:solidFill>
              <a:latin typeface="Calibri"/>
              <a:cs typeface="Calibri"/>
            </a:rPr>
            <a:t>The topmost layer features an active data repository (blackboard) that facilitates real-time data sharing and updates. Real-time data availability enhances responsiveness and reduces latency.</a:t>
          </a:r>
          <a:endParaRPr lang="en-US" sz="1700" kern="1200">
            <a:solidFill>
              <a:srgbClr val="000000"/>
            </a:solidFill>
            <a:latin typeface="Calibri"/>
            <a:cs typeface="Calibri"/>
          </a:endParaRPr>
        </a:p>
      </dsp:txBody>
      <dsp:txXfrm>
        <a:off x="58469" y="120441"/>
        <a:ext cx="6696945" cy="1080812"/>
      </dsp:txXfrm>
    </dsp:sp>
    <dsp:sp modelId="{05007FF8-746C-4C13-989D-D733DC3A1C05}">
      <dsp:nvSpPr>
        <dsp:cNvPr id="0" name=""/>
        <dsp:cNvSpPr/>
      </dsp:nvSpPr>
      <dsp:spPr>
        <a:xfrm>
          <a:off x="0" y="1308683"/>
          <a:ext cx="6813883" cy="11977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rtl="0">
            <a:lnSpc>
              <a:spcPct val="90000"/>
            </a:lnSpc>
            <a:spcBef>
              <a:spcPct val="0"/>
            </a:spcBef>
            <a:spcAft>
              <a:spcPct val="35000"/>
            </a:spcAft>
            <a:buNone/>
          </a:pPr>
          <a:r>
            <a:rPr lang="en-US" sz="1700" kern="1200">
              <a:solidFill>
                <a:srgbClr val="444444"/>
              </a:solidFill>
              <a:latin typeface="Calibri"/>
              <a:cs typeface="Calibri"/>
            </a:rPr>
            <a:t>The middle layer consists of data accessors that can update or retrieve data from the blackboard. Multiple components can simultaneously read from and write to the blackboard, promoting concurrency and reducing bottlenecks.</a:t>
          </a:r>
          <a:endParaRPr lang="en-US" sz="1700" kern="1200">
            <a:solidFill>
              <a:srgbClr val="000000"/>
            </a:solidFill>
            <a:latin typeface="Calibri"/>
            <a:cs typeface="Calibri"/>
          </a:endParaRPr>
        </a:p>
      </dsp:txBody>
      <dsp:txXfrm>
        <a:off x="58469" y="1367152"/>
        <a:ext cx="6696945" cy="1080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A7E7-CEE9-4384-A35B-FCC9D144AF0A}">
      <dsp:nvSpPr>
        <dsp:cNvPr id="0" name=""/>
        <dsp:cNvSpPr/>
      </dsp:nvSpPr>
      <dsp:spPr>
        <a:xfrm>
          <a:off x="0" y="57320"/>
          <a:ext cx="6541741" cy="12132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rtl="0">
            <a:lnSpc>
              <a:spcPct val="90000"/>
            </a:lnSpc>
            <a:spcBef>
              <a:spcPct val="0"/>
            </a:spcBef>
            <a:spcAft>
              <a:spcPct val="35000"/>
            </a:spcAft>
            <a:buNone/>
          </a:pPr>
          <a:r>
            <a:rPr lang="en-US" sz="1700" kern="1200">
              <a:solidFill>
                <a:srgbClr val="444444"/>
              </a:solidFill>
              <a:latin typeface="Calibri"/>
              <a:cs typeface="Calibri"/>
            </a:rPr>
            <a:t>The third layer contains application components that interact with the server or data accessors. Swift data retrieval and updates are crucial for a social media platform like </a:t>
          </a:r>
          <a:r>
            <a:rPr lang="en-US" sz="1700" kern="1200" err="1">
              <a:solidFill>
                <a:srgbClr val="444444"/>
              </a:solidFill>
              <a:latin typeface="Calibri"/>
              <a:cs typeface="Calibri"/>
            </a:rPr>
            <a:t>Connecta</a:t>
          </a:r>
          <a:r>
            <a:rPr lang="en-US" sz="1700" kern="1200">
              <a:solidFill>
                <a:srgbClr val="444444"/>
              </a:solidFill>
              <a:latin typeface="Calibri"/>
              <a:cs typeface="Calibri"/>
            </a:rPr>
            <a:t>, where real-time interactions are frequent.</a:t>
          </a:r>
          <a:endParaRPr lang="en-US" sz="1700" kern="1200">
            <a:solidFill>
              <a:srgbClr val="000000"/>
            </a:solidFill>
            <a:latin typeface="Calibri"/>
            <a:cs typeface="Calibri"/>
          </a:endParaRPr>
        </a:p>
      </dsp:txBody>
      <dsp:txXfrm>
        <a:off x="59228" y="116548"/>
        <a:ext cx="6423285" cy="1094833"/>
      </dsp:txXfrm>
    </dsp:sp>
    <dsp:sp modelId="{6DE1C1D3-DFC0-498D-8CEC-98DC283D6757}">
      <dsp:nvSpPr>
        <dsp:cNvPr id="0" name=""/>
        <dsp:cNvSpPr/>
      </dsp:nvSpPr>
      <dsp:spPr>
        <a:xfrm>
          <a:off x="0" y="1319570"/>
          <a:ext cx="6541741" cy="12132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a:solidFill>
                <a:srgbClr val="444444"/>
              </a:solidFill>
              <a:latin typeface="Calibri"/>
              <a:cs typeface="Calibri"/>
            </a:rPr>
            <a:t>The final layer houses a master controller that acts as a request and response manager. Centralized management streamlines communication between users and application services.</a:t>
          </a:r>
          <a:endParaRPr lang="en-US" sz="1700" kern="1200">
            <a:solidFill>
              <a:srgbClr val="000000"/>
            </a:solidFill>
            <a:latin typeface="Calibri"/>
            <a:cs typeface="Calibri"/>
          </a:endParaRPr>
        </a:p>
      </dsp:txBody>
      <dsp:txXfrm>
        <a:off x="59228" y="1378798"/>
        <a:ext cx="6423285" cy="10948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080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91621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04910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904246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83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799166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177403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25988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89662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86870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AEB266-268A-4E25-BA5D-8B6CA7842659}"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7691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AEB266-268A-4E25-BA5D-8B6CA7842659}"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51511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8AEB266-268A-4E25-BA5D-8B6CA7842659}"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11686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B266-268A-4E25-BA5D-8B6CA7842659}"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42897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EB266-268A-4E25-BA5D-8B6CA7842659}"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123094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AEB266-268A-4E25-BA5D-8B6CA7842659}"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77379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AEB266-268A-4E25-BA5D-8B6CA7842659}" type="datetimeFigureOut">
              <a:rPr lang="en-IN" smtClean="0"/>
              <a:t>29-02-2024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10F5FB-2CB4-4DC1-A5AD-165197B7FC40}" type="slidenum">
              <a:rPr lang="en-IN" smtClean="0"/>
              <a:t>‹#›</a:t>
            </a:fld>
            <a:endParaRPr lang="en-IN"/>
          </a:p>
        </p:txBody>
      </p:sp>
    </p:spTree>
    <p:extLst>
      <p:ext uri="{BB962C8B-B14F-4D97-AF65-F5344CB8AC3E}">
        <p14:creationId xmlns:p14="http://schemas.microsoft.com/office/powerpoint/2010/main" val="324942691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B28F-D75A-F071-5755-1F3E5E3D265C}"/>
              </a:ext>
            </a:extLst>
          </p:cNvPr>
          <p:cNvSpPr>
            <a:spLocks noGrp="1"/>
          </p:cNvSpPr>
          <p:nvPr>
            <p:ph type="ctrTitle"/>
          </p:nvPr>
        </p:nvSpPr>
        <p:spPr/>
        <p:txBody>
          <a:bodyPr/>
          <a:lstStyle/>
          <a:p>
            <a:r>
              <a:rPr lang="en-IN"/>
              <a:t>Connecta</a:t>
            </a:r>
          </a:p>
        </p:txBody>
      </p:sp>
      <p:sp>
        <p:nvSpPr>
          <p:cNvPr id="3" name="Subtitle 2">
            <a:extLst>
              <a:ext uri="{FF2B5EF4-FFF2-40B4-BE49-F238E27FC236}">
                <a16:creationId xmlns:a16="http://schemas.microsoft.com/office/drawing/2014/main" id="{7C296A46-10AE-AFEB-97DE-F9F8811BA899}"/>
              </a:ext>
            </a:extLst>
          </p:cNvPr>
          <p:cNvSpPr>
            <a:spLocks noGrp="1"/>
          </p:cNvSpPr>
          <p:nvPr>
            <p:ph type="subTitle" idx="1"/>
          </p:nvPr>
        </p:nvSpPr>
        <p:spPr/>
        <p:txBody>
          <a:bodyPr/>
          <a:lstStyle/>
          <a:p>
            <a:r>
              <a:rPr lang="en-IN"/>
              <a:t>An online social networking system</a:t>
            </a:r>
          </a:p>
        </p:txBody>
      </p:sp>
    </p:spTree>
    <p:extLst>
      <p:ext uri="{BB962C8B-B14F-4D97-AF65-F5344CB8AC3E}">
        <p14:creationId xmlns:p14="http://schemas.microsoft.com/office/powerpoint/2010/main" val="95766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8616721" cy="622221"/>
          </a:xfrm>
        </p:spPr>
        <p:txBody>
          <a:bodyPr vert="horz" lIns="91440" tIns="45720" rIns="91440" bIns="45720" rtlCol="0" anchor="t">
            <a:normAutofit fontScale="85000" lnSpcReduction="10000"/>
          </a:bodyPr>
          <a:lstStyle/>
          <a:p>
            <a:r>
              <a:rPr lang="en-IN" sz="2400"/>
              <a:t>Architecture 1: </a:t>
            </a:r>
            <a:r>
              <a:rPr lang="en-IN" sz="2400">
                <a:ea typeface="+mn-lt"/>
                <a:cs typeface="+mn-lt"/>
              </a:rPr>
              <a:t>Shared Data Style Architecture with Cached Repository</a:t>
            </a:r>
            <a:endParaRPr lang="en-IN" sz="2400"/>
          </a:p>
          <a:p>
            <a:endParaRPr lang="en-IN" sz="2400"/>
          </a:p>
        </p:txBody>
      </p:sp>
      <p:pic>
        <p:nvPicPr>
          <p:cNvPr id="5" name="Picture 4">
            <a:extLst>
              <a:ext uri="{FF2B5EF4-FFF2-40B4-BE49-F238E27FC236}">
                <a16:creationId xmlns:a16="http://schemas.microsoft.com/office/drawing/2014/main" id="{94B081FC-5DB5-6248-28FC-D4588CC0BE25}"/>
              </a:ext>
            </a:extLst>
          </p:cNvPr>
          <p:cNvPicPr>
            <a:picLocks noChangeAspect="1"/>
          </p:cNvPicPr>
          <p:nvPr/>
        </p:nvPicPr>
        <p:blipFill>
          <a:blip r:embed="rId2"/>
          <a:stretch>
            <a:fillRect/>
          </a:stretch>
        </p:blipFill>
        <p:spPr>
          <a:xfrm>
            <a:off x="2197248" y="2284790"/>
            <a:ext cx="4586217" cy="4114800"/>
          </a:xfrm>
          <a:prstGeom prst="rect">
            <a:avLst/>
          </a:prstGeom>
        </p:spPr>
      </p:pic>
    </p:spTree>
    <p:extLst>
      <p:ext uri="{BB962C8B-B14F-4D97-AF65-F5344CB8AC3E}">
        <p14:creationId xmlns:p14="http://schemas.microsoft.com/office/powerpoint/2010/main" val="218319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8957614" cy="842799"/>
          </a:xfrm>
        </p:spPr>
        <p:txBody>
          <a:bodyPr vert="horz" lIns="91440" tIns="45720" rIns="91440" bIns="45720" rtlCol="0" anchor="t">
            <a:normAutofit fontScale="85000" lnSpcReduction="10000"/>
          </a:bodyPr>
          <a:lstStyle/>
          <a:p>
            <a:r>
              <a:rPr lang="en-IN" sz="2400"/>
              <a:t>Architecture 1: </a:t>
            </a:r>
            <a:r>
              <a:rPr lang="en-IN" sz="2400">
                <a:ea typeface="+mn-lt"/>
                <a:cs typeface="+mn-lt"/>
              </a:rPr>
              <a:t>Shared Data Style Architecture with Cached Repository</a:t>
            </a:r>
            <a:endParaRPr lang="en-IN" sz="2400"/>
          </a:p>
          <a:p>
            <a:pPr marL="0" indent="0">
              <a:buNone/>
            </a:pPr>
            <a:r>
              <a:rPr lang="en-IN" sz="2400"/>
              <a:t>(contd.)</a:t>
            </a:r>
            <a:endParaRPr lang="en-IN"/>
          </a:p>
          <a:p>
            <a:endParaRPr lang="en-IN" sz="2400"/>
          </a:p>
        </p:txBody>
      </p:sp>
      <p:sp>
        <p:nvSpPr>
          <p:cNvPr id="6" name="TextBox 5">
            <a:extLst>
              <a:ext uri="{FF2B5EF4-FFF2-40B4-BE49-F238E27FC236}">
                <a16:creationId xmlns:a16="http://schemas.microsoft.com/office/drawing/2014/main" id="{67E2B920-EA81-232B-0B51-A46EFD7C2EBE}"/>
              </a:ext>
            </a:extLst>
          </p:cNvPr>
          <p:cNvSpPr txBox="1"/>
          <p:nvPr/>
        </p:nvSpPr>
        <p:spPr>
          <a:xfrm>
            <a:off x="673769" y="2127584"/>
            <a:ext cx="681388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US">
                <a:cs typeface="Arial"/>
              </a:rPr>
              <a:t>Components are organized for easy data sharing and Browser serves as the main user interface</a:t>
            </a:r>
            <a:endParaRPr lang="en-US"/>
          </a:p>
          <a:p>
            <a:pPr marL="228600" indent="-228600" algn="just">
              <a:buFont typeface=""/>
              <a:buChar char="•"/>
            </a:pPr>
            <a:r>
              <a:rPr lang="en-US">
                <a:cs typeface="Arial"/>
              </a:rPr>
              <a:t>User Interaction</a:t>
            </a:r>
          </a:p>
          <a:p>
            <a:pPr marL="685800" lvl="1" indent="-228600" algn="just">
              <a:buFont typeface="Courier New"/>
              <a:buChar char="o"/>
            </a:pPr>
            <a:r>
              <a:rPr lang="en-US">
                <a:ea typeface="+mn-lt"/>
                <a:cs typeface="+mn-lt"/>
              </a:rPr>
              <a:t>When a user takes an action (e.g., views a webpage or submits a form), the browser sends an HTTP request to the server.</a:t>
            </a:r>
          </a:p>
          <a:p>
            <a:pPr marL="685800" lvl="1" indent="-228600" algn="just">
              <a:buFont typeface="Courier New"/>
              <a:buChar char="o"/>
            </a:pPr>
            <a:r>
              <a:rPr lang="en-US">
                <a:ea typeface="+mn-lt"/>
                <a:cs typeface="+mn-lt"/>
              </a:rPr>
              <a:t>The API processes the request, retrieves necessary data, and uses frontend technologies (HTML, CSS, JavaScript) to create the client-side view.</a:t>
            </a:r>
          </a:p>
          <a:p>
            <a:pPr marL="685800" lvl="1" indent="-228600" algn="just">
              <a:buFont typeface="Courier New"/>
              <a:buChar char="o"/>
            </a:pPr>
            <a:r>
              <a:rPr lang="en-US">
                <a:ea typeface="+mn-lt"/>
                <a:cs typeface="+mn-lt"/>
              </a:rPr>
              <a:t>The rendered view is included in an HTTP response sent back to the browser.</a:t>
            </a:r>
          </a:p>
          <a:p>
            <a:pPr marL="685800" lvl="1" indent="-228600" algn="just">
              <a:buFont typeface="Courier New"/>
              <a:buChar char="o"/>
            </a:pPr>
            <a:r>
              <a:rPr lang="en-US">
                <a:ea typeface="+mn-lt"/>
                <a:cs typeface="+mn-lt"/>
              </a:rPr>
              <a:t>The interaction cycle concludes when the browser displays the received content to the user.</a:t>
            </a:r>
            <a:endParaRPr lang="en-US">
              <a:cs typeface="Arial"/>
            </a:endParaRPr>
          </a:p>
        </p:txBody>
      </p:sp>
      <p:pic>
        <p:nvPicPr>
          <p:cNvPr id="7" name="Picture 6" descr="A diagram of a computer system&#10;&#10;Description automatically generated">
            <a:extLst>
              <a:ext uri="{FF2B5EF4-FFF2-40B4-BE49-F238E27FC236}">
                <a16:creationId xmlns:a16="http://schemas.microsoft.com/office/drawing/2014/main" id="{4945FDF9-6D86-EB23-02EA-A1754FAF766E}"/>
              </a:ext>
            </a:extLst>
          </p:cNvPr>
          <p:cNvPicPr>
            <a:picLocks noChangeAspect="1"/>
          </p:cNvPicPr>
          <p:nvPr/>
        </p:nvPicPr>
        <p:blipFill>
          <a:blip r:embed="rId2"/>
          <a:stretch>
            <a:fillRect/>
          </a:stretch>
        </p:blipFill>
        <p:spPr>
          <a:xfrm>
            <a:off x="8510125" y="2724405"/>
            <a:ext cx="3241970" cy="2915138"/>
          </a:xfrm>
          <a:prstGeom prst="rect">
            <a:avLst/>
          </a:prstGeom>
        </p:spPr>
      </p:pic>
    </p:spTree>
    <p:extLst>
      <p:ext uri="{BB962C8B-B14F-4D97-AF65-F5344CB8AC3E}">
        <p14:creationId xmlns:p14="http://schemas.microsoft.com/office/powerpoint/2010/main" val="340416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9178193" cy="622221"/>
          </a:xfrm>
        </p:spPr>
        <p:txBody>
          <a:bodyPr vert="horz" lIns="91440" tIns="45720" rIns="91440" bIns="45720" rtlCol="0" anchor="t">
            <a:normAutofit fontScale="85000" lnSpcReduction="20000"/>
          </a:bodyPr>
          <a:lstStyle/>
          <a:p>
            <a:r>
              <a:rPr lang="en-IN" sz="2400">
                <a:ea typeface="+mn-lt"/>
                <a:cs typeface="+mn-lt"/>
              </a:rPr>
              <a:t>Architecture 2: Shared Data Style Architecture for Connector and Component View (4-Layered model with blackboard variation)</a:t>
            </a:r>
            <a:endParaRPr lang="en-US"/>
          </a:p>
          <a:p>
            <a:endParaRPr lang="en-IN" sz="2400"/>
          </a:p>
        </p:txBody>
      </p:sp>
      <p:pic>
        <p:nvPicPr>
          <p:cNvPr id="5" name="Picture 4" descr="A diagram of a diagram">
            <a:extLst>
              <a:ext uri="{FF2B5EF4-FFF2-40B4-BE49-F238E27FC236}">
                <a16:creationId xmlns:a16="http://schemas.microsoft.com/office/drawing/2014/main" id="{1CAD0A68-E2CF-D78E-AF7A-200BE6AC7109}"/>
              </a:ext>
            </a:extLst>
          </p:cNvPr>
          <p:cNvPicPr>
            <a:picLocks noChangeAspect="1"/>
          </p:cNvPicPr>
          <p:nvPr/>
        </p:nvPicPr>
        <p:blipFill>
          <a:blip r:embed="rId2"/>
          <a:stretch>
            <a:fillRect/>
          </a:stretch>
        </p:blipFill>
        <p:spPr>
          <a:xfrm>
            <a:off x="1690902" y="2025315"/>
            <a:ext cx="6062986" cy="4541921"/>
          </a:xfrm>
          <a:prstGeom prst="rect">
            <a:avLst/>
          </a:prstGeom>
        </p:spPr>
      </p:pic>
    </p:spTree>
    <p:extLst>
      <p:ext uri="{BB962C8B-B14F-4D97-AF65-F5344CB8AC3E}">
        <p14:creationId xmlns:p14="http://schemas.microsoft.com/office/powerpoint/2010/main" val="318599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9178193" cy="622221"/>
          </a:xfrm>
        </p:spPr>
        <p:txBody>
          <a:bodyPr vert="horz" lIns="91440" tIns="45720" rIns="91440" bIns="45720" rtlCol="0" anchor="t">
            <a:normAutofit fontScale="85000" lnSpcReduction="20000"/>
          </a:bodyPr>
          <a:lstStyle/>
          <a:p>
            <a:r>
              <a:rPr lang="en-IN" sz="2400">
                <a:ea typeface="+mn-lt"/>
                <a:cs typeface="+mn-lt"/>
              </a:rPr>
              <a:t>Architecture 2: Shared Data Style Architecture for Connector and Component View (4-Layered model with blackboard variation)</a:t>
            </a:r>
            <a:endParaRPr lang="en-US"/>
          </a:p>
          <a:p>
            <a:endParaRPr lang="en-IN" sz="2400"/>
          </a:p>
        </p:txBody>
      </p:sp>
      <p:pic>
        <p:nvPicPr>
          <p:cNvPr id="5" name="Picture 4" descr="A diagram of a diagram">
            <a:extLst>
              <a:ext uri="{FF2B5EF4-FFF2-40B4-BE49-F238E27FC236}">
                <a16:creationId xmlns:a16="http://schemas.microsoft.com/office/drawing/2014/main" id="{1CAD0A68-E2CF-D78E-AF7A-200BE6AC7109}"/>
              </a:ext>
            </a:extLst>
          </p:cNvPr>
          <p:cNvPicPr>
            <a:picLocks noChangeAspect="1"/>
          </p:cNvPicPr>
          <p:nvPr/>
        </p:nvPicPr>
        <p:blipFill>
          <a:blip r:embed="rId2"/>
          <a:stretch>
            <a:fillRect/>
          </a:stretch>
        </p:blipFill>
        <p:spPr>
          <a:xfrm>
            <a:off x="7948182" y="2396289"/>
            <a:ext cx="3105223" cy="2316078"/>
          </a:xfrm>
          <a:prstGeom prst="rect">
            <a:avLst/>
          </a:prstGeom>
          <a:ln w="57150">
            <a:solidFill>
              <a:schemeClr val="accent1"/>
            </a:solidFill>
          </a:ln>
        </p:spPr>
      </p:pic>
      <p:graphicFrame>
        <p:nvGraphicFramePr>
          <p:cNvPr id="10" name="TextBox 5">
            <a:extLst>
              <a:ext uri="{FF2B5EF4-FFF2-40B4-BE49-F238E27FC236}">
                <a16:creationId xmlns:a16="http://schemas.microsoft.com/office/drawing/2014/main" id="{B5AB3DA7-E8ED-BD56-DFDE-48F2E119CAF5}"/>
              </a:ext>
            </a:extLst>
          </p:cNvPr>
          <p:cNvGraphicFramePr/>
          <p:nvPr>
            <p:extLst>
              <p:ext uri="{D42A27DB-BD31-4B8C-83A1-F6EECF244321}">
                <p14:modId xmlns:p14="http://schemas.microsoft.com/office/powerpoint/2010/main" val="2889763928"/>
              </p:ext>
            </p:extLst>
          </p:nvPr>
        </p:nvGraphicFramePr>
        <p:xfrm>
          <a:off x="728199" y="2276473"/>
          <a:ext cx="6813883" cy="2568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09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2820"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68960" y="1271398"/>
            <a:ext cx="9178193" cy="622221"/>
          </a:xfrm>
        </p:spPr>
        <p:txBody>
          <a:bodyPr vert="horz" lIns="91440" tIns="45720" rIns="91440" bIns="45720" rtlCol="0" anchor="t">
            <a:normAutofit fontScale="85000" lnSpcReduction="20000"/>
          </a:bodyPr>
          <a:lstStyle/>
          <a:p>
            <a:r>
              <a:rPr lang="en-IN" sz="2400">
                <a:ea typeface="+mn-lt"/>
                <a:cs typeface="+mn-lt"/>
              </a:rPr>
              <a:t>Architecture 2: Shared Data Style Architecture for Connector and Component View (4-Layered model with blackboard variation)</a:t>
            </a:r>
            <a:endParaRPr lang="en-US"/>
          </a:p>
          <a:p>
            <a:endParaRPr lang="en-IN" sz="2400"/>
          </a:p>
        </p:txBody>
      </p:sp>
      <p:pic>
        <p:nvPicPr>
          <p:cNvPr id="5" name="Picture 4" descr="A diagram of a diagram">
            <a:extLst>
              <a:ext uri="{FF2B5EF4-FFF2-40B4-BE49-F238E27FC236}">
                <a16:creationId xmlns:a16="http://schemas.microsoft.com/office/drawing/2014/main" id="{1CAD0A68-E2CF-D78E-AF7A-200BE6AC7109}"/>
              </a:ext>
            </a:extLst>
          </p:cNvPr>
          <p:cNvPicPr>
            <a:picLocks noChangeAspect="1"/>
          </p:cNvPicPr>
          <p:nvPr/>
        </p:nvPicPr>
        <p:blipFill>
          <a:blip r:embed="rId2"/>
          <a:stretch>
            <a:fillRect/>
          </a:stretch>
        </p:blipFill>
        <p:spPr>
          <a:xfrm>
            <a:off x="7820065" y="2486526"/>
            <a:ext cx="3105223" cy="2316078"/>
          </a:xfrm>
          <a:prstGeom prst="rect">
            <a:avLst/>
          </a:prstGeom>
          <a:ln w="57150">
            <a:solidFill>
              <a:schemeClr val="accent1"/>
            </a:solidFill>
          </a:ln>
        </p:spPr>
      </p:pic>
      <p:graphicFrame>
        <p:nvGraphicFramePr>
          <p:cNvPr id="8" name="TextBox 5">
            <a:extLst>
              <a:ext uri="{FF2B5EF4-FFF2-40B4-BE49-F238E27FC236}">
                <a16:creationId xmlns:a16="http://schemas.microsoft.com/office/drawing/2014/main" id="{763DEBC9-116E-1D61-5208-D9A3241FDEC7}"/>
              </a:ext>
            </a:extLst>
          </p:cNvPr>
          <p:cNvGraphicFramePr/>
          <p:nvPr>
            <p:extLst>
              <p:ext uri="{D42A27DB-BD31-4B8C-83A1-F6EECF244321}">
                <p14:modId xmlns:p14="http://schemas.microsoft.com/office/powerpoint/2010/main" val="1437916450"/>
              </p:ext>
            </p:extLst>
          </p:nvPr>
        </p:nvGraphicFramePr>
        <p:xfrm>
          <a:off x="880598" y="2352385"/>
          <a:ext cx="6541741" cy="2590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870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Scenarios of interest</a:t>
            </a:r>
          </a:p>
        </p:txBody>
      </p:sp>
      <p:sp>
        <p:nvSpPr>
          <p:cNvPr id="5" name="TextBox 4">
            <a:extLst>
              <a:ext uri="{FF2B5EF4-FFF2-40B4-BE49-F238E27FC236}">
                <a16:creationId xmlns:a16="http://schemas.microsoft.com/office/drawing/2014/main" id="{50FC19DC-978C-A88A-9650-E9F00B28FC02}"/>
              </a:ext>
            </a:extLst>
          </p:cNvPr>
          <p:cNvSpPr txBox="1"/>
          <p:nvPr/>
        </p:nvSpPr>
        <p:spPr>
          <a:xfrm>
            <a:off x="561037" y="2022398"/>
            <a:ext cx="909039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S1 : User Registration and Profile Creation: A new user registers to the </a:t>
            </a:r>
            <a:r>
              <a:rPr lang="en-US" err="1">
                <a:ea typeface="+mn-lt"/>
                <a:cs typeface="+mn-lt"/>
              </a:rPr>
              <a:t>Connecta</a:t>
            </a:r>
            <a:r>
              <a:rPr lang="en-US">
                <a:ea typeface="+mn-lt"/>
                <a:cs typeface="+mn-lt"/>
              </a:rPr>
              <a:t> and   creates a profile and posts text, images to the profile. (Normal Load, all servers   are up and database is up)</a:t>
            </a:r>
            <a:endParaRPr lang="en-US"/>
          </a:p>
          <a:p>
            <a:endParaRPr lang="en-US">
              <a:ea typeface="+mn-lt"/>
              <a:cs typeface="+mn-lt"/>
            </a:endParaRPr>
          </a:p>
          <a:p>
            <a:r>
              <a:rPr lang="en-US">
                <a:ea typeface="+mn-lt"/>
                <a:cs typeface="+mn-lt"/>
              </a:rPr>
              <a:t>S2 : Any data accessors or database is down</a:t>
            </a:r>
            <a:endParaRPr lang="en-US"/>
          </a:p>
          <a:p>
            <a:pPr marL="285750" indent="-285750">
              <a:buFont typeface="Arial"/>
              <a:buChar char="•"/>
            </a:pPr>
            <a:endParaRPr lang="en-US">
              <a:ea typeface="+mn-lt"/>
              <a:cs typeface="+mn-lt"/>
            </a:endParaRPr>
          </a:p>
          <a:p>
            <a:r>
              <a:rPr lang="en-US">
                <a:ea typeface="+mn-lt"/>
                <a:cs typeface="+mn-lt"/>
              </a:rPr>
              <a:t>S3 : Highly loaded system.</a:t>
            </a:r>
            <a:endParaRPr lang="en-US"/>
          </a:p>
          <a:p>
            <a:endParaRPr lang="en-US"/>
          </a:p>
        </p:txBody>
      </p:sp>
    </p:spTree>
    <p:extLst>
      <p:ext uri="{BB962C8B-B14F-4D97-AF65-F5344CB8AC3E}">
        <p14:creationId xmlns:p14="http://schemas.microsoft.com/office/powerpoint/2010/main" val="113450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CE154F7E-DCC3-A30D-DD6D-300A7BA4B279}"/>
              </a:ext>
            </a:extLst>
          </p:cNvPr>
          <p:cNvGraphicFramePr>
            <a:graphicFrameLocks noGrp="1"/>
          </p:cNvGraphicFramePr>
          <p:nvPr>
            <p:ph idx="1"/>
            <p:extLst>
              <p:ext uri="{D42A27DB-BD31-4B8C-83A1-F6EECF244321}">
                <p14:modId xmlns:p14="http://schemas.microsoft.com/office/powerpoint/2010/main" val="2734809118"/>
              </p:ext>
            </p:extLst>
          </p:nvPr>
        </p:nvGraphicFramePr>
        <p:xfrm>
          <a:off x="1446705" y="1131994"/>
          <a:ext cx="9300468" cy="4092839"/>
        </p:xfrm>
        <a:graphic>
          <a:graphicData uri="http://schemas.openxmlformats.org/drawingml/2006/table">
            <a:tbl>
              <a:tblPr firstRow="1" bandRow="1">
                <a:solidFill>
                  <a:schemeClr val="bg1">
                    <a:lumMod val="95000"/>
                  </a:schemeClr>
                </a:solidFill>
                <a:tableStyleId>{5C22544A-7EE6-4342-B048-85BDC9FD1C3A}</a:tableStyleId>
              </a:tblPr>
              <a:tblGrid>
                <a:gridCol w="3205450">
                  <a:extLst>
                    <a:ext uri="{9D8B030D-6E8A-4147-A177-3AD203B41FA5}">
                      <a16:colId xmlns:a16="http://schemas.microsoft.com/office/drawing/2014/main" val="2781991907"/>
                    </a:ext>
                  </a:extLst>
                </a:gridCol>
                <a:gridCol w="3047509">
                  <a:extLst>
                    <a:ext uri="{9D8B030D-6E8A-4147-A177-3AD203B41FA5}">
                      <a16:colId xmlns:a16="http://schemas.microsoft.com/office/drawing/2014/main" val="1212221069"/>
                    </a:ext>
                  </a:extLst>
                </a:gridCol>
                <a:gridCol w="3047509">
                  <a:extLst>
                    <a:ext uri="{9D8B030D-6E8A-4147-A177-3AD203B41FA5}">
                      <a16:colId xmlns:a16="http://schemas.microsoft.com/office/drawing/2014/main" val="1963062588"/>
                    </a:ext>
                  </a:extLst>
                </a:gridCol>
              </a:tblGrid>
              <a:tr h="609991">
                <a:tc>
                  <a:txBody>
                    <a:bodyPr/>
                    <a:lstStyle/>
                    <a:p>
                      <a:pPr fontAlgn="t"/>
                      <a:endParaRPr lang="en-US" sz="1500" b="0" cap="none" spc="0">
                        <a:solidFill>
                          <a:schemeClr val="bg1"/>
                        </a:solidFill>
                        <a:effectLst/>
                      </a:endParaRPr>
                    </a:p>
                    <a:p>
                      <a:pPr algn="ctr" rtl="0" fontAlgn="base"/>
                      <a:endParaRPr lang="en-US" sz="1500" b="0" i="0" cap="none" spc="0">
                        <a:solidFill>
                          <a:schemeClr val="bg1"/>
                        </a:solidFill>
                        <a:effectLst/>
                        <a:latin typeface="Times New Roman"/>
                      </a:endParaRPr>
                    </a:p>
                  </a:txBody>
                  <a:tcPr marL="61491" marR="61491" marT="84330" marB="4216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t"/>
                      <a:endParaRPr lang="en-US" sz="1500" b="0" cap="none" spc="0">
                        <a:solidFill>
                          <a:schemeClr val="bg1"/>
                        </a:solidFill>
                        <a:effectLst/>
                      </a:endParaRPr>
                    </a:p>
                    <a:p>
                      <a:pPr algn="ctr" rtl="0" fontAlgn="base"/>
                      <a:r>
                        <a:rPr lang="en-US" sz="1500" b="0" i="0" cap="none" spc="0">
                          <a:solidFill>
                            <a:schemeClr val="bg1"/>
                          </a:solidFill>
                          <a:effectLst/>
                          <a:latin typeface="Times New Roman"/>
                        </a:rPr>
                        <a:t>Architecture 1 </a:t>
                      </a:r>
                    </a:p>
                  </a:txBody>
                  <a:tcPr marL="61491" marR="61491" marT="84330" marB="4216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t"/>
                      <a:endParaRPr lang="en-US" sz="1500" b="0" cap="none" spc="0">
                        <a:solidFill>
                          <a:schemeClr val="bg1"/>
                        </a:solidFill>
                        <a:effectLst/>
                      </a:endParaRPr>
                    </a:p>
                    <a:p>
                      <a:pPr algn="ctr" rtl="0" fontAlgn="base"/>
                      <a:r>
                        <a:rPr lang="en-US" sz="1500" b="0" i="0" cap="none" spc="0">
                          <a:solidFill>
                            <a:schemeClr val="bg1"/>
                          </a:solidFill>
                          <a:effectLst/>
                          <a:latin typeface="Times New Roman"/>
                        </a:rPr>
                        <a:t>Architecture 2 </a:t>
                      </a:r>
                    </a:p>
                  </a:txBody>
                  <a:tcPr marL="61491" marR="61491" marT="84330" marB="4216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449630613"/>
                  </a:ext>
                </a:extLst>
              </a:tr>
              <a:tr h="497550">
                <a:tc>
                  <a:txBody>
                    <a:bodyPr/>
                    <a:lstStyle/>
                    <a:p>
                      <a:pPr fontAlgn="t"/>
                      <a:endParaRPr lang="en-US" sz="1100" cap="none" spc="0">
                        <a:solidFill>
                          <a:schemeClr val="tx1"/>
                        </a:solidFill>
                        <a:effectLst/>
                      </a:endParaRPr>
                    </a:p>
                    <a:p>
                      <a:pPr algn="ctr" rtl="0" fontAlgn="base"/>
                      <a:r>
                        <a:rPr lang="en-US" sz="1100" b="1" i="0" cap="none" spc="0">
                          <a:solidFill>
                            <a:schemeClr val="tx1"/>
                          </a:solidFill>
                          <a:effectLst/>
                          <a:latin typeface="Times New Roman"/>
                        </a:rPr>
                        <a:t>Security(S1)</a:t>
                      </a:r>
                      <a:r>
                        <a:rPr lang="en-US" sz="1100" b="0" i="0" cap="none" spc="0">
                          <a:solidFill>
                            <a:schemeClr val="tx1"/>
                          </a:solidFill>
                          <a:effectLst/>
                          <a:latin typeface="Times New Roman"/>
                        </a:rPr>
                        <a:t> </a:t>
                      </a:r>
                    </a:p>
                  </a:txBody>
                  <a:tcPr marL="61491" marR="61491" marT="84330" marB="4216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fontAlgn="t"/>
                      <a:endParaRPr lang="en-US" sz="1100" cap="none" spc="0">
                        <a:solidFill>
                          <a:schemeClr val="tx1"/>
                        </a:solidFill>
                        <a:effectLst/>
                      </a:endParaRPr>
                    </a:p>
                    <a:p>
                      <a:pPr algn="ctr" rtl="0" fontAlgn="base"/>
                      <a:r>
                        <a:rPr lang="en-US" sz="1100" b="0" i="0" cap="none" spc="0">
                          <a:solidFill>
                            <a:schemeClr val="tx1"/>
                          </a:solidFill>
                          <a:effectLst/>
                          <a:latin typeface="Times New Roman"/>
                        </a:rPr>
                        <a:t>No</a:t>
                      </a:r>
                    </a:p>
                  </a:txBody>
                  <a:tcPr marL="61491" marR="61491" marT="84330" marB="4216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fontAlgn="t"/>
                      <a:endParaRPr lang="en-US" sz="1100" cap="none" spc="0">
                        <a:solidFill>
                          <a:schemeClr val="tx1"/>
                        </a:solidFill>
                        <a:effectLst/>
                      </a:endParaRPr>
                    </a:p>
                    <a:p>
                      <a:pPr algn="ctr" rtl="0" fontAlgn="base"/>
                      <a:r>
                        <a:rPr lang="en-US" sz="1100" b="0" i="0" cap="none" spc="0">
                          <a:solidFill>
                            <a:schemeClr val="tx1"/>
                          </a:solidFill>
                          <a:effectLst/>
                          <a:latin typeface="Times New Roman"/>
                        </a:rPr>
                        <a:t>Yes </a:t>
                      </a:r>
                    </a:p>
                  </a:txBody>
                  <a:tcPr marL="61491" marR="61491" marT="84330" marB="4216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23958472"/>
                  </a:ext>
                </a:extLst>
              </a:tr>
              <a:tr h="497550">
                <a:tc>
                  <a:txBody>
                    <a:bodyPr/>
                    <a:lstStyle/>
                    <a:p>
                      <a:pPr fontAlgn="t"/>
                      <a:endParaRPr lang="en-US" sz="1100" cap="none" spc="0">
                        <a:solidFill>
                          <a:schemeClr val="tx1"/>
                        </a:solidFill>
                        <a:effectLst/>
                      </a:endParaRPr>
                    </a:p>
                    <a:p>
                      <a:pPr algn="ctr" rtl="0" fontAlgn="base"/>
                      <a:r>
                        <a:rPr lang="en-US" sz="1100" b="1" i="0" cap="none" spc="0">
                          <a:solidFill>
                            <a:schemeClr val="tx1"/>
                          </a:solidFill>
                          <a:effectLst/>
                          <a:latin typeface="Times New Roman"/>
                        </a:rPr>
                        <a:t>Response Time (S1)</a:t>
                      </a:r>
                      <a:r>
                        <a:rPr lang="en-US" sz="1100" b="0" i="0" cap="none" spc="0">
                          <a:solidFill>
                            <a:schemeClr val="tx1"/>
                          </a:solidFill>
                          <a:effectLst/>
                          <a:latin typeface="Times New Roman"/>
                        </a:rPr>
                        <a:t>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fontAlgn="t"/>
                      <a:endParaRPr lang="en-US" sz="1100" cap="none" spc="0">
                        <a:solidFill>
                          <a:schemeClr val="tx1"/>
                        </a:solidFill>
                        <a:effectLst/>
                      </a:endParaRPr>
                    </a:p>
                    <a:p>
                      <a:pPr algn="ctr" rtl="0" fontAlgn="base"/>
                      <a:r>
                        <a:rPr lang="en-US" sz="1100" b="0" i="0" cap="none" spc="0">
                          <a:solidFill>
                            <a:schemeClr val="tx1"/>
                          </a:solidFill>
                          <a:effectLst/>
                          <a:latin typeface="Times New Roman"/>
                        </a:rPr>
                        <a:t>Higher</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lvl="0">
                        <a:buNone/>
                      </a:pPr>
                      <a:endParaRPr lang="en-US" sz="1100" cap="none" spc="0">
                        <a:solidFill>
                          <a:schemeClr val="tx1"/>
                        </a:solidFill>
                        <a:effectLst/>
                      </a:endParaRPr>
                    </a:p>
                    <a:p>
                      <a:pPr lvl="0" algn="ctr" rtl="0">
                        <a:buNone/>
                      </a:pPr>
                      <a:r>
                        <a:rPr lang="en-US" sz="1100" b="0" i="0" cap="none" spc="0">
                          <a:solidFill>
                            <a:schemeClr val="tx1"/>
                          </a:solidFill>
                          <a:effectLst/>
                          <a:latin typeface="Times New Roman"/>
                        </a:rPr>
                        <a:t>Lower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74114008"/>
                  </a:ext>
                </a:extLst>
              </a:tr>
              <a:tr h="497550">
                <a:tc>
                  <a:txBody>
                    <a:bodyPr/>
                    <a:lstStyle/>
                    <a:p>
                      <a:pPr fontAlgn="t"/>
                      <a:endParaRPr lang="en-US" sz="1100" cap="none" spc="0">
                        <a:solidFill>
                          <a:schemeClr val="tx1"/>
                        </a:solidFill>
                        <a:effectLst/>
                      </a:endParaRPr>
                    </a:p>
                    <a:p>
                      <a:pPr algn="ctr" rtl="0" fontAlgn="base"/>
                      <a:r>
                        <a:rPr lang="en-US" sz="1100" b="1" i="0" cap="none" spc="0">
                          <a:solidFill>
                            <a:schemeClr val="tx1"/>
                          </a:solidFill>
                          <a:effectLst/>
                          <a:latin typeface="Times New Roman"/>
                        </a:rPr>
                        <a:t>Response Time (S2)</a:t>
                      </a:r>
                      <a:r>
                        <a:rPr lang="en-US" sz="1100" b="0" i="0" cap="none" spc="0">
                          <a:solidFill>
                            <a:schemeClr val="tx1"/>
                          </a:solidFill>
                          <a:effectLst/>
                          <a:latin typeface="Times New Roman"/>
                        </a:rPr>
                        <a:t>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fontAlgn="t"/>
                      <a:endParaRPr lang="en-US" sz="1100" cap="none" spc="0">
                        <a:solidFill>
                          <a:schemeClr val="tx1"/>
                        </a:solidFill>
                        <a:effectLst/>
                      </a:endParaRPr>
                    </a:p>
                    <a:p>
                      <a:pPr lvl="0" algn="ctr">
                        <a:buNone/>
                      </a:pPr>
                      <a:r>
                        <a:rPr lang="en-US" sz="1100" b="0" i="0" cap="none" spc="0">
                          <a:solidFill>
                            <a:schemeClr val="tx1"/>
                          </a:solidFill>
                          <a:effectLst/>
                          <a:latin typeface="Times New Roman"/>
                        </a:rPr>
                        <a:t>High</a:t>
                      </a:r>
                      <a:endParaRPr lang="en-US"/>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fontAlgn="t"/>
                      <a:endParaRPr lang="en-US" sz="1100" cap="none" spc="0">
                        <a:solidFill>
                          <a:schemeClr val="tx1"/>
                        </a:solidFill>
                        <a:effectLst/>
                      </a:endParaRPr>
                    </a:p>
                    <a:p>
                      <a:pPr algn="ctr" rtl="0" fontAlgn="base"/>
                      <a:r>
                        <a:rPr lang="en-US" sz="1100" b="0" i="0" cap="none" spc="0">
                          <a:solidFill>
                            <a:schemeClr val="tx1"/>
                          </a:solidFill>
                          <a:effectLst/>
                          <a:latin typeface="Times New Roman"/>
                        </a:rPr>
                        <a:t>N/A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75139460"/>
                  </a:ext>
                </a:extLst>
              </a:tr>
              <a:tr h="497550">
                <a:tc>
                  <a:txBody>
                    <a:bodyPr/>
                    <a:lstStyle/>
                    <a:p>
                      <a:pPr fontAlgn="t"/>
                      <a:endParaRPr lang="en-US" sz="1100" cap="none" spc="0">
                        <a:solidFill>
                          <a:schemeClr val="tx1"/>
                        </a:solidFill>
                        <a:effectLst/>
                      </a:endParaRPr>
                    </a:p>
                    <a:p>
                      <a:pPr algn="ctr" rtl="0" fontAlgn="base"/>
                      <a:r>
                        <a:rPr lang="en-US" sz="1100" b="1" i="0" cap="none" spc="0">
                          <a:solidFill>
                            <a:schemeClr val="tx1"/>
                          </a:solidFill>
                          <a:effectLst/>
                          <a:latin typeface="Times New Roman"/>
                        </a:rPr>
                        <a:t>Response Time (S3)</a:t>
                      </a:r>
                      <a:r>
                        <a:rPr lang="en-US" sz="1100" b="0" i="0" cap="none" spc="0">
                          <a:solidFill>
                            <a:schemeClr val="tx1"/>
                          </a:solidFill>
                          <a:effectLst/>
                          <a:latin typeface="Times New Roman"/>
                        </a:rPr>
                        <a:t>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fontAlgn="t"/>
                      <a:endParaRPr lang="en-US" sz="1100" cap="none" spc="0">
                        <a:solidFill>
                          <a:schemeClr val="tx1"/>
                        </a:solidFill>
                        <a:effectLst/>
                      </a:endParaRPr>
                    </a:p>
                    <a:p>
                      <a:pPr algn="ctr" rtl="0" fontAlgn="base"/>
                      <a:r>
                        <a:rPr lang="en-US" sz="1100" b="0" i="0" cap="none" spc="0">
                          <a:solidFill>
                            <a:schemeClr val="tx1"/>
                          </a:solidFill>
                          <a:effectLst/>
                          <a:latin typeface="Times New Roman"/>
                        </a:rPr>
                        <a:t>Higher</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buNone/>
                      </a:pPr>
                      <a:endParaRPr lang="en-US" sz="1100" cap="none" spc="0">
                        <a:solidFill>
                          <a:schemeClr val="tx1"/>
                        </a:solidFill>
                        <a:effectLst/>
                      </a:endParaRPr>
                    </a:p>
                    <a:p>
                      <a:pPr lvl="0" algn="ctr" rtl="0">
                        <a:buNone/>
                      </a:pPr>
                      <a:r>
                        <a:rPr lang="en-US" sz="1100" b="0" i="0" cap="none" spc="0">
                          <a:solidFill>
                            <a:schemeClr val="tx1"/>
                          </a:solidFill>
                          <a:effectLst/>
                          <a:latin typeface="Times New Roman"/>
                        </a:rPr>
                        <a:t>Lower </a:t>
                      </a:r>
                      <a:endParaRPr lang="en-US"/>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00470963"/>
                  </a:ext>
                </a:extLst>
              </a:tr>
              <a:tr h="497550">
                <a:tc>
                  <a:txBody>
                    <a:bodyPr/>
                    <a:lstStyle/>
                    <a:p>
                      <a:pPr fontAlgn="t"/>
                      <a:endParaRPr lang="en-US" sz="1100" cap="none" spc="0">
                        <a:solidFill>
                          <a:schemeClr val="tx1"/>
                        </a:solidFill>
                        <a:effectLst/>
                      </a:endParaRPr>
                    </a:p>
                    <a:p>
                      <a:pPr algn="ctr" rtl="0" fontAlgn="base"/>
                      <a:r>
                        <a:rPr lang="en-US" sz="1100" b="1" i="0" cap="none" spc="0">
                          <a:solidFill>
                            <a:schemeClr val="tx1"/>
                          </a:solidFill>
                          <a:effectLst/>
                          <a:latin typeface="Times New Roman"/>
                        </a:rPr>
                        <a:t>Data Currency (S1)</a:t>
                      </a:r>
                      <a:r>
                        <a:rPr lang="en-US" sz="1100" b="0" i="0" cap="none" spc="0">
                          <a:solidFill>
                            <a:schemeClr val="tx1"/>
                          </a:solidFill>
                          <a:effectLst/>
                          <a:latin typeface="Times New Roman"/>
                        </a:rPr>
                        <a:t>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fontAlgn="t"/>
                      <a:endParaRPr lang="en-US" sz="1100" cap="none" spc="0">
                        <a:solidFill>
                          <a:schemeClr val="tx1"/>
                        </a:solidFill>
                        <a:effectLst/>
                      </a:endParaRPr>
                    </a:p>
                    <a:p>
                      <a:pPr algn="ctr" rtl="0" fontAlgn="base"/>
                      <a:r>
                        <a:rPr lang="en-US" sz="1100" b="0" i="0" cap="none" spc="0">
                          <a:solidFill>
                            <a:schemeClr val="tx1"/>
                          </a:solidFill>
                          <a:effectLst/>
                          <a:latin typeface="Times New Roman"/>
                        </a:rPr>
                        <a:t>Yes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fontAlgn="t"/>
                      <a:endParaRPr lang="en-US" sz="1100" cap="none" spc="0">
                        <a:solidFill>
                          <a:schemeClr val="tx1"/>
                        </a:solidFill>
                        <a:effectLst/>
                      </a:endParaRPr>
                    </a:p>
                    <a:p>
                      <a:pPr algn="ctr" rtl="0" fontAlgn="base"/>
                      <a:r>
                        <a:rPr lang="en-US" sz="1100" b="0" i="0" cap="none" spc="0">
                          <a:solidFill>
                            <a:schemeClr val="tx1"/>
                          </a:solidFill>
                          <a:effectLst/>
                          <a:latin typeface="Times New Roman"/>
                        </a:rPr>
                        <a:t>Yes </a:t>
                      </a:r>
                    </a:p>
                  </a:txBody>
                  <a:tcPr marL="61491" marR="61491" marT="84330" marB="4216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54642460"/>
                  </a:ext>
                </a:extLst>
              </a:tr>
              <a:tr h="497549">
                <a:tc>
                  <a:txBody>
                    <a:bodyPr/>
                    <a:lstStyle/>
                    <a:p>
                      <a:pPr lvl="0" algn="ctr">
                        <a:buNone/>
                      </a:pPr>
                      <a:r>
                        <a:rPr lang="en-US" sz="1100" b="1" i="0" cap="none" spc="0">
                          <a:solidFill>
                            <a:schemeClr val="tx1"/>
                          </a:solidFill>
                          <a:effectLst/>
                          <a:latin typeface="Times New Roman"/>
                        </a:rPr>
                        <a:t>Debugging </a:t>
                      </a:r>
                    </a:p>
                  </a:txBody>
                  <a:tcPr marL="61491" marR="61491" marT="84330" marB="42165">
                    <a:lnL w="0">
                      <a:noFill/>
                    </a:lnL>
                    <a:lnR w="0">
                      <a:noFill/>
                    </a:lnR>
                    <a:lnT w="9525" cap="flat" cmpd="sng" algn="ctr">
                      <a:solidFill>
                        <a:schemeClr val="tx1">
                          <a:lumMod val="50000"/>
                          <a:lumOff val="50000"/>
                        </a:schemeClr>
                      </a:solidFill>
                      <a:prstDash val="solid"/>
                      <a:round/>
                      <a:headEnd type="none" w="med" len="med"/>
                      <a:tailEnd type="none" w="med" len="med"/>
                    </a:lnT>
                    <a:lnB w="9524"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lvl="0" algn="ctr">
                        <a:buNone/>
                      </a:pPr>
                      <a:r>
                        <a:rPr lang="en-US" sz="1100" b="0" i="0" cap="none" spc="0">
                          <a:solidFill>
                            <a:schemeClr val="tx1"/>
                          </a:solidFill>
                          <a:effectLst/>
                          <a:latin typeface="Times New Roman"/>
                        </a:rPr>
                        <a:t>Difficult</a:t>
                      </a:r>
                    </a:p>
                  </a:txBody>
                  <a:tcPr marL="61491" marR="61491" marT="84330" marB="42165">
                    <a:lnL w="0">
                      <a:noFill/>
                    </a:lnL>
                    <a:lnR w="0">
                      <a:noFill/>
                    </a:lnR>
                    <a:lnT w="9525" cap="flat" cmpd="sng" algn="ctr">
                      <a:solidFill>
                        <a:schemeClr val="tx1">
                          <a:lumMod val="50000"/>
                          <a:lumOff val="50000"/>
                        </a:schemeClr>
                      </a:solidFill>
                      <a:prstDash val="solid"/>
                      <a:round/>
                      <a:headEnd type="none" w="med" len="med"/>
                      <a:tailEnd type="none" w="med" len="med"/>
                    </a:lnT>
                    <a:lnB w="9524"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lvl="0" algn="ctr">
                        <a:buNone/>
                      </a:pPr>
                      <a:r>
                        <a:rPr lang="en-US" sz="1100" b="0" i="0" cap="none" spc="0">
                          <a:solidFill>
                            <a:schemeClr val="tx1"/>
                          </a:solidFill>
                          <a:effectLst/>
                          <a:latin typeface="Times New Roman"/>
                        </a:rPr>
                        <a:t>Easier</a:t>
                      </a:r>
                    </a:p>
                  </a:txBody>
                  <a:tcPr marL="61491" marR="61491" marT="84330" marB="42165">
                    <a:lnL w="0">
                      <a:noFill/>
                    </a:lnL>
                    <a:lnR w="0">
                      <a:noFill/>
                    </a:lnR>
                    <a:lnT w="9525" cap="flat" cmpd="sng" algn="ctr">
                      <a:solidFill>
                        <a:schemeClr val="tx1">
                          <a:lumMod val="50000"/>
                          <a:lumOff val="50000"/>
                        </a:schemeClr>
                      </a:solidFill>
                      <a:prstDash val="solid"/>
                      <a:round/>
                      <a:headEnd type="none" w="med" len="med"/>
                      <a:tailEnd type="none" w="med" len="med"/>
                    </a:lnT>
                    <a:lnB w="9524"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9265501"/>
                  </a:ext>
                </a:extLst>
              </a:tr>
              <a:tr h="497549">
                <a:tc>
                  <a:txBody>
                    <a:bodyPr/>
                    <a:lstStyle/>
                    <a:p>
                      <a:pPr lvl="0" algn="ctr">
                        <a:buNone/>
                      </a:pPr>
                      <a:r>
                        <a:rPr lang="en-US" sz="1100" b="1" i="0" cap="none" spc="0">
                          <a:solidFill>
                            <a:schemeClr val="tx1"/>
                          </a:solidFill>
                          <a:effectLst/>
                          <a:latin typeface="Times New Roman"/>
                        </a:rPr>
                        <a:t>Creating New Features</a:t>
                      </a:r>
                      <a:endParaRPr lang="en-US" sz="1100" b="0" i="0" cap="none" spc="0">
                        <a:solidFill>
                          <a:schemeClr val="tx1"/>
                        </a:solidFill>
                        <a:effectLst/>
                        <a:latin typeface="Times New Roman"/>
                      </a:endParaRPr>
                    </a:p>
                  </a:txBody>
                  <a:tcPr marL="61491" marR="61491" marT="84330" marB="42165">
                    <a:lnL w="0">
                      <a:noFill/>
                    </a:lnL>
                    <a:lnR w="0">
                      <a:noFill/>
                    </a:lnR>
                    <a:lnT w="9524">
                      <a:solidFill>
                        <a:schemeClr val="tx1">
                          <a:lumMod val="50000"/>
                          <a:lumOff val="50000"/>
                        </a:schemeClr>
                      </a:solidFill>
                    </a:lnT>
                    <a:lnB w="9524">
                      <a:solidFill>
                        <a:schemeClr val="tx1">
                          <a:lumMod val="50000"/>
                          <a:lumOff val="50000"/>
                        </a:schemeClr>
                      </a:solidFill>
                    </a:lnB>
                    <a:solidFill>
                      <a:schemeClr val="bg1">
                        <a:lumMod val="95000"/>
                      </a:schemeClr>
                    </a:solidFill>
                  </a:tcPr>
                </a:tc>
                <a:tc>
                  <a:txBody>
                    <a:bodyPr/>
                    <a:lstStyle/>
                    <a:p>
                      <a:pPr lvl="0" algn="ctr">
                        <a:buNone/>
                      </a:pPr>
                      <a:r>
                        <a:rPr lang="en-US" sz="1100" b="0" i="0" cap="none" spc="0">
                          <a:solidFill>
                            <a:schemeClr val="tx1"/>
                          </a:solidFill>
                          <a:effectLst/>
                          <a:latin typeface="Times New Roman"/>
                        </a:rPr>
                        <a:t>Relatively Difficult </a:t>
                      </a:r>
                    </a:p>
                  </a:txBody>
                  <a:tcPr marL="61491" marR="61491" marT="84330" marB="42165">
                    <a:lnL w="0">
                      <a:noFill/>
                    </a:lnL>
                    <a:lnR w="0">
                      <a:noFill/>
                    </a:lnR>
                    <a:lnT w="9524">
                      <a:solidFill>
                        <a:schemeClr val="tx1">
                          <a:lumMod val="50000"/>
                          <a:lumOff val="50000"/>
                        </a:schemeClr>
                      </a:solidFill>
                    </a:lnT>
                    <a:lnB w="9524">
                      <a:solidFill>
                        <a:schemeClr val="tx1">
                          <a:lumMod val="50000"/>
                          <a:lumOff val="50000"/>
                        </a:schemeClr>
                      </a:solidFill>
                    </a:lnB>
                    <a:solidFill>
                      <a:schemeClr val="bg1">
                        <a:lumMod val="95000"/>
                      </a:schemeClr>
                    </a:solidFill>
                  </a:tcPr>
                </a:tc>
                <a:tc>
                  <a:txBody>
                    <a:bodyPr/>
                    <a:lstStyle/>
                    <a:p>
                      <a:pPr lvl="0" algn="ctr">
                        <a:buNone/>
                      </a:pPr>
                      <a:r>
                        <a:rPr lang="en-US" sz="1100" b="0" i="0" cap="none" spc="0">
                          <a:solidFill>
                            <a:schemeClr val="tx1"/>
                          </a:solidFill>
                          <a:effectLst/>
                          <a:latin typeface="Times New Roman"/>
                        </a:rPr>
                        <a:t>Easier</a:t>
                      </a:r>
                    </a:p>
                  </a:txBody>
                  <a:tcPr marL="61491" marR="61491" marT="84330" marB="42165">
                    <a:lnL w="0">
                      <a:noFill/>
                    </a:lnL>
                    <a:lnR w="0">
                      <a:noFill/>
                    </a:lnR>
                    <a:lnT w="9524">
                      <a:solidFill>
                        <a:schemeClr val="tx1">
                          <a:lumMod val="50000"/>
                          <a:lumOff val="50000"/>
                        </a:schemeClr>
                      </a:solidFill>
                    </a:lnT>
                    <a:lnB w="9524">
                      <a:solidFill>
                        <a:schemeClr val="tx1">
                          <a:lumMod val="50000"/>
                          <a:lumOff val="50000"/>
                        </a:schemeClr>
                      </a:solidFill>
                    </a:lnB>
                    <a:solidFill>
                      <a:schemeClr val="bg1">
                        <a:lumMod val="95000"/>
                      </a:schemeClr>
                    </a:solidFill>
                  </a:tcPr>
                </a:tc>
                <a:extLst>
                  <a:ext uri="{0D108BD9-81ED-4DB2-BD59-A6C34878D82A}">
                    <a16:rowId xmlns:a16="http://schemas.microsoft.com/office/drawing/2014/main" val="1816507255"/>
                  </a:ext>
                </a:extLst>
              </a:tr>
            </a:tbl>
          </a:graphicData>
        </a:graphic>
      </p:graphicFrame>
    </p:spTree>
    <p:extLst>
      <p:ext uri="{BB962C8B-B14F-4D97-AF65-F5344CB8AC3E}">
        <p14:creationId xmlns:p14="http://schemas.microsoft.com/office/powerpoint/2010/main" val="139336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a:t>Non Functional Attributes</a:t>
            </a:r>
            <a:endParaRPr lang="en-US"/>
          </a:p>
        </p:txBody>
      </p:sp>
      <p:sp>
        <p:nvSpPr>
          <p:cNvPr id="6" name="Rectangle 5">
            <a:extLst>
              <a:ext uri="{FF2B5EF4-FFF2-40B4-BE49-F238E27FC236}">
                <a16:creationId xmlns:a16="http://schemas.microsoft.com/office/drawing/2014/main" id="{148954AD-8C57-43BC-5C05-55A6EC69E5DF}"/>
              </a:ext>
            </a:extLst>
          </p:cNvPr>
          <p:cNvSpPr/>
          <p:nvPr/>
        </p:nvSpPr>
        <p:spPr>
          <a:xfrm>
            <a:off x="1043408"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5BBF17-E798-1510-6CDB-0517865F1329}"/>
              </a:ext>
            </a:extLst>
          </p:cNvPr>
          <p:cNvSpPr txBox="1"/>
          <p:nvPr/>
        </p:nvSpPr>
        <p:spPr>
          <a:xfrm>
            <a:off x="1597418"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Security</a:t>
            </a:r>
          </a:p>
        </p:txBody>
      </p:sp>
      <p:sp>
        <p:nvSpPr>
          <p:cNvPr id="9" name="Rectangle 8">
            <a:extLst>
              <a:ext uri="{FF2B5EF4-FFF2-40B4-BE49-F238E27FC236}">
                <a16:creationId xmlns:a16="http://schemas.microsoft.com/office/drawing/2014/main" id="{654D77E3-E346-C43A-80E3-66439534589F}"/>
              </a:ext>
            </a:extLst>
          </p:cNvPr>
          <p:cNvSpPr/>
          <p:nvPr/>
        </p:nvSpPr>
        <p:spPr>
          <a:xfrm>
            <a:off x="5284539"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F337CEE-4862-CB6D-C0A1-5B8BBEA1F61F}"/>
              </a:ext>
            </a:extLst>
          </p:cNvPr>
          <p:cNvSpPr txBox="1"/>
          <p:nvPr/>
        </p:nvSpPr>
        <p:spPr>
          <a:xfrm>
            <a:off x="5838549"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Privacy</a:t>
            </a:r>
          </a:p>
        </p:txBody>
      </p:sp>
      <p:sp>
        <p:nvSpPr>
          <p:cNvPr id="11" name="TextBox 10">
            <a:extLst>
              <a:ext uri="{FF2B5EF4-FFF2-40B4-BE49-F238E27FC236}">
                <a16:creationId xmlns:a16="http://schemas.microsoft.com/office/drawing/2014/main" id="{02A71367-B27A-93A8-36D5-AA6A9F9CC1F8}"/>
              </a:ext>
            </a:extLst>
          </p:cNvPr>
          <p:cNvSpPr txBox="1"/>
          <p:nvPr/>
        </p:nvSpPr>
        <p:spPr>
          <a:xfrm>
            <a:off x="1228783" y="3302354"/>
            <a:ext cx="30873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Robust user authentication</a:t>
            </a:r>
          </a:p>
          <a:p>
            <a:pPr marL="285750" indent="-285750">
              <a:buFont typeface="Calibri"/>
              <a:buChar char="-"/>
            </a:pPr>
            <a:r>
              <a:rPr lang="en-US"/>
              <a:t>Data protection</a:t>
            </a:r>
          </a:p>
          <a:p>
            <a:pPr marL="285750" indent="-285750">
              <a:buFont typeface="Calibri"/>
              <a:buChar char="-"/>
            </a:pPr>
            <a:r>
              <a:rPr lang="en-US"/>
              <a:t>Single sign on</a:t>
            </a:r>
          </a:p>
        </p:txBody>
      </p:sp>
      <p:sp>
        <p:nvSpPr>
          <p:cNvPr id="14" name="TextBox 13">
            <a:extLst>
              <a:ext uri="{FF2B5EF4-FFF2-40B4-BE49-F238E27FC236}">
                <a16:creationId xmlns:a16="http://schemas.microsoft.com/office/drawing/2014/main" id="{06B053A2-7382-6600-82B0-03F26E0AEF73}"/>
              </a:ext>
            </a:extLst>
          </p:cNvPr>
          <p:cNvSpPr txBox="1"/>
          <p:nvPr/>
        </p:nvSpPr>
        <p:spPr>
          <a:xfrm>
            <a:off x="5479940" y="3302354"/>
            <a:ext cx="30873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Manage who can see one's content</a:t>
            </a:r>
          </a:p>
          <a:p>
            <a:pPr marL="285750" indent="-285750">
              <a:buFont typeface="Calibri"/>
              <a:buChar char="-"/>
            </a:pPr>
            <a:r>
              <a:rPr lang="en-US"/>
              <a:t>Hash password before storing them</a:t>
            </a:r>
          </a:p>
        </p:txBody>
      </p:sp>
    </p:spTree>
    <p:extLst>
      <p:ext uri="{BB962C8B-B14F-4D97-AF65-F5344CB8AC3E}">
        <p14:creationId xmlns:p14="http://schemas.microsoft.com/office/powerpoint/2010/main" val="387947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a:t>Non Functional Attributes (contd.)</a:t>
            </a:r>
            <a:endParaRPr lang="en-US"/>
          </a:p>
        </p:txBody>
      </p:sp>
      <p:sp>
        <p:nvSpPr>
          <p:cNvPr id="6" name="Rectangle 5">
            <a:extLst>
              <a:ext uri="{FF2B5EF4-FFF2-40B4-BE49-F238E27FC236}">
                <a16:creationId xmlns:a16="http://schemas.microsoft.com/office/drawing/2014/main" id="{148954AD-8C57-43BC-5C05-55A6EC69E5DF}"/>
              </a:ext>
            </a:extLst>
          </p:cNvPr>
          <p:cNvSpPr/>
          <p:nvPr/>
        </p:nvSpPr>
        <p:spPr>
          <a:xfrm>
            <a:off x="1043408"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5BBF17-E798-1510-6CDB-0517865F1329}"/>
              </a:ext>
            </a:extLst>
          </p:cNvPr>
          <p:cNvSpPr txBox="1"/>
          <p:nvPr/>
        </p:nvSpPr>
        <p:spPr>
          <a:xfrm>
            <a:off x="1597418"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Performance</a:t>
            </a:r>
            <a:endParaRPr lang="en-US"/>
          </a:p>
        </p:txBody>
      </p:sp>
      <p:sp>
        <p:nvSpPr>
          <p:cNvPr id="9" name="Rectangle 8">
            <a:extLst>
              <a:ext uri="{FF2B5EF4-FFF2-40B4-BE49-F238E27FC236}">
                <a16:creationId xmlns:a16="http://schemas.microsoft.com/office/drawing/2014/main" id="{654D77E3-E346-C43A-80E3-66439534589F}"/>
              </a:ext>
            </a:extLst>
          </p:cNvPr>
          <p:cNvSpPr/>
          <p:nvPr/>
        </p:nvSpPr>
        <p:spPr>
          <a:xfrm>
            <a:off x="5284539"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F337CEE-4862-CB6D-C0A1-5B8BBEA1F61F}"/>
              </a:ext>
            </a:extLst>
          </p:cNvPr>
          <p:cNvSpPr txBox="1"/>
          <p:nvPr/>
        </p:nvSpPr>
        <p:spPr>
          <a:xfrm>
            <a:off x="5838549"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Reliability</a:t>
            </a:r>
            <a:endParaRPr lang="en-US"/>
          </a:p>
        </p:txBody>
      </p:sp>
      <p:sp>
        <p:nvSpPr>
          <p:cNvPr id="11" name="TextBox 10">
            <a:extLst>
              <a:ext uri="{FF2B5EF4-FFF2-40B4-BE49-F238E27FC236}">
                <a16:creationId xmlns:a16="http://schemas.microsoft.com/office/drawing/2014/main" id="{02A71367-B27A-93A8-36D5-AA6A9F9CC1F8}"/>
              </a:ext>
            </a:extLst>
          </p:cNvPr>
          <p:cNvSpPr txBox="1"/>
          <p:nvPr/>
        </p:nvSpPr>
        <p:spPr>
          <a:xfrm>
            <a:off x="1228783" y="3302354"/>
            <a:ext cx="28065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1600">
                <a:solidFill>
                  <a:srgbClr val="404040"/>
                </a:solidFill>
              </a:rPr>
              <a:t>Different data accessors help in decreasing response time, as the architecture portrays.</a:t>
            </a:r>
            <a:endParaRPr lang="en-US"/>
          </a:p>
        </p:txBody>
      </p:sp>
      <p:sp>
        <p:nvSpPr>
          <p:cNvPr id="14" name="TextBox 13">
            <a:extLst>
              <a:ext uri="{FF2B5EF4-FFF2-40B4-BE49-F238E27FC236}">
                <a16:creationId xmlns:a16="http://schemas.microsoft.com/office/drawing/2014/main" id="{06B053A2-7382-6600-82B0-03F26E0AEF73}"/>
              </a:ext>
            </a:extLst>
          </p:cNvPr>
          <p:cNvSpPr txBox="1"/>
          <p:nvPr/>
        </p:nvSpPr>
        <p:spPr>
          <a:xfrm>
            <a:off x="5479940" y="3302354"/>
            <a:ext cx="308731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ea typeface="+mn-lt"/>
                <a:cs typeface="+mn-lt"/>
              </a:rPr>
              <a:t>The servers/accessors will use redundant component to handle failures </a:t>
            </a:r>
            <a:endParaRPr lang="en-US"/>
          </a:p>
          <a:p>
            <a:pPr marL="285750" indent="-285750">
              <a:buFont typeface="Calibri"/>
              <a:buChar char="-"/>
            </a:pPr>
            <a:r>
              <a:rPr lang="en-US">
                <a:ea typeface="+mn-lt"/>
                <a:cs typeface="+mn-lt"/>
              </a:rPr>
              <a:t>Can implement rollback mechanism to ensure data consistency</a:t>
            </a:r>
            <a:endParaRPr lang="en-US"/>
          </a:p>
        </p:txBody>
      </p:sp>
    </p:spTree>
    <p:extLst>
      <p:ext uri="{BB962C8B-B14F-4D97-AF65-F5344CB8AC3E}">
        <p14:creationId xmlns:p14="http://schemas.microsoft.com/office/powerpoint/2010/main" val="166589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a:t>Non Functional Attributes (contd.)</a:t>
            </a:r>
            <a:endParaRPr lang="en-US"/>
          </a:p>
        </p:txBody>
      </p:sp>
      <p:sp>
        <p:nvSpPr>
          <p:cNvPr id="6" name="Rectangle 5">
            <a:extLst>
              <a:ext uri="{FF2B5EF4-FFF2-40B4-BE49-F238E27FC236}">
                <a16:creationId xmlns:a16="http://schemas.microsoft.com/office/drawing/2014/main" id="{148954AD-8C57-43BC-5C05-55A6EC69E5DF}"/>
              </a:ext>
            </a:extLst>
          </p:cNvPr>
          <p:cNvSpPr/>
          <p:nvPr/>
        </p:nvSpPr>
        <p:spPr>
          <a:xfrm>
            <a:off x="3264094"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5BBF17-E798-1510-6CDB-0517865F1329}"/>
              </a:ext>
            </a:extLst>
          </p:cNvPr>
          <p:cNvSpPr txBox="1"/>
          <p:nvPr/>
        </p:nvSpPr>
        <p:spPr>
          <a:xfrm>
            <a:off x="3818104"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Modifiability</a:t>
            </a:r>
            <a:endParaRPr lang="en-US"/>
          </a:p>
        </p:txBody>
      </p:sp>
      <p:sp>
        <p:nvSpPr>
          <p:cNvPr id="11" name="TextBox 10">
            <a:extLst>
              <a:ext uri="{FF2B5EF4-FFF2-40B4-BE49-F238E27FC236}">
                <a16:creationId xmlns:a16="http://schemas.microsoft.com/office/drawing/2014/main" id="{02A71367-B27A-93A8-36D5-AA6A9F9CC1F8}"/>
              </a:ext>
            </a:extLst>
          </p:cNvPr>
          <p:cNvSpPr txBox="1"/>
          <p:nvPr/>
        </p:nvSpPr>
        <p:spPr>
          <a:xfrm>
            <a:off x="3449469" y="3278908"/>
            <a:ext cx="327550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solidFill>
                  <a:srgbClr val="404040"/>
                </a:solidFill>
                <a:ea typeface="+mn-lt"/>
                <a:cs typeface="+mn-lt"/>
              </a:rPr>
              <a:t>The shared-data model lets us change individual components by keeping data producers and consumers apart</a:t>
            </a:r>
            <a:endParaRPr lang="en-US">
              <a:solidFill>
                <a:srgbClr val="000000"/>
              </a:solidFill>
              <a:ea typeface="+mn-lt"/>
              <a:cs typeface="Times New Roman"/>
            </a:endParaRPr>
          </a:p>
          <a:p>
            <a:pPr marL="285750" indent="-285750">
              <a:buFont typeface="Calibri"/>
              <a:buChar char="-"/>
            </a:pPr>
            <a:r>
              <a:rPr lang="en-US">
                <a:solidFill>
                  <a:srgbClr val="404040"/>
                </a:solidFill>
                <a:ea typeface="+mn-lt"/>
                <a:cs typeface="+mn-lt"/>
              </a:rPr>
              <a:t>Changes to one component won’t directly impact others. </a:t>
            </a:r>
            <a:endParaRPr lang="en-US">
              <a:solidFill>
                <a:srgbClr val="000000"/>
              </a:solidFill>
              <a:latin typeface="Trebuchet MS"/>
              <a:cs typeface="Times New Roman"/>
            </a:endParaRPr>
          </a:p>
        </p:txBody>
      </p:sp>
    </p:spTree>
    <p:extLst>
      <p:ext uri="{BB962C8B-B14F-4D97-AF65-F5344CB8AC3E}">
        <p14:creationId xmlns:p14="http://schemas.microsoft.com/office/powerpoint/2010/main" val="412292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AFE4-13BA-E120-4A9A-7A6AE1E58D0E}"/>
              </a:ext>
            </a:extLst>
          </p:cNvPr>
          <p:cNvSpPr>
            <a:spLocks noGrp="1"/>
          </p:cNvSpPr>
          <p:nvPr>
            <p:ph type="title"/>
          </p:nvPr>
        </p:nvSpPr>
        <p:spPr>
          <a:xfrm>
            <a:off x="1295402" y="982133"/>
            <a:ext cx="9601196" cy="925326"/>
          </a:xfrm>
        </p:spPr>
        <p:txBody>
          <a:bodyPr/>
          <a:lstStyle/>
          <a:p>
            <a:r>
              <a:rPr lang="en-IN"/>
              <a:t>Introduction</a:t>
            </a:r>
          </a:p>
        </p:txBody>
      </p:sp>
      <p:sp>
        <p:nvSpPr>
          <p:cNvPr id="3" name="Content Placeholder 2">
            <a:extLst>
              <a:ext uri="{FF2B5EF4-FFF2-40B4-BE49-F238E27FC236}">
                <a16:creationId xmlns:a16="http://schemas.microsoft.com/office/drawing/2014/main" id="{34894E16-78C2-A288-9B4B-32F150491F7A}"/>
              </a:ext>
            </a:extLst>
          </p:cNvPr>
          <p:cNvSpPr>
            <a:spLocks noGrp="1"/>
          </p:cNvSpPr>
          <p:nvPr>
            <p:ph idx="1"/>
          </p:nvPr>
        </p:nvSpPr>
        <p:spPr>
          <a:xfrm>
            <a:off x="677334" y="1811242"/>
            <a:ext cx="8596668" cy="4251891"/>
          </a:xfrm>
        </p:spPr>
        <p:txBody>
          <a:bodyPr vert="horz" lIns="91440" tIns="45720" rIns="91440" bIns="45720" rtlCol="0" anchor="t">
            <a:normAutofit/>
          </a:bodyPr>
          <a:lstStyle/>
          <a:p>
            <a:pPr algn="just"/>
            <a:r>
              <a:rPr lang="en-US" err="1"/>
              <a:t>Connecta</a:t>
            </a:r>
            <a:r>
              <a:rPr lang="en-US"/>
              <a:t> is an online social networking system(SNS), designed to connect people from different backgrounds.</a:t>
            </a:r>
          </a:p>
          <a:p>
            <a:pPr algn="just"/>
            <a:r>
              <a:rPr lang="en-US"/>
              <a:t>It provides a platform for individuals to build and maintain connections</a:t>
            </a:r>
          </a:p>
          <a:p>
            <a:pPr algn="just"/>
            <a:r>
              <a:rPr lang="en-US"/>
              <a:t>The system aims to have thousands of users in its space who can share information with their circle</a:t>
            </a:r>
          </a:p>
          <a:p>
            <a:pPr algn="just"/>
            <a:r>
              <a:rPr lang="en-US" err="1">
                <a:ea typeface="+mn-lt"/>
                <a:cs typeface="+mn-lt"/>
              </a:rPr>
              <a:t>Connecta</a:t>
            </a:r>
            <a:r>
              <a:rPr lang="en-US">
                <a:ea typeface="+mn-lt"/>
                <a:cs typeface="+mn-lt"/>
              </a:rPr>
              <a:t> is a social networking site that offers an alternative perspective on how we often use these kinds of sites</a:t>
            </a:r>
          </a:p>
          <a:p>
            <a:pPr algn="just"/>
            <a:r>
              <a:rPr lang="en-US">
                <a:ea typeface="+mn-lt"/>
                <a:cs typeface="+mn-lt"/>
              </a:rPr>
              <a:t>Millions of people have social profiles on many of the popular platforms including Facebook, Instagram, Snapchat, </a:t>
            </a:r>
            <a:r>
              <a:rPr lang="en-US" err="1">
                <a:ea typeface="+mn-lt"/>
                <a:cs typeface="+mn-lt"/>
              </a:rPr>
              <a:t>MySpace</a:t>
            </a:r>
            <a:r>
              <a:rPr lang="en-US">
                <a:ea typeface="+mn-lt"/>
                <a:cs typeface="+mn-lt"/>
              </a:rPr>
              <a:t>, and others</a:t>
            </a:r>
          </a:p>
          <a:p>
            <a:pPr algn="just"/>
            <a:r>
              <a:rPr lang="en-US">
                <a:ea typeface="+mn-lt"/>
                <a:cs typeface="+mn-lt"/>
              </a:rPr>
              <a:t>Thousands of SNSs support various interests and behaviors thanks to different technical affordances. </a:t>
            </a:r>
            <a:endParaRPr lang="en-US"/>
          </a:p>
        </p:txBody>
      </p:sp>
    </p:spTree>
    <p:extLst>
      <p:ext uri="{BB962C8B-B14F-4D97-AF65-F5344CB8AC3E}">
        <p14:creationId xmlns:p14="http://schemas.microsoft.com/office/powerpoint/2010/main" val="259459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a:t> </a:t>
            </a:r>
            <a:r>
              <a:rPr lang="en-US"/>
              <a:t>Future Extensions</a:t>
            </a:r>
            <a:endParaRPr lang="en-IN"/>
          </a:p>
        </p:txBody>
      </p:sp>
      <p:sp>
        <p:nvSpPr>
          <p:cNvPr id="5" name="Content Placeholder 2">
            <a:extLst>
              <a:ext uri="{FF2B5EF4-FFF2-40B4-BE49-F238E27FC236}">
                <a16:creationId xmlns:a16="http://schemas.microsoft.com/office/drawing/2014/main" id="{9E162AC9-87A9-EB15-1622-C1A56D6B369D}"/>
              </a:ext>
            </a:extLst>
          </p:cNvPr>
          <p:cNvSpPr txBox="1">
            <a:spLocks/>
          </p:cNvSpPr>
          <p:nvPr/>
        </p:nvSpPr>
        <p:spPr>
          <a:xfrm>
            <a:off x="680964" y="1786404"/>
            <a:ext cx="7834667" cy="470417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a:t>To enhance user experience and further improve platform functionality, the following features are under consideration: </a:t>
            </a:r>
          </a:p>
          <a:p>
            <a:pPr algn="just"/>
            <a:r>
              <a:rPr lang="en-US"/>
              <a:t>Implement a robust chat management system to fulfill the direct message requirements </a:t>
            </a:r>
          </a:p>
          <a:p>
            <a:pPr algn="just">
              <a:buFont typeface="Wingdings,Sans-Serif" charset="2"/>
              <a:buChar char="q"/>
            </a:pPr>
            <a:r>
              <a:rPr lang="en-US"/>
              <a:t>Integrating a machine learning based model to provide user connection suggestions.</a:t>
            </a:r>
            <a:endParaRPr lang="en-US">
              <a:solidFill>
                <a:srgbClr val="000000"/>
              </a:solidFill>
            </a:endParaRPr>
          </a:p>
          <a:p>
            <a:pPr algn="just"/>
            <a:endParaRPr lang="en-IN"/>
          </a:p>
          <a:p>
            <a:pPr algn="just"/>
            <a:endParaRPr lang="en-IN"/>
          </a:p>
        </p:txBody>
      </p:sp>
    </p:spTree>
    <p:extLst>
      <p:ext uri="{BB962C8B-B14F-4D97-AF65-F5344CB8AC3E}">
        <p14:creationId xmlns:p14="http://schemas.microsoft.com/office/powerpoint/2010/main" val="7169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F8659-BACE-CED1-20ED-198DDAAF15B4}"/>
              </a:ext>
            </a:extLst>
          </p:cNvPr>
          <p:cNvSpPr>
            <a:spLocks noGrp="1"/>
          </p:cNvSpPr>
          <p:nvPr>
            <p:ph idx="1"/>
          </p:nvPr>
        </p:nvSpPr>
        <p:spPr>
          <a:xfrm>
            <a:off x="680964" y="1786404"/>
            <a:ext cx="8596668" cy="4704175"/>
          </a:xfrm>
        </p:spPr>
        <p:txBody>
          <a:bodyPr/>
          <a:lstStyle/>
          <a:p>
            <a:r>
              <a:rPr lang="en-US"/>
              <a:t>By doing Function Point analysis, we got 131 Adjusted Function Points for the system.</a:t>
            </a:r>
          </a:p>
          <a:p>
            <a:r>
              <a:rPr lang="en-US"/>
              <a:t>For JavaScript, based on industry data, the average (LOC/AFP ratio) is 64 LOC/AFP</a:t>
            </a:r>
          </a:p>
          <a:p>
            <a:r>
              <a:rPr lang="en-US"/>
              <a:t>So, the estimated size of code in JavaScript would be </a:t>
            </a:r>
            <a:r>
              <a:rPr lang="en-IN"/>
              <a:t>approximately 8,384 lines</a:t>
            </a:r>
            <a:endParaRPr lang="en-US"/>
          </a:p>
          <a:p>
            <a:endParaRPr lang="en-IN"/>
          </a:p>
        </p:txBody>
      </p:sp>
      <p:sp>
        <p:nvSpPr>
          <p:cNvPr id="6" name="Title 1">
            <a:extLst>
              <a:ext uri="{FF2B5EF4-FFF2-40B4-BE49-F238E27FC236}">
                <a16:creationId xmlns:a16="http://schemas.microsoft.com/office/drawing/2014/main" id="{687B1D94-7E27-0A10-C43E-D395E712B82D}"/>
              </a:ext>
            </a:extLst>
          </p:cNvPr>
          <p:cNvSpPr txBox="1">
            <a:spLocks/>
          </p:cNvSpPr>
          <p:nvPr/>
        </p:nvSpPr>
        <p:spPr>
          <a:xfrm>
            <a:off x="1295402" y="982133"/>
            <a:ext cx="9601196" cy="9253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 Conclusion</a:t>
            </a:r>
            <a:endParaRPr lang="en-US"/>
          </a:p>
        </p:txBody>
      </p:sp>
    </p:spTree>
    <p:extLst>
      <p:ext uri="{BB962C8B-B14F-4D97-AF65-F5344CB8AC3E}">
        <p14:creationId xmlns:p14="http://schemas.microsoft.com/office/powerpoint/2010/main" val="233547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1F46C-CC7E-5C7A-BE2F-86D68B36F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A566D-8E9C-63DA-8549-910290D706F0}"/>
              </a:ext>
            </a:extLst>
          </p:cNvPr>
          <p:cNvSpPr>
            <a:spLocks noGrp="1"/>
          </p:cNvSpPr>
          <p:nvPr>
            <p:ph type="ctrTitle"/>
          </p:nvPr>
        </p:nvSpPr>
        <p:spPr>
          <a:xfrm>
            <a:off x="1507067" y="884903"/>
            <a:ext cx="7766936" cy="1494503"/>
          </a:xfrm>
        </p:spPr>
        <p:txBody>
          <a:bodyPr/>
          <a:lstStyle/>
          <a:p>
            <a:r>
              <a:rPr lang="en-US"/>
              <a:t>G</a:t>
            </a:r>
            <a:r>
              <a:rPr lang="en-IN"/>
              <a:t>roup 04</a:t>
            </a:r>
          </a:p>
        </p:txBody>
      </p:sp>
      <p:sp>
        <p:nvSpPr>
          <p:cNvPr id="3" name="Subtitle 2">
            <a:extLst>
              <a:ext uri="{FF2B5EF4-FFF2-40B4-BE49-F238E27FC236}">
                <a16:creationId xmlns:a16="http://schemas.microsoft.com/office/drawing/2014/main" id="{60724B37-91DF-F329-E710-A180E7A76B8F}"/>
              </a:ext>
            </a:extLst>
          </p:cNvPr>
          <p:cNvSpPr>
            <a:spLocks noGrp="1"/>
          </p:cNvSpPr>
          <p:nvPr>
            <p:ph type="subTitle" idx="1"/>
          </p:nvPr>
        </p:nvSpPr>
        <p:spPr>
          <a:xfrm>
            <a:off x="1507067" y="3244645"/>
            <a:ext cx="5985114" cy="1903087"/>
          </a:xfrm>
        </p:spPr>
        <p:txBody>
          <a:bodyPr>
            <a:normAutofit/>
          </a:bodyPr>
          <a:lstStyle/>
          <a:p>
            <a:r>
              <a:rPr lang="en-IN"/>
              <a:t>ANISH MANANDHAR   -          CS23BTKMU11001</a:t>
            </a:r>
          </a:p>
          <a:p>
            <a:r>
              <a:rPr lang="en-IN"/>
              <a:t>ANKUSH NIROULA     -           CS23BTKMU11002</a:t>
            </a:r>
          </a:p>
          <a:p>
            <a:r>
              <a:rPr lang="en-IN"/>
              <a:t>VIGNAN KOTA           -           CS21BTECH11029</a:t>
            </a:r>
          </a:p>
          <a:p>
            <a:r>
              <a:rPr lang="en-IN"/>
              <a:t>  DAVID MALOTH         -           CS21BTECH11035</a:t>
            </a:r>
          </a:p>
        </p:txBody>
      </p:sp>
    </p:spTree>
    <p:extLst>
      <p:ext uri="{BB962C8B-B14F-4D97-AF65-F5344CB8AC3E}">
        <p14:creationId xmlns:p14="http://schemas.microsoft.com/office/powerpoint/2010/main" val="416505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48B8-1B98-3090-E344-7FD1412A5C6D}"/>
              </a:ext>
            </a:extLst>
          </p:cNvPr>
          <p:cNvSpPr>
            <a:spLocks noGrp="1"/>
          </p:cNvSpPr>
          <p:nvPr>
            <p:ph type="title"/>
          </p:nvPr>
        </p:nvSpPr>
        <p:spPr>
          <a:xfrm>
            <a:off x="3677265" y="2723535"/>
            <a:ext cx="4227869" cy="1966451"/>
          </a:xfrm>
        </p:spPr>
        <p:txBody>
          <a:bodyPr>
            <a:normAutofit/>
          </a:bodyPr>
          <a:lstStyle/>
          <a:p>
            <a:r>
              <a:rPr lang="en-US" sz="5400"/>
              <a:t>Thank you</a:t>
            </a:r>
            <a:endParaRPr lang="en-IN" sz="5400"/>
          </a:p>
        </p:txBody>
      </p:sp>
    </p:spTree>
    <p:extLst>
      <p:ext uri="{BB962C8B-B14F-4D97-AF65-F5344CB8AC3E}">
        <p14:creationId xmlns:p14="http://schemas.microsoft.com/office/powerpoint/2010/main" val="279147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4D8BD-88B0-05E4-C48B-52698C38E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738499-0938-C76D-1255-96DFA5FFF030}"/>
              </a:ext>
            </a:extLst>
          </p:cNvPr>
          <p:cNvSpPr>
            <a:spLocks noGrp="1"/>
          </p:cNvSpPr>
          <p:nvPr>
            <p:ph type="title"/>
          </p:nvPr>
        </p:nvSpPr>
        <p:spPr>
          <a:xfrm>
            <a:off x="1295402" y="982133"/>
            <a:ext cx="9601196" cy="925326"/>
          </a:xfrm>
        </p:spPr>
        <p:txBody>
          <a:bodyPr/>
          <a:lstStyle/>
          <a:p>
            <a:r>
              <a:rPr lang="en-IN"/>
              <a:t>Key Features</a:t>
            </a:r>
          </a:p>
        </p:txBody>
      </p:sp>
      <p:sp>
        <p:nvSpPr>
          <p:cNvPr id="3" name="Content Placeholder 2">
            <a:extLst>
              <a:ext uri="{FF2B5EF4-FFF2-40B4-BE49-F238E27FC236}">
                <a16:creationId xmlns:a16="http://schemas.microsoft.com/office/drawing/2014/main" id="{05678FA2-3860-0998-8262-5F0C02D9E81C}"/>
              </a:ext>
            </a:extLst>
          </p:cNvPr>
          <p:cNvSpPr>
            <a:spLocks noGrp="1"/>
          </p:cNvSpPr>
          <p:nvPr>
            <p:ph idx="1"/>
          </p:nvPr>
        </p:nvSpPr>
        <p:spPr>
          <a:xfrm>
            <a:off x="677334" y="1789471"/>
            <a:ext cx="9750553" cy="4251891"/>
          </a:xfrm>
        </p:spPr>
        <p:txBody>
          <a:bodyPr vert="horz" lIns="91440" tIns="45720" rIns="91440" bIns="45720" rtlCol="0" anchor="t">
            <a:normAutofit/>
          </a:bodyPr>
          <a:lstStyle/>
          <a:p>
            <a:pPr algn="just"/>
            <a:r>
              <a:rPr lang="en-US"/>
              <a:t>User Registration: </a:t>
            </a:r>
          </a:p>
          <a:p>
            <a:pPr marL="0" indent="0" algn="just">
              <a:buNone/>
            </a:pPr>
            <a:r>
              <a:rPr lang="en-US"/>
              <a:t>  Allows the user to register and create their account in the platform.</a:t>
            </a:r>
          </a:p>
          <a:p>
            <a:pPr algn="just"/>
            <a:r>
              <a:rPr lang="en-US"/>
              <a:t>Feed: </a:t>
            </a:r>
          </a:p>
          <a:p>
            <a:pPr marL="0" indent="0" algn="just">
              <a:buNone/>
            </a:pPr>
            <a:r>
              <a:rPr lang="en-US"/>
              <a:t>  Social media feed includes the stream of content/posts from different users, showing mostly relevant information to a particular user.  </a:t>
            </a:r>
          </a:p>
          <a:p>
            <a:pPr algn="just"/>
            <a:r>
              <a:rPr lang="en-US"/>
              <a:t>Profile Management: </a:t>
            </a:r>
          </a:p>
          <a:p>
            <a:pPr marL="0" indent="0" algn="just">
              <a:buNone/>
            </a:pPr>
            <a:r>
              <a:rPr lang="en-US"/>
              <a:t>  Allows the user to manage their profile, which includes managing connections, posts, and updating their information. </a:t>
            </a:r>
          </a:p>
          <a:p>
            <a:pPr algn="just"/>
            <a:r>
              <a:rPr lang="en-US"/>
              <a:t>Post Management: </a:t>
            </a:r>
          </a:p>
          <a:p>
            <a:pPr marL="0" indent="0" algn="just">
              <a:buNone/>
            </a:pPr>
            <a:r>
              <a:rPr lang="en-US"/>
              <a:t>  Allows the user to create, delete and edit their posts accordingly. </a:t>
            </a:r>
          </a:p>
        </p:txBody>
      </p:sp>
    </p:spTree>
    <p:extLst>
      <p:ext uri="{BB962C8B-B14F-4D97-AF65-F5344CB8AC3E}">
        <p14:creationId xmlns:p14="http://schemas.microsoft.com/office/powerpoint/2010/main" val="415234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08F6-E208-B3E9-46E2-DED020A424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63E28-6E33-12ED-7AEA-BD5A5121688B}"/>
              </a:ext>
            </a:extLst>
          </p:cNvPr>
          <p:cNvSpPr>
            <a:spLocks noGrp="1"/>
          </p:cNvSpPr>
          <p:nvPr>
            <p:ph type="title"/>
          </p:nvPr>
        </p:nvSpPr>
        <p:spPr>
          <a:xfrm>
            <a:off x="1295402" y="982133"/>
            <a:ext cx="9601196" cy="925326"/>
          </a:xfrm>
        </p:spPr>
        <p:txBody>
          <a:bodyPr/>
          <a:lstStyle/>
          <a:p>
            <a:r>
              <a:rPr lang="en-IN"/>
              <a:t>Key Features(Contd.)</a:t>
            </a:r>
          </a:p>
        </p:txBody>
      </p:sp>
      <p:sp>
        <p:nvSpPr>
          <p:cNvPr id="3" name="Content Placeholder 2">
            <a:extLst>
              <a:ext uri="{FF2B5EF4-FFF2-40B4-BE49-F238E27FC236}">
                <a16:creationId xmlns:a16="http://schemas.microsoft.com/office/drawing/2014/main" id="{E27A1280-A05D-7EF1-6C9D-B50D7E5ABC84}"/>
              </a:ext>
            </a:extLst>
          </p:cNvPr>
          <p:cNvSpPr>
            <a:spLocks noGrp="1"/>
          </p:cNvSpPr>
          <p:nvPr>
            <p:ph idx="1"/>
          </p:nvPr>
        </p:nvSpPr>
        <p:spPr>
          <a:xfrm>
            <a:off x="677334" y="1822128"/>
            <a:ext cx="8596668" cy="4251891"/>
          </a:xfrm>
        </p:spPr>
        <p:txBody>
          <a:bodyPr vert="horz" lIns="91440" tIns="45720" rIns="91440" bIns="45720" rtlCol="0" anchor="t">
            <a:normAutofit/>
          </a:bodyPr>
          <a:lstStyle/>
          <a:p>
            <a:pPr algn="just"/>
            <a:r>
              <a:rPr lang="en-US"/>
              <a:t>Accessibility of the Posts: </a:t>
            </a:r>
          </a:p>
          <a:p>
            <a:pPr marL="0" indent="0" algn="just">
              <a:buNone/>
            </a:pPr>
            <a:r>
              <a:rPr lang="en-US"/>
              <a:t>  - Posts are divided into two categories: public and private, based on who can view the post; public and private. </a:t>
            </a:r>
          </a:p>
          <a:p>
            <a:pPr marL="0" indent="0" algn="just">
              <a:buNone/>
            </a:pPr>
            <a:r>
              <a:rPr lang="en-US"/>
              <a:t>  - The public posts are visible to everyone, while the private posts are only visible to connections. </a:t>
            </a:r>
          </a:p>
          <a:p>
            <a:pPr algn="just"/>
            <a:r>
              <a:rPr lang="en-US"/>
              <a:t>Making Connections or Connection Management: </a:t>
            </a:r>
          </a:p>
          <a:p>
            <a:pPr marL="0" indent="0" algn="just">
              <a:buNone/>
            </a:pPr>
            <a:r>
              <a:rPr lang="en-US"/>
              <a:t>  Allows a user to expand their network by sending and accepting connections from different users. </a:t>
            </a:r>
          </a:p>
          <a:p>
            <a:pPr algn="just"/>
            <a:r>
              <a:rPr lang="en-US"/>
              <a:t>Searching User accounts by different tags or Search Management: </a:t>
            </a:r>
          </a:p>
          <a:p>
            <a:pPr marL="0" indent="0" algn="just">
              <a:buNone/>
            </a:pPr>
            <a:r>
              <a:rPr lang="en-US"/>
              <a:t>  Allows the user to search for a particular account based on their username, first name, last name, or company affiliation. </a:t>
            </a:r>
          </a:p>
        </p:txBody>
      </p:sp>
    </p:spTree>
    <p:extLst>
      <p:ext uri="{BB962C8B-B14F-4D97-AF65-F5344CB8AC3E}">
        <p14:creationId xmlns:p14="http://schemas.microsoft.com/office/powerpoint/2010/main" val="63783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5AD193EA-22B6-644C-1EC5-72C324A08F40}"/>
              </a:ext>
            </a:extLst>
          </p:cNvPr>
          <p:cNvSpPr>
            <a:spLocks noGrp="1"/>
          </p:cNvSpPr>
          <p:nvPr>
            <p:ph type="title"/>
          </p:nvPr>
        </p:nvSpPr>
        <p:spPr>
          <a:xfrm>
            <a:off x="463455" y="5381026"/>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Use Cases</a:t>
            </a:r>
          </a:p>
        </p:txBody>
      </p:sp>
      <p:graphicFrame>
        <p:nvGraphicFramePr>
          <p:cNvPr id="5" name="Table 4">
            <a:extLst>
              <a:ext uri="{FF2B5EF4-FFF2-40B4-BE49-F238E27FC236}">
                <a16:creationId xmlns:a16="http://schemas.microsoft.com/office/drawing/2014/main" id="{8725EAAF-B543-B216-6B49-850FB1947F6A}"/>
              </a:ext>
            </a:extLst>
          </p:cNvPr>
          <p:cNvGraphicFramePr>
            <a:graphicFrameLocks noGrp="1"/>
          </p:cNvGraphicFramePr>
          <p:nvPr>
            <p:extLst>
              <p:ext uri="{D42A27DB-BD31-4B8C-83A1-F6EECF244321}">
                <p14:modId xmlns:p14="http://schemas.microsoft.com/office/powerpoint/2010/main" val="1385480159"/>
              </p:ext>
            </p:extLst>
          </p:nvPr>
        </p:nvGraphicFramePr>
        <p:xfrm>
          <a:off x="967968" y="259308"/>
          <a:ext cx="8262032" cy="5105614"/>
        </p:xfrm>
        <a:graphic>
          <a:graphicData uri="http://schemas.openxmlformats.org/drawingml/2006/table">
            <a:tbl>
              <a:tblPr firstRow="1" bandRow="1">
                <a:tableStyleId>{69012ECD-51FC-41F1-AA8D-1B2483CD663E}</a:tableStyleId>
              </a:tblPr>
              <a:tblGrid>
                <a:gridCol w="4326260">
                  <a:extLst>
                    <a:ext uri="{9D8B030D-6E8A-4147-A177-3AD203B41FA5}">
                      <a16:colId xmlns:a16="http://schemas.microsoft.com/office/drawing/2014/main" val="4224877763"/>
                    </a:ext>
                  </a:extLst>
                </a:gridCol>
                <a:gridCol w="1962824">
                  <a:extLst>
                    <a:ext uri="{9D8B030D-6E8A-4147-A177-3AD203B41FA5}">
                      <a16:colId xmlns:a16="http://schemas.microsoft.com/office/drawing/2014/main" val="679626383"/>
                    </a:ext>
                  </a:extLst>
                </a:gridCol>
                <a:gridCol w="1972948">
                  <a:extLst>
                    <a:ext uri="{9D8B030D-6E8A-4147-A177-3AD203B41FA5}">
                      <a16:colId xmlns:a16="http://schemas.microsoft.com/office/drawing/2014/main" val="2211162166"/>
                    </a:ext>
                  </a:extLst>
                </a:gridCol>
              </a:tblGrid>
              <a:tr h="213823">
                <a:tc>
                  <a:txBody>
                    <a:bodyPr/>
                    <a:lstStyle/>
                    <a:p>
                      <a:pPr rtl="0" fontAlgn="t">
                        <a:spcBef>
                          <a:spcPts val="0"/>
                        </a:spcBef>
                        <a:spcAft>
                          <a:spcPts val="0"/>
                        </a:spcAft>
                      </a:pPr>
                      <a:r>
                        <a:rPr lang="en-US" sz="1050" b="1" u="none" strike="noStrike">
                          <a:solidFill>
                            <a:srgbClr val="000000"/>
                          </a:solidFill>
                          <a:effectLst/>
                        </a:rPr>
                        <a:t>Class of Use Cases</a:t>
                      </a:r>
                      <a:endParaRPr lang="en-US" sz="1050">
                        <a:effectLst/>
                      </a:endParaRPr>
                    </a:p>
                  </a:txBody>
                  <a:tcPr marL="33293" marR="33293" marT="33293" marB="33293"/>
                </a:tc>
                <a:tc>
                  <a:txBody>
                    <a:bodyPr/>
                    <a:lstStyle/>
                    <a:p>
                      <a:pPr rtl="0" fontAlgn="t">
                        <a:spcBef>
                          <a:spcPts val="0"/>
                        </a:spcBef>
                        <a:spcAft>
                          <a:spcPts val="0"/>
                        </a:spcAft>
                      </a:pPr>
                      <a:r>
                        <a:rPr lang="en-US" sz="1050" b="1" u="none" strike="noStrike">
                          <a:solidFill>
                            <a:srgbClr val="000000"/>
                          </a:solidFill>
                          <a:effectLst/>
                        </a:rPr>
                        <a:t>Use Cases</a:t>
                      </a:r>
                      <a:endParaRPr lang="en-US" sz="1050">
                        <a:effectLst/>
                      </a:endParaRPr>
                    </a:p>
                  </a:txBody>
                  <a:tcPr marL="33293" marR="33293" marT="33293" marB="33293"/>
                </a:tc>
                <a:tc>
                  <a:txBody>
                    <a:bodyPr/>
                    <a:lstStyle/>
                    <a:p>
                      <a:pPr rtl="0" fontAlgn="t">
                        <a:spcBef>
                          <a:spcPts val="0"/>
                        </a:spcBef>
                        <a:spcAft>
                          <a:spcPts val="0"/>
                        </a:spcAft>
                      </a:pPr>
                      <a:r>
                        <a:rPr lang="en-US" sz="1050" b="1" u="none" strike="noStrike">
                          <a:solidFill>
                            <a:srgbClr val="000000"/>
                          </a:solidFill>
                          <a:effectLst/>
                        </a:rPr>
                        <a:t>Description of Use Cases</a:t>
                      </a:r>
                      <a:endParaRPr lang="en-US" sz="1050">
                        <a:effectLst/>
                        <a:latin typeface="Times New Roman"/>
                      </a:endParaRPr>
                    </a:p>
                  </a:txBody>
                  <a:tcPr marL="33293" marR="33293" marT="33293" marB="33293"/>
                </a:tc>
                <a:extLst>
                  <a:ext uri="{0D108BD9-81ED-4DB2-BD59-A6C34878D82A}">
                    <a16:rowId xmlns:a16="http://schemas.microsoft.com/office/drawing/2014/main" val="1207634317"/>
                  </a:ext>
                </a:extLst>
              </a:tr>
              <a:tr h="213823">
                <a:tc rowSpan="4">
                  <a:txBody>
                    <a:bodyPr/>
                    <a:lstStyle/>
                    <a:p>
                      <a:pPr rtl="0" fontAlgn="ctr">
                        <a:spcBef>
                          <a:spcPts val="0"/>
                        </a:spcBef>
                        <a:spcAft>
                          <a:spcPts val="0"/>
                        </a:spcAft>
                      </a:pPr>
                      <a:r>
                        <a:rPr lang="en-US" sz="1050" b="0" u="none" strike="noStrike">
                          <a:solidFill>
                            <a:srgbClr val="000000"/>
                          </a:solidFill>
                          <a:effectLst/>
                        </a:rPr>
                        <a:t>Use Cases related to user registration and authentication</a:t>
                      </a:r>
                      <a:endParaRPr lang="en-US" sz="1050">
                        <a:effectLst/>
                        <a:latin typeface="Times New Roman"/>
                      </a:endParaRPr>
                    </a:p>
                  </a:txBody>
                  <a:tcPr marL="81022" marR="81022" marT="81022" marB="81022" anchor="ctr"/>
                </a:tc>
                <a:tc>
                  <a:txBody>
                    <a:bodyPr/>
                    <a:lstStyle/>
                    <a:p>
                      <a:pPr rtl="0" fontAlgn="t">
                        <a:spcBef>
                          <a:spcPts val="0"/>
                        </a:spcBef>
                        <a:spcAft>
                          <a:spcPts val="0"/>
                        </a:spcAft>
                      </a:pPr>
                      <a:r>
                        <a:rPr lang="en-US" sz="1050" b="0" u="none" strike="noStrike">
                          <a:solidFill>
                            <a:srgbClr val="000000"/>
                          </a:solidFill>
                          <a:effectLst/>
                        </a:rPr>
                        <a:t>Create</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Create and verifies user info</a:t>
                      </a:r>
                      <a:endParaRPr lang="en-US" sz="1050">
                        <a:effectLst/>
                        <a:latin typeface="Times New Roman"/>
                      </a:endParaRPr>
                    </a:p>
                  </a:txBody>
                  <a:tcPr marL="33293" marR="33293" marT="33293" marB="33293"/>
                </a:tc>
                <a:extLst>
                  <a:ext uri="{0D108BD9-81ED-4DB2-BD59-A6C34878D82A}">
                    <a16:rowId xmlns:a16="http://schemas.microsoft.com/office/drawing/2014/main" val="1594511647"/>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Register </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Register user info into system</a:t>
                      </a:r>
                      <a:endParaRPr lang="en-US" sz="1050">
                        <a:effectLst/>
                        <a:latin typeface="Times New Roman"/>
                      </a:endParaRPr>
                    </a:p>
                  </a:txBody>
                  <a:tcPr marL="33293" marR="33293" marT="33293" marB="33293"/>
                </a:tc>
                <a:extLst>
                  <a:ext uri="{0D108BD9-81ED-4DB2-BD59-A6C34878D82A}">
                    <a16:rowId xmlns:a16="http://schemas.microsoft.com/office/drawing/2014/main" val="2500658395"/>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Login </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Login user into system</a:t>
                      </a:r>
                      <a:endParaRPr lang="en-US" sz="1050">
                        <a:effectLst/>
                        <a:latin typeface="Times New Roman"/>
                      </a:endParaRPr>
                    </a:p>
                  </a:txBody>
                  <a:tcPr marL="33293" marR="33293" marT="33293" marB="33293"/>
                </a:tc>
                <a:extLst>
                  <a:ext uri="{0D108BD9-81ED-4DB2-BD59-A6C34878D82A}">
                    <a16:rowId xmlns:a16="http://schemas.microsoft.com/office/drawing/2014/main" val="2731036346"/>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Reset password</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Authenticate and change password </a:t>
                      </a:r>
                      <a:endParaRPr lang="en-US" sz="1050">
                        <a:effectLst/>
                        <a:latin typeface="Times New Roman"/>
                      </a:endParaRPr>
                    </a:p>
                  </a:txBody>
                  <a:tcPr marL="33293" marR="33293" marT="33293" marB="33293"/>
                </a:tc>
                <a:extLst>
                  <a:ext uri="{0D108BD9-81ED-4DB2-BD59-A6C34878D82A}">
                    <a16:rowId xmlns:a16="http://schemas.microsoft.com/office/drawing/2014/main" val="3919666626"/>
                  </a:ext>
                </a:extLst>
              </a:tr>
              <a:tr h="213823">
                <a:tc rowSpan="4">
                  <a:txBody>
                    <a:bodyPr/>
                    <a:lstStyle/>
                    <a:p>
                      <a:pPr rtl="0" fontAlgn="ctr">
                        <a:spcBef>
                          <a:spcPts val="0"/>
                        </a:spcBef>
                        <a:spcAft>
                          <a:spcPts val="0"/>
                        </a:spcAft>
                      </a:pPr>
                      <a:r>
                        <a:rPr lang="en-US" sz="1050" b="0" u="none" strike="noStrike">
                          <a:solidFill>
                            <a:srgbClr val="000000"/>
                          </a:solidFill>
                          <a:effectLst/>
                        </a:rPr>
                        <a:t>Use Cases related to post management</a:t>
                      </a:r>
                      <a:endParaRPr lang="en-US" sz="1050">
                        <a:effectLst/>
                        <a:latin typeface="Times New Roman"/>
                      </a:endParaRPr>
                    </a:p>
                  </a:txBody>
                  <a:tcPr marL="81022" marR="81022" marT="81022" marB="81022" anchor="ctr"/>
                </a:tc>
                <a:tc>
                  <a:txBody>
                    <a:bodyPr/>
                    <a:lstStyle/>
                    <a:p>
                      <a:pPr rtl="0" fontAlgn="t">
                        <a:spcBef>
                          <a:spcPts val="0"/>
                        </a:spcBef>
                        <a:spcAft>
                          <a:spcPts val="0"/>
                        </a:spcAft>
                      </a:pPr>
                      <a:r>
                        <a:rPr lang="en-US" sz="1050" b="0" u="none" strike="noStrike">
                          <a:solidFill>
                            <a:srgbClr val="000000"/>
                          </a:solidFill>
                          <a:effectLst/>
                        </a:rPr>
                        <a:t>View feed </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Shows post to user</a:t>
                      </a:r>
                      <a:endParaRPr lang="en-US" sz="1050">
                        <a:effectLst/>
                        <a:latin typeface="Times New Roman"/>
                      </a:endParaRPr>
                    </a:p>
                  </a:txBody>
                  <a:tcPr marL="33293" marR="33293" marT="33293" marB="33293"/>
                </a:tc>
                <a:extLst>
                  <a:ext uri="{0D108BD9-81ED-4DB2-BD59-A6C34878D82A}">
                    <a16:rowId xmlns:a16="http://schemas.microsoft.com/office/drawing/2014/main" val="3356502571"/>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Like post</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Like posts from different user</a:t>
                      </a:r>
                      <a:endParaRPr lang="en-US" sz="1050">
                        <a:effectLst/>
                        <a:latin typeface="Times New Roman"/>
                      </a:endParaRPr>
                    </a:p>
                  </a:txBody>
                  <a:tcPr marL="33293" marR="33293" marT="33293" marB="33293"/>
                </a:tc>
                <a:extLst>
                  <a:ext uri="{0D108BD9-81ED-4DB2-BD59-A6C34878D82A}">
                    <a16:rowId xmlns:a16="http://schemas.microsoft.com/office/drawing/2014/main" val="2993036092"/>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Create post</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Create post of their own</a:t>
                      </a:r>
                      <a:endParaRPr lang="en-US" sz="1050">
                        <a:effectLst/>
                        <a:latin typeface="Times New Roman"/>
                      </a:endParaRPr>
                    </a:p>
                  </a:txBody>
                  <a:tcPr marL="33293" marR="33293" marT="33293" marB="33293"/>
                </a:tc>
                <a:extLst>
                  <a:ext uri="{0D108BD9-81ED-4DB2-BD59-A6C34878D82A}">
                    <a16:rowId xmlns:a16="http://schemas.microsoft.com/office/drawing/2014/main" val="925772647"/>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Delete post</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Delete post of their own</a:t>
                      </a:r>
                      <a:endParaRPr lang="en-US" sz="1050">
                        <a:effectLst/>
                        <a:latin typeface="Times New Roman"/>
                      </a:endParaRPr>
                    </a:p>
                  </a:txBody>
                  <a:tcPr marL="33293" marR="33293" marT="33293" marB="33293"/>
                </a:tc>
                <a:extLst>
                  <a:ext uri="{0D108BD9-81ED-4DB2-BD59-A6C34878D82A}">
                    <a16:rowId xmlns:a16="http://schemas.microsoft.com/office/drawing/2014/main" val="847604067"/>
                  </a:ext>
                </a:extLst>
              </a:tr>
              <a:tr h="213823">
                <a:tc rowSpan="3">
                  <a:txBody>
                    <a:bodyPr/>
                    <a:lstStyle/>
                    <a:p>
                      <a:pPr rtl="0" fontAlgn="ctr">
                        <a:spcBef>
                          <a:spcPts val="0"/>
                        </a:spcBef>
                        <a:spcAft>
                          <a:spcPts val="0"/>
                        </a:spcAft>
                      </a:pPr>
                      <a:r>
                        <a:rPr lang="en-US" sz="1050" b="0" u="none" strike="noStrike">
                          <a:solidFill>
                            <a:srgbClr val="000000"/>
                          </a:solidFill>
                          <a:effectLst/>
                        </a:rPr>
                        <a:t>Use Cases related to search functionality</a:t>
                      </a:r>
                      <a:endParaRPr lang="en-US" sz="1050">
                        <a:effectLst/>
                        <a:latin typeface="Times New Roman"/>
                      </a:endParaRPr>
                    </a:p>
                  </a:txBody>
                  <a:tcPr marL="81022" marR="81022" marT="81022" marB="81022" anchor="ctr"/>
                </a:tc>
                <a:tc>
                  <a:txBody>
                    <a:bodyPr/>
                    <a:lstStyle/>
                    <a:p>
                      <a:pPr rtl="0" fontAlgn="t">
                        <a:spcBef>
                          <a:spcPts val="0"/>
                        </a:spcBef>
                        <a:spcAft>
                          <a:spcPts val="0"/>
                        </a:spcAft>
                      </a:pPr>
                      <a:r>
                        <a:rPr lang="en-US" sz="1050" b="0" u="none" strike="noStrike">
                          <a:solidFill>
                            <a:srgbClr val="000000"/>
                          </a:solidFill>
                          <a:effectLst/>
                        </a:rPr>
                        <a:t>Perform search </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Search other accounts</a:t>
                      </a:r>
                      <a:endParaRPr lang="en-US" sz="1050">
                        <a:effectLst/>
                        <a:latin typeface="Times New Roman"/>
                      </a:endParaRPr>
                    </a:p>
                  </a:txBody>
                  <a:tcPr marL="33293" marR="33293" marT="33293" marB="33293"/>
                </a:tc>
                <a:extLst>
                  <a:ext uri="{0D108BD9-81ED-4DB2-BD59-A6C34878D82A}">
                    <a16:rowId xmlns:a16="http://schemas.microsoft.com/office/drawing/2014/main" val="58529329"/>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View recent searches </a:t>
                      </a:r>
                      <a:endParaRPr lang="en-US" sz="1050">
                        <a:effectLst/>
                        <a:latin typeface="Times New Roman"/>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Shows recent search for the user</a:t>
                      </a:r>
                      <a:endParaRPr lang="en-US" sz="1050">
                        <a:effectLst/>
                        <a:latin typeface="Times New Roman"/>
                      </a:endParaRPr>
                    </a:p>
                  </a:txBody>
                  <a:tcPr marL="33293" marR="33293" marT="33293" marB="33293"/>
                </a:tc>
                <a:extLst>
                  <a:ext uri="{0D108BD9-81ED-4DB2-BD59-A6C34878D82A}">
                    <a16:rowId xmlns:a16="http://schemas.microsoft.com/office/drawing/2014/main" val="2164765230"/>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Delete recent search </a:t>
                      </a:r>
                      <a:endParaRPr lang="en-US" sz="1050">
                        <a:effectLst/>
                        <a:latin typeface="Times New Roman"/>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Clear recent search history</a:t>
                      </a:r>
                      <a:endParaRPr lang="en-US" sz="1050">
                        <a:effectLst/>
                        <a:latin typeface="Times New Roman"/>
                      </a:endParaRPr>
                    </a:p>
                  </a:txBody>
                  <a:tcPr marL="33293" marR="33293" marT="33293" marB="33293"/>
                </a:tc>
                <a:extLst>
                  <a:ext uri="{0D108BD9-81ED-4DB2-BD59-A6C34878D82A}">
                    <a16:rowId xmlns:a16="http://schemas.microsoft.com/office/drawing/2014/main" val="923388302"/>
                  </a:ext>
                </a:extLst>
              </a:tr>
              <a:tr h="213823">
                <a:tc rowSpan="5">
                  <a:txBody>
                    <a:bodyPr/>
                    <a:lstStyle/>
                    <a:p>
                      <a:pPr rtl="0" fontAlgn="ctr">
                        <a:spcBef>
                          <a:spcPts val="0"/>
                        </a:spcBef>
                        <a:spcAft>
                          <a:spcPts val="0"/>
                        </a:spcAft>
                      </a:pPr>
                      <a:r>
                        <a:rPr lang="en-US" sz="1050" b="0" u="none" strike="noStrike">
                          <a:solidFill>
                            <a:srgbClr val="000000"/>
                          </a:solidFill>
                          <a:effectLst/>
                        </a:rPr>
                        <a:t>Use Cases related to connection management </a:t>
                      </a:r>
                      <a:endParaRPr lang="en-US" sz="1050">
                        <a:effectLst/>
                        <a:latin typeface="Times New Roman"/>
                      </a:endParaRPr>
                    </a:p>
                  </a:txBody>
                  <a:tcPr marL="33293" marR="33293" marT="33293" marB="33293" anchor="ctr"/>
                </a:tc>
                <a:tc>
                  <a:txBody>
                    <a:bodyPr/>
                    <a:lstStyle/>
                    <a:p>
                      <a:pPr rtl="0" fontAlgn="t">
                        <a:spcBef>
                          <a:spcPts val="0"/>
                        </a:spcBef>
                        <a:spcAft>
                          <a:spcPts val="0"/>
                        </a:spcAft>
                      </a:pPr>
                      <a:r>
                        <a:rPr lang="en-US" sz="1050" b="0" u="none" strike="noStrike">
                          <a:solidFill>
                            <a:srgbClr val="000000"/>
                          </a:solidFill>
                          <a:effectLst/>
                        </a:rPr>
                        <a:t>View user profile </a:t>
                      </a:r>
                      <a:endParaRPr lang="en-US" sz="1050">
                        <a:effectLst/>
                        <a:latin typeface="Times New Roman"/>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Shows profile of other users</a:t>
                      </a:r>
                      <a:endParaRPr lang="en-US" sz="1050">
                        <a:effectLst/>
                        <a:latin typeface="Times New Roman"/>
                      </a:endParaRPr>
                    </a:p>
                  </a:txBody>
                  <a:tcPr marL="33293" marR="33293" marT="33293" marB="33293"/>
                </a:tc>
                <a:extLst>
                  <a:ext uri="{0D108BD9-81ED-4DB2-BD59-A6C34878D82A}">
                    <a16:rowId xmlns:a16="http://schemas.microsoft.com/office/drawing/2014/main" val="2983959916"/>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Send connection request</a:t>
                      </a:r>
                      <a:endParaRPr lang="en-US" sz="1050">
                        <a:effectLst/>
                        <a:latin typeface="Times New Roman"/>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Send request to user to connect</a:t>
                      </a:r>
                      <a:endParaRPr lang="en-US" sz="1050">
                        <a:effectLst/>
                        <a:latin typeface="Times New Roman"/>
                      </a:endParaRPr>
                    </a:p>
                  </a:txBody>
                  <a:tcPr marL="33293" marR="33293" marT="33293" marB="33293"/>
                </a:tc>
                <a:extLst>
                  <a:ext uri="{0D108BD9-81ED-4DB2-BD59-A6C34878D82A}">
                    <a16:rowId xmlns:a16="http://schemas.microsoft.com/office/drawing/2014/main" val="2086797766"/>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View connection requests</a:t>
                      </a:r>
                      <a:endParaRPr lang="en-US" sz="1050">
                        <a:effectLst/>
                        <a:latin typeface="Times New Roman"/>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View request to user by others to connect</a:t>
                      </a:r>
                      <a:endParaRPr lang="en-US" sz="1050">
                        <a:effectLst/>
                        <a:latin typeface="Times New Roman"/>
                      </a:endParaRPr>
                    </a:p>
                  </a:txBody>
                  <a:tcPr marL="33293" marR="33293" marT="33293" marB="33293"/>
                </a:tc>
                <a:extLst>
                  <a:ext uri="{0D108BD9-81ED-4DB2-BD59-A6C34878D82A}">
                    <a16:rowId xmlns:a16="http://schemas.microsoft.com/office/drawing/2014/main" val="2562758690"/>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Accept connection request </a:t>
                      </a:r>
                      <a:endParaRPr lang="en-US" sz="1050">
                        <a:effectLst/>
                        <a:latin typeface="Times New Roman"/>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Accept request sent to user</a:t>
                      </a:r>
                      <a:endParaRPr lang="en-US" sz="1050">
                        <a:effectLst/>
                        <a:latin typeface="Times New Roman"/>
                      </a:endParaRPr>
                    </a:p>
                  </a:txBody>
                  <a:tcPr marL="33293" marR="33293" marT="33293" marB="33293"/>
                </a:tc>
                <a:extLst>
                  <a:ext uri="{0D108BD9-81ED-4DB2-BD59-A6C34878D82A}">
                    <a16:rowId xmlns:a16="http://schemas.microsoft.com/office/drawing/2014/main" val="2565026545"/>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Remove connection </a:t>
                      </a:r>
                      <a:endParaRPr lang="en-US" sz="1050">
                        <a:effectLst/>
                        <a:latin typeface="Times New Roman"/>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Delete a connection with another user</a:t>
                      </a:r>
                      <a:endParaRPr lang="en-US" sz="1050">
                        <a:effectLst/>
                        <a:latin typeface="Times New Roman"/>
                      </a:endParaRPr>
                    </a:p>
                  </a:txBody>
                  <a:tcPr marL="33293" marR="33293" marT="33293" marB="33293"/>
                </a:tc>
                <a:extLst>
                  <a:ext uri="{0D108BD9-81ED-4DB2-BD59-A6C34878D82A}">
                    <a16:rowId xmlns:a16="http://schemas.microsoft.com/office/drawing/2014/main" val="3828736684"/>
                  </a:ext>
                </a:extLst>
              </a:tr>
              <a:tr h="213823">
                <a:tc rowSpan="2">
                  <a:txBody>
                    <a:bodyPr/>
                    <a:lstStyle/>
                    <a:p>
                      <a:pPr rtl="0" fontAlgn="ctr">
                        <a:spcBef>
                          <a:spcPts val="0"/>
                        </a:spcBef>
                        <a:spcAft>
                          <a:spcPts val="0"/>
                        </a:spcAft>
                      </a:pPr>
                      <a:r>
                        <a:rPr lang="en-US" sz="1050" b="0" u="none" strike="noStrike">
                          <a:solidFill>
                            <a:srgbClr val="000000"/>
                          </a:solidFill>
                          <a:effectLst/>
                        </a:rPr>
                        <a:t>Use Cases related to profile management </a:t>
                      </a:r>
                      <a:endParaRPr lang="en-US" sz="1050">
                        <a:effectLst/>
                        <a:latin typeface="Times New Roman"/>
                      </a:endParaRPr>
                    </a:p>
                  </a:txBody>
                  <a:tcPr marL="33293" marR="33293" marT="33293" marB="33293" anchor="ctr"/>
                </a:tc>
                <a:tc>
                  <a:txBody>
                    <a:bodyPr/>
                    <a:lstStyle/>
                    <a:p>
                      <a:pPr rtl="0" fontAlgn="t">
                        <a:spcBef>
                          <a:spcPts val="0"/>
                        </a:spcBef>
                        <a:spcAft>
                          <a:spcPts val="0"/>
                        </a:spcAft>
                      </a:pPr>
                      <a:r>
                        <a:rPr lang="en-US" sz="1050" b="0" u="none" strike="noStrike">
                          <a:solidFill>
                            <a:srgbClr val="000000"/>
                          </a:solidFill>
                          <a:effectLst/>
                        </a:rPr>
                        <a:t>Edit profile</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Manage and update profile info</a:t>
                      </a:r>
                      <a:endParaRPr lang="en-US" sz="1050">
                        <a:effectLst/>
                        <a:latin typeface="Times New Roman"/>
                      </a:endParaRPr>
                    </a:p>
                  </a:txBody>
                  <a:tcPr marL="33293" marR="33293" marT="33293" marB="33293"/>
                </a:tc>
                <a:extLst>
                  <a:ext uri="{0D108BD9-81ED-4DB2-BD59-A6C34878D82A}">
                    <a16:rowId xmlns:a16="http://schemas.microsoft.com/office/drawing/2014/main" val="1006706459"/>
                  </a:ext>
                </a:extLst>
              </a:tr>
              <a:tr h="213823">
                <a:tc vMerge="1">
                  <a:txBody>
                    <a:bodyPr/>
                    <a:lstStyle/>
                    <a:p>
                      <a:endParaRPr lang="en-US"/>
                    </a:p>
                  </a:txBody>
                  <a:tcPr/>
                </a:tc>
                <a:tc>
                  <a:txBody>
                    <a:bodyPr/>
                    <a:lstStyle/>
                    <a:p>
                      <a:pPr rtl="0" fontAlgn="t">
                        <a:spcBef>
                          <a:spcPts val="0"/>
                        </a:spcBef>
                        <a:spcAft>
                          <a:spcPts val="0"/>
                        </a:spcAft>
                      </a:pPr>
                      <a:r>
                        <a:rPr lang="en-US" sz="1050" b="0" u="none" strike="noStrike">
                          <a:solidFill>
                            <a:srgbClr val="000000"/>
                          </a:solidFill>
                          <a:effectLst/>
                        </a:rPr>
                        <a:t>Delete profile </a:t>
                      </a:r>
                      <a:endParaRPr lang="en-US" sz="1050">
                        <a:effectLst/>
                      </a:endParaRPr>
                    </a:p>
                  </a:txBody>
                  <a:tcPr marL="33293" marR="33293" marT="33293" marB="33293"/>
                </a:tc>
                <a:tc>
                  <a:txBody>
                    <a:bodyPr/>
                    <a:lstStyle/>
                    <a:p>
                      <a:pPr rtl="0" fontAlgn="t">
                        <a:spcBef>
                          <a:spcPts val="0"/>
                        </a:spcBef>
                        <a:spcAft>
                          <a:spcPts val="0"/>
                        </a:spcAft>
                      </a:pPr>
                      <a:r>
                        <a:rPr lang="en-US" sz="1050" b="0" u="none" strike="noStrike">
                          <a:solidFill>
                            <a:srgbClr val="000000"/>
                          </a:solidFill>
                          <a:effectLst/>
                        </a:rPr>
                        <a:t>Remove a profile</a:t>
                      </a:r>
                      <a:endParaRPr lang="en-US" sz="1050">
                        <a:effectLst/>
                        <a:latin typeface="Times New Roman"/>
                      </a:endParaRPr>
                    </a:p>
                  </a:txBody>
                  <a:tcPr marL="33293" marR="33293" marT="33293" marB="33293"/>
                </a:tc>
                <a:extLst>
                  <a:ext uri="{0D108BD9-81ED-4DB2-BD59-A6C34878D82A}">
                    <a16:rowId xmlns:a16="http://schemas.microsoft.com/office/drawing/2014/main" val="1443234856"/>
                  </a:ext>
                </a:extLst>
              </a:tr>
            </a:tbl>
          </a:graphicData>
        </a:graphic>
      </p:graphicFrame>
    </p:spTree>
    <p:extLst>
      <p:ext uri="{BB962C8B-B14F-4D97-AF65-F5344CB8AC3E}">
        <p14:creationId xmlns:p14="http://schemas.microsoft.com/office/powerpoint/2010/main" val="297410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FBE8-674B-6142-45A3-47512576A96F}"/>
              </a:ext>
            </a:extLst>
          </p:cNvPr>
          <p:cNvSpPr>
            <a:spLocks noGrp="1"/>
          </p:cNvSpPr>
          <p:nvPr>
            <p:ph type="title"/>
          </p:nvPr>
        </p:nvSpPr>
        <p:spPr/>
        <p:txBody>
          <a:bodyPr/>
          <a:lstStyle/>
          <a:p>
            <a:r>
              <a:rPr lang="en-IN"/>
              <a:t>DFD 1</a:t>
            </a:r>
          </a:p>
        </p:txBody>
      </p:sp>
      <p:pic>
        <p:nvPicPr>
          <p:cNvPr id="5" name="Content Placeholder 4">
            <a:extLst>
              <a:ext uri="{FF2B5EF4-FFF2-40B4-BE49-F238E27FC236}">
                <a16:creationId xmlns:a16="http://schemas.microsoft.com/office/drawing/2014/main" id="{E7D777B9-88CD-83F6-70D8-3DF4879E7934}"/>
              </a:ext>
            </a:extLst>
          </p:cNvPr>
          <p:cNvPicPr>
            <a:picLocks noGrp="1" noChangeAspect="1"/>
          </p:cNvPicPr>
          <p:nvPr>
            <p:ph idx="1"/>
          </p:nvPr>
        </p:nvPicPr>
        <p:blipFill>
          <a:blip r:embed="rId2"/>
          <a:stretch>
            <a:fillRect/>
          </a:stretch>
        </p:blipFill>
        <p:spPr>
          <a:xfrm>
            <a:off x="2471179" y="1032388"/>
            <a:ext cx="6427015" cy="5009638"/>
          </a:xfrm>
        </p:spPr>
      </p:pic>
    </p:spTree>
    <p:extLst>
      <p:ext uri="{BB962C8B-B14F-4D97-AF65-F5344CB8AC3E}">
        <p14:creationId xmlns:p14="http://schemas.microsoft.com/office/powerpoint/2010/main" val="52475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E83F-6219-BCE8-66CA-328E908E693B}"/>
              </a:ext>
            </a:extLst>
          </p:cNvPr>
          <p:cNvSpPr>
            <a:spLocks noGrp="1"/>
          </p:cNvSpPr>
          <p:nvPr>
            <p:ph type="title"/>
          </p:nvPr>
        </p:nvSpPr>
        <p:spPr>
          <a:xfrm>
            <a:off x="677334" y="294968"/>
            <a:ext cx="8596668" cy="1635432"/>
          </a:xfrm>
        </p:spPr>
        <p:txBody>
          <a:bodyPr/>
          <a:lstStyle/>
          <a:p>
            <a:r>
              <a:rPr lang="en-IN"/>
              <a:t>DFD 2</a:t>
            </a:r>
          </a:p>
        </p:txBody>
      </p:sp>
      <p:pic>
        <p:nvPicPr>
          <p:cNvPr id="5" name="Content Placeholder 4" descr="A diagram of a company&#10;&#10;Description automatically generated">
            <a:extLst>
              <a:ext uri="{FF2B5EF4-FFF2-40B4-BE49-F238E27FC236}">
                <a16:creationId xmlns:a16="http://schemas.microsoft.com/office/drawing/2014/main" id="{3EFD320E-58B9-B714-FA33-3C6B3EAF4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285" y="1189704"/>
            <a:ext cx="8259096" cy="4852322"/>
          </a:xfrm>
        </p:spPr>
      </p:pic>
    </p:spTree>
    <p:extLst>
      <p:ext uri="{BB962C8B-B14F-4D97-AF65-F5344CB8AC3E}">
        <p14:creationId xmlns:p14="http://schemas.microsoft.com/office/powerpoint/2010/main" val="3246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95AA-57B0-FB23-F9DF-9588C8B8BBA6}"/>
              </a:ext>
            </a:extLst>
          </p:cNvPr>
          <p:cNvSpPr>
            <a:spLocks noGrp="1"/>
          </p:cNvSpPr>
          <p:nvPr>
            <p:ph type="title"/>
          </p:nvPr>
        </p:nvSpPr>
        <p:spPr/>
        <p:txBody>
          <a:bodyPr/>
          <a:lstStyle/>
          <a:p>
            <a:r>
              <a:rPr lang="en-US">
                <a:ea typeface="+mn-lt"/>
                <a:cs typeface="+mn-lt"/>
              </a:rPr>
              <a:t>Reasons for selecting DFD 2:</a:t>
            </a:r>
            <a:br>
              <a:rPr lang="en-US"/>
            </a:br>
            <a:endParaRPr lang="en-US"/>
          </a:p>
        </p:txBody>
      </p:sp>
      <p:sp>
        <p:nvSpPr>
          <p:cNvPr id="4" name="TextBox 3">
            <a:extLst>
              <a:ext uri="{FF2B5EF4-FFF2-40B4-BE49-F238E27FC236}">
                <a16:creationId xmlns:a16="http://schemas.microsoft.com/office/drawing/2014/main" id="{1BBCF7B6-5AFA-7A0C-029D-2DEBD2706380}"/>
              </a:ext>
            </a:extLst>
          </p:cNvPr>
          <p:cNvSpPr txBox="1"/>
          <p:nvPr/>
        </p:nvSpPr>
        <p:spPr>
          <a:xfrm>
            <a:off x="602437" y="1519994"/>
            <a:ext cx="6145827" cy="33752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a:ea typeface="+mn-lt"/>
                <a:cs typeface="+mn-lt"/>
              </a:rPr>
              <a:t>Level-2 DFD gives detailed insights into processes in social networking.</a:t>
            </a:r>
            <a:endParaRPr lang="en-US"/>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a:ea typeface="+mn-lt"/>
                <a:cs typeface="+mn-lt"/>
              </a:rPr>
              <a:t>Explicitly shows data flows and transformations in each sub-process.</a:t>
            </a:r>
            <a:endParaRPr lang="en-US"/>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a:ea typeface="+mn-lt"/>
                <a:cs typeface="+mn-lt"/>
              </a:rPr>
              <a:t>Crucial for understanding how user data is processed, stored, and shared.</a:t>
            </a:r>
            <a:endParaRPr lang="en-US"/>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a:ea typeface="+mn-lt"/>
                <a:cs typeface="+mn-lt"/>
              </a:rPr>
              <a:t>Enables identification of areas for optimization, process refinement, and enhancing</a:t>
            </a:r>
            <a:r>
              <a:rPr lang="en-US"/>
              <a:t> </a:t>
            </a:r>
            <a:r>
              <a:rPr lang="en-US">
                <a:ea typeface="+mn-lt"/>
                <a:cs typeface="+mn-lt"/>
              </a:rPr>
              <a:t>data security.</a:t>
            </a:r>
            <a:endParaRPr lang="en-US"/>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a:ea typeface="+mn-lt"/>
                <a:cs typeface="+mn-lt"/>
              </a:rPr>
              <a:t>Better choice for a thorough understanding of the online social networking system.</a:t>
            </a:r>
            <a:endParaRPr lang="en-US"/>
          </a:p>
        </p:txBody>
      </p:sp>
    </p:spTree>
    <p:extLst>
      <p:ext uri="{BB962C8B-B14F-4D97-AF65-F5344CB8AC3E}">
        <p14:creationId xmlns:p14="http://schemas.microsoft.com/office/powerpoint/2010/main" val="409770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A4F8-4300-784E-69D1-071CC0A12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86F4C-1C2C-4A37-16A2-CBFFB147226D}"/>
              </a:ext>
            </a:extLst>
          </p:cNvPr>
          <p:cNvSpPr>
            <a:spLocks noGrp="1"/>
          </p:cNvSpPr>
          <p:nvPr>
            <p:ph type="title"/>
          </p:nvPr>
        </p:nvSpPr>
        <p:spPr>
          <a:xfrm>
            <a:off x="1295402" y="982133"/>
            <a:ext cx="9601196" cy="925326"/>
          </a:xfrm>
        </p:spPr>
        <p:txBody>
          <a:bodyPr/>
          <a:lstStyle/>
          <a:p>
            <a:r>
              <a:rPr lang="en-IN"/>
              <a:t> </a:t>
            </a:r>
            <a:r>
              <a:rPr lang="en-US"/>
              <a:t>Performance Requirements</a:t>
            </a:r>
            <a:endParaRPr lang="en-IN"/>
          </a:p>
        </p:txBody>
      </p:sp>
      <p:sp>
        <p:nvSpPr>
          <p:cNvPr id="3" name="Content Placeholder 2">
            <a:extLst>
              <a:ext uri="{FF2B5EF4-FFF2-40B4-BE49-F238E27FC236}">
                <a16:creationId xmlns:a16="http://schemas.microsoft.com/office/drawing/2014/main" id="{388D47FE-1C50-3E08-1EF2-1F3609AFDEC0}"/>
              </a:ext>
            </a:extLst>
          </p:cNvPr>
          <p:cNvSpPr>
            <a:spLocks noGrp="1"/>
          </p:cNvSpPr>
          <p:nvPr>
            <p:ph idx="1"/>
          </p:nvPr>
        </p:nvSpPr>
        <p:spPr>
          <a:xfrm>
            <a:off x="677334" y="2083385"/>
            <a:ext cx="8596668" cy="4251891"/>
          </a:xfrm>
        </p:spPr>
        <p:txBody>
          <a:bodyPr vert="horz" lIns="91440" tIns="45720" rIns="91440" bIns="45720" rtlCol="0" anchor="t">
            <a:normAutofit/>
          </a:bodyPr>
          <a:lstStyle/>
          <a:p>
            <a:r>
              <a:rPr lang="en-US" err="1"/>
              <a:t>Connecta</a:t>
            </a:r>
            <a:r>
              <a:rPr lang="en-US"/>
              <a:t> must be interactive, and the delay involved must be minimal. So, in every action response of the software, there is no immediate delay. </a:t>
            </a:r>
          </a:p>
          <a:p>
            <a:r>
              <a:rPr lang="en-US"/>
              <a:t>We aim to focus on two of the following requirements for our software: </a:t>
            </a:r>
          </a:p>
          <a:p>
            <a:pPr lvl="1">
              <a:buFont typeface="Courier New" panose="02070309020205020404" pitchFamily="49" charset="0"/>
              <a:buChar char="o"/>
            </a:pPr>
            <a:r>
              <a:rPr lang="en-US"/>
              <a:t>The system should run seamlessly in modern and updated web browser environments.</a:t>
            </a:r>
          </a:p>
          <a:p>
            <a:pPr lvl="1">
              <a:buFont typeface="Courier New" panose="02070309020205020404" pitchFamily="49" charset="0"/>
              <a:buChar char="o"/>
            </a:pPr>
            <a:r>
              <a:rPr lang="en-US"/>
              <a:t>When searching for other users, latency should be minimal. </a:t>
            </a:r>
          </a:p>
        </p:txBody>
      </p:sp>
    </p:spTree>
    <p:extLst>
      <p:ext uri="{BB962C8B-B14F-4D97-AF65-F5344CB8AC3E}">
        <p14:creationId xmlns:p14="http://schemas.microsoft.com/office/powerpoint/2010/main" val="32958119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Connecta</vt:lpstr>
      <vt:lpstr>Introduction</vt:lpstr>
      <vt:lpstr>Key Features</vt:lpstr>
      <vt:lpstr>Key Features(Contd.)</vt:lpstr>
      <vt:lpstr>Use Cases</vt:lpstr>
      <vt:lpstr>DFD 1</vt:lpstr>
      <vt:lpstr>DFD 2</vt:lpstr>
      <vt:lpstr>Reasons for selecting DFD 2: </vt:lpstr>
      <vt:lpstr> Performance Requirements</vt:lpstr>
      <vt:lpstr>Software Architecture</vt:lpstr>
      <vt:lpstr>Software Architecture</vt:lpstr>
      <vt:lpstr>Software Architecture</vt:lpstr>
      <vt:lpstr>Software Architecture</vt:lpstr>
      <vt:lpstr>Software Architecture</vt:lpstr>
      <vt:lpstr>Scenarios of interest</vt:lpstr>
      <vt:lpstr>PowerPoint Presentation</vt:lpstr>
      <vt:lpstr>Non Functional Attributes</vt:lpstr>
      <vt:lpstr>Non Functional Attributes (contd.)</vt:lpstr>
      <vt:lpstr>Non Functional Attributes (contd.)</vt:lpstr>
      <vt:lpstr> Future Extensions</vt:lpstr>
      <vt:lpstr>PowerPoint Presentation</vt:lpstr>
      <vt:lpstr>Group 04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Connecta</dc:title>
  <dc:creator>Vignan Kota</dc:creator>
  <cp:revision>1</cp:revision>
  <dcterms:created xsi:type="dcterms:W3CDTF">2024-02-19T06:11:48Z</dcterms:created>
  <dcterms:modified xsi:type="dcterms:W3CDTF">2024-03-01T04:12:41Z</dcterms:modified>
</cp:coreProperties>
</file>