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769-5380-4658-BA93-4FEE0E78E149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6D9F-30AB-4927-86A2-D3DE4724A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69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769-5380-4658-BA93-4FEE0E78E149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6D9F-30AB-4927-86A2-D3DE4724A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67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769-5380-4658-BA93-4FEE0E78E149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6D9F-30AB-4927-86A2-D3DE4724A4C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415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769-5380-4658-BA93-4FEE0E78E149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6D9F-30AB-4927-86A2-D3DE4724A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909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769-5380-4658-BA93-4FEE0E78E149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6D9F-30AB-4927-86A2-D3DE4724A4C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2026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769-5380-4658-BA93-4FEE0E78E149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6D9F-30AB-4927-86A2-D3DE4724A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274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769-5380-4658-BA93-4FEE0E78E149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6D9F-30AB-4927-86A2-D3DE4724A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649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769-5380-4658-BA93-4FEE0E78E149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6D9F-30AB-4927-86A2-D3DE4724A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63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769-5380-4658-BA93-4FEE0E78E149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6D9F-30AB-4927-86A2-D3DE4724A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29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769-5380-4658-BA93-4FEE0E78E149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6D9F-30AB-4927-86A2-D3DE4724A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09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769-5380-4658-BA93-4FEE0E78E149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6D9F-30AB-4927-86A2-D3DE4724A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8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769-5380-4658-BA93-4FEE0E78E149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6D9F-30AB-4927-86A2-D3DE4724A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74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769-5380-4658-BA93-4FEE0E78E149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6D9F-30AB-4927-86A2-D3DE4724A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88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769-5380-4658-BA93-4FEE0E78E149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6D9F-30AB-4927-86A2-D3DE4724A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7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769-5380-4658-BA93-4FEE0E78E149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6D9F-30AB-4927-86A2-D3DE4724A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35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1769-5380-4658-BA93-4FEE0E78E149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6D9F-30AB-4927-86A2-D3DE4724A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66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41769-5380-4658-BA93-4FEE0E78E149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7D6D9F-30AB-4927-86A2-D3DE4724A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19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5576-FC4C-2F07-4831-61F510369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0BFE4-D903-C333-954D-209140DB5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KAGGLE PROJECT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C51D15-6E71-87E3-2BCD-9C309A687816}"/>
              </a:ext>
            </a:extLst>
          </p:cNvPr>
          <p:cNvSpPr txBox="1"/>
          <p:nvPr/>
        </p:nvSpPr>
        <p:spPr>
          <a:xfrm>
            <a:off x="9881419" y="6211669"/>
            <a:ext cx="201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Vignan Kota CS21BTECH11029</a:t>
            </a:r>
          </a:p>
        </p:txBody>
      </p:sp>
    </p:spTree>
    <p:extLst>
      <p:ext uri="{BB962C8B-B14F-4D97-AF65-F5344CB8AC3E}">
        <p14:creationId xmlns:p14="http://schemas.microsoft.com/office/powerpoint/2010/main" val="2820200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6664-7606-E10D-3219-B11DB5EE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140" y="3165987"/>
            <a:ext cx="3275234" cy="1320800"/>
          </a:xfrm>
        </p:spPr>
        <p:txBody>
          <a:bodyPr>
            <a:noAutofit/>
          </a:bodyPr>
          <a:lstStyle/>
          <a:p>
            <a:r>
              <a:rPr lang="en-IN" sz="48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9F66A-5697-66A2-250D-FB3A6E3D39A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677334" y="1494504"/>
            <a:ext cx="69918" cy="66608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10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6EA2-1568-D5F5-6DDD-AEABA069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A276F-7487-980C-F4AA-34BD758A9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6517"/>
            <a:ext cx="8596668" cy="4664846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Competition Objective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Aim for the highest accuracy in a standard multiclass classification task using the provided dataset.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Dataset Description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Dataset: Contains 60,000 images divided into 50 classes. Each class is represented by a sub-folder in the train directory.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Dataset: Consists of 38,366 images for prediction, located in the test directory.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Dataset Structure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>
              <a:buClr>
                <a:srgbClr val="90C226"/>
              </a:buClr>
              <a:defRPr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Data: Organized into sub-folders named after their respective classes: n01443537, n01774750, n01784675, n01882714, n01910747, n01944390, etc.</a:t>
            </a:r>
          </a:p>
          <a:p>
            <a:pPr>
              <a:buClr>
                <a:srgbClr val="90C226"/>
              </a:buClr>
              <a:defRPr/>
            </a:pPr>
            <a:r>
              <a:rPr lang="en-IN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Data: Images are directly present in the test directory for prediction: 9970.JPEG, 9971.JPEG, 9972.JPEG, 9973.JPEG, 9974.JPEG, 9975.JPEG, 9976.JPEG, 9977.JPEG, 9978.JPEG, etc.</a:t>
            </a:r>
          </a:p>
          <a:p>
            <a:pPr marL="0" indent="0">
              <a:buClr>
                <a:srgbClr val="90C226"/>
              </a:buClr>
              <a:buNone/>
              <a:defRPr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Task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Predict the class name for each image in the test directory to maximize accuracy on both the private and public leaderboards.</a:t>
            </a:r>
          </a:p>
        </p:txBody>
      </p:sp>
    </p:spTree>
    <p:extLst>
      <p:ext uri="{BB962C8B-B14F-4D97-AF65-F5344CB8AC3E}">
        <p14:creationId xmlns:p14="http://schemas.microsoft.com/office/powerpoint/2010/main" val="230058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552E-A0A6-8489-ADB0-7D94FADA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Strategy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3419A-E5E5-981D-CDE4-19BF94AB0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5175"/>
            <a:ext cx="8596668" cy="4586188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Architecture: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model architecture is a variant of the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ResNet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architecture, utilizing custom residual blocks.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main components of the architecture include convolutional layers, batch normalization layers, dropout layers, and fully connected layers.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model consists of multiple layers, including four main layers with varying numbers of residual blocks.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Hyperparameters: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Learning Rate: 0.001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Number of Epochs: 30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Batch Size: 64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Dropout Rate: 0.3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Loss Function: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CrossEntropyLoss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Optimizer: Adam optimizer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Regularization: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Dropout: A dropout layer with a dropout rate of 0.3 is incorporated into the custom residual blocks. Dropout is a regularization technique used to prevent overfitting by randomly dropping neurons during training, thus reducing the reliance of the model on specific neurons and improving generalization.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61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6C99-7F38-3A78-0117-5423EDCC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17F5-EC58-AED0-0563-07F44E113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ResNet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-based architecture with custom residual blocks was expected to capture hierarchical features effectively, facilitating better performance in image classification tasks.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Dropout regularization was incorporated into the model to mitigate overfitting by introducing randomness during training.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Manifestation: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model is trained and evaluated on the provided datasets, with loss and accuracy metrics monitored throughout the training process.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effectiveness of the model architecture and regularization techniques is assessed based on the observed training and validation performance.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Analysis: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Observations on the convergence behavior of the training process, including the trend of training and validation loss over epochs.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of model generalization and overfitting tendencies based on the performance gap between training and validation metrics.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Identification of potential areas for improvement or fine-tuning, such as adjusting hyperparameters or exploring alternative regularization techniques.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89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552E-A0A6-8489-ADB0-7D94FADA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Strategy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3419A-E5E5-981D-CDE4-19BF94AB0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5175"/>
            <a:ext cx="8596668" cy="4586188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Architecture: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model architecture is based on the ResNet-50 architecture, a deep convolutional neural network widely used for image classification tasks.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ResNet-50 model is loaded from the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torchvision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library and initialized with pre-trained weights, except for the last fully connected layer.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last fully connected layer of the ResNet-50 model is modified to match the number of classes in the dataset by replacing it with a new linear layer.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Hyperparameters: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Learning Rate: 0.001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Optimizer: Adam optimizer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Loss Function: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CrossEntropyLoss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Learning Rate Scheduler: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ReduceLROnPlateau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scheduler with a patience of 5 and a factor of 0.1.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Regularization Techniques: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this implementation, we haven't explicitly incorporated regularization techniques into our model architecture or training process.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209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6C99-7F38-3A78-0117-5423EDCC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17F5-EC58-AED0-0563-07F44E113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ResNet-50 architecture is expected to leverage the pre-trained weights to capture complex image features effectively, especially considering its depth and skip connections.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absence of explicit regularization techniques may lead to potential overfitting concerns, especially given the depth of the model and the size of the dataset.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Manifestation: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model is trained and evaluated on the provided datasets, with loss and accuracy metrics monitored throughout the training process.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effectiveness of the ResNet-50 architecture and its ability to adapt to the dataset's characteristics are assessed based on the observed training and validation performance.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Analysis: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of model convergence behavior, including the trend of training and validation loss over epochs, and identification of any signs of overfitting or underfitting.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Analysis of the learning rate scheduling mechanism's impact on model training dynamics and convergence speed.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Potential areas for improvement, such as incorporating explicit regularization techniques or fine-tuning the learning rate schedule, based on observed performance trends and analysis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22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552E-A0A6-8489-ADB0-7D94FADA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Strategy 3(Failed)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3419A-E5E5-981D-CDE4-19BF94AB0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5175"/>
            <a:ext cx="8596668" cy="4586188"/>
          </a:xfrm>
        </p:spPr>
        <p:txBody>
          <a:bodyPr>
            <a:normAutofit fontScale="6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Architecture: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Type: Convolutional Neural Network (CNN)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Layers: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Convolutional Layers: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PoolingConv1: 3 input channels, 32 output channels, kernel size 3x3, stride 1, padding 1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Conv2: 32 input channels, 64 output channels, kernel size 3x3, stride 1, padding 1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Conv3: 64 input channels, 128 output channels, kernel size 3x3, stride 1, padding 1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uLnTx/>
                <a:uFillTx/>
                <a:latin typeface="Söhne"/>
                <a:ea typeface="+mn-ea"/>
                <a:cs typeface="+mn-cs"/>
              </a:rPr>
              <a:t>Pooling Layer: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Max pooling with kernel size 2x2 and stride 2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uLnTx/>
                <a:uFillTx/>
                <a:latin typeface="Söhne"/>
                <a:ea typeface="+mn-ea"/>
                <a:cs typeface="+mn-cs"/>
              </a:rPr>
              <a:t>Fully Connected Layers: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FC1: Input size calculated dynamically based on the output size after convolution and pooling, followed by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ReLU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activation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FC2: 512 input features from FC1, followed by output to the number of classes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Hyperparameters:</a:t>
            </a:r>
            <a:endParaRPr lang="en-I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Number of Epochs: 10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Learning Rate: 0.001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Batch Size: 32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Regularization Techniques: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this implementation, we haven't explicitly incorporated regularization techniques into our model architecture or training process.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24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6C99-7F38-3A78-0117-5423EDCC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17F5-EC58-AED0-0563-07F44E113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Despite our careful considerations, the strategy did not yield the expected results and resulted in a mere 2% accuracy rate. Here's how our strategy manifested during implementation and analysis: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CNN architecture failed to capture meaningful features from the input images, leading to poor discriminative representations for classification.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the model over 10 epochs did not result in significant improvements in loss reduction or accuracy enhancement, indicating a lack of convergence.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Overfitting was prevalent throughout the training process, particularly in later epochs, highlighting the need for stronger regularization techniques to mitigate this phenomenon.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strategy fell short of our expectations, and it is evident that further refinement and exploration are required to address the challenges posed by the image classification task.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9643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0E96-5B68-43A3-B963-448E2FDE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C6134-4F76-6B44-6388-1642DE0B9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7019"/>
            <a:ext cx="8596668" cy="469434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Effective Architecture: </a:t>
            </a:r>
          </a:p>
          <a:p>
            <a:r>
              <a:rPr lang="en-US" dirty="0"/>
              <a:t>Leveraging a variant of the </a:t>
            </a:r>
            <a:r>
              <a:rPr lang="en-US" dirty="0" err="1"/>
              <a:t>ResNet</a:t>
            </a:r>
            <a:r>
              <a:rPr lang="en-US" dirty="0"/>
              <a:t> architecture with custom residual blocks enabled efficient feature extraction and improved representation learning.</a:t>
            </a:r>
          </a:p>
          <a:p>
            <a:pPr marL="0" indent="0">
              <a:buNone/>
            </a:pPr>
            <a:r>
              <a:rPr lang="en-US" b="1" dirty="0"/>
              <a:t>Optimized Hyperparameters:</a:t>
            </a:r>
          </a:p>
          <a:p>
            <a:r>
              <a:rPr lang="en-US" dirty="0"/>
              <a:t>Carefully selected hyperparameters, including the learning rate and number of epochs, facilitated efficient model convergence and enhanced learning from the data.</a:t>
            </a:r>
          </a:p>
          <a:p>
            <a:pPr marL="0" indent="0">
              <a:buNone/>
            </a:pPr>
            <a:r>
              <a:rPr lang="en-US" b="1" dirty="0"/>
              <a:t>Dropout Regularization: </a:t>
            </a:r>
          </a:p>
          <a:p>
            <a:r>
              <a:rPr lang="en-US" dirty="0"/>
              <a:t>Incorporating dropout regularization within the custom residual blocks mitigated overfitting, enhancing the model's generalization performance and robustness.</a:t>
            </a:r>
          </a:p>
          <a:p>
            <a:pPr marL="0" indent="0">
              <a:buNone/>
            </a:pPr>
            <a:r>
              <a:rPr lang="en-US" b="1" dirty="0"/>
              <a:t>Convergence Efficiency: </a:t>
            </a:r>
          </a:p>
          <a:p>
            <a:r>
              <a:rPr lang="en-US" dirty="0"/>
              <a:t>The strategy demonstrated efficient convergence, with the model effectively learning meaningful representations from the data over the training epochs.</a:t>
            </a:r>
          </a:p>
          <a:p>
            <a:pPr marL="0" indent="0">
              <a:buNone/>
            </a:pPr>
            <a:r>
              <a:rPr lang="en-US" b="1" dirty="0"/>
              <a:t>Enhanced Generalization: </a:t>
            </a:r>
          </a:p>
          <a:p>
            <a:r>
              <a:rPr lang="en-US" dirty="0"/>
              <a:t>The combination of an effective architecture, optimized hyperparameters, and dropout regularization contributed to improved model generalization, leading to enhanced classification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7856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449</TotalTime>
  <Words>1189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Söhne</vt:lpstr>
      <vt:lpstr>Trebuchet MS</vt:lpstr>
      <vt:lpstr>Wingdings 3</vt:lpstr>
      <vt:lpstr>Facet</vt:lpstr>
      <vt:lpstr>DEEP LEARNING</vt:lpstr>
      <vt:lpstr>Introduction</vt:lpstr>
      <vt:lpstr>Strategy 1</vt:lpstr>
      <vt:lpstr>Analysis</vt:lpstr>
      <vt:lpstr>Strategy 2</vt:lpstr>
      <vt:lpstr>Analysis</vt:lpstr>
      <vt:lpstr>Strategy 3(Failed)</vt:lpstr>
      <vt:lpstr>Analysis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Vignan Kota</dc:creator>
  <cp:lastModifiedBy>Vignan Kota</cp:lastModifiedBy>
  <cp:revision>1</cp:revision>
  <dcterms:created xsi:type="dcterms:W3CDTF">2024-05-02T23:33:51Z</dcterms:created>
  <dcterms:modified xsi:type="dcterms:W3CDTF">2024-05-03T07:03:42Z</dcterms:modified>
</cp:coreProperties>
</file>