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20550"/>
            <a:ext cx="8512500" cy="4305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u="sng">
                <a:solidFill>
                  <a:schemeClr val="lt1"/>
                </a:solidFill>
                <a:latin typeface="Montserrat"/>
                <a:ea typeface="Montserrat"/>
                <a:cs typeface="Montserrat"/>
                <a:sym typeface="Montserrat"/>
              </a:rPr>
              <a:t>individual member: </a:t>
            </a:r>
            <a:endParaRPr sz="16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Kota </a:t>
            </a:r>
            <a:r>
              <a:rPr lang="en-GB" sz="1600" b="1" dirty="0" err="1">
                <a:solidFill>
                  <a:schemeClr val="lt1"/>
                </a:solidFill>
                <a:latin typeface="Montserrat"/>
                <a:ea typeface="Montserrat"/>
                <a:cs typeface="Montserrat"/>
                <a:sym typeface="Montserrat"/>
              </a:rPr>
              <a:t>lakshmanarao</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graphicFrame>
        <p:nvGraphicFramePr>
          <p:cNvPr id="295" name="Google Shape;295;p47"/>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304" name="Google Shape;304;p48"/>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1574</Words>
  <Application>Microsoft Office PowerPoint</Application>
  <PresentationFormat>On-screen Show (16:9)</PresentationFormat>
  <Paragraphs>283</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Montserrat</vt:lpstr>
      <vt:lpstr>Roboto</vt:lpstr>
      <vt:lpstr>Georgia</vt:lpstr>
      <vt:lpstr>Courier New</vt:lpstr>
      <vt:lpstr>Arial</vt:lpstr>
      <vt:lpstr>Simple Light</vt:lpstr>
      <vt:lpstr>       Capstone Project: Sentiment Analysis   individual member:  Kota lakshmanarao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individual member:  Kota lakshmanarao </dc:title>
  <dc:creator>CHANTI</dc:creator>
  <cp:lastModifiedBy>Laxman</cp:lastModifiedBy>
  <cp:revision>1</cp:revision>
  <dcterms:modified xsi:type="dcterms:W3CDTF">2022-07-13T09:46:50Z</dcterms:modified>
</cp:coreProperties>
</file>