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4" r:id="rId5"/>
    <p:sldId id="272" r:id="rId6"/>
    <p:sldId id="260" r:id="rId7"/>
    <p:sldId id="262" r:id="rId8"/>
    <p:sldId id="261" r:id="rId9"/>
    <p:sldId id="264" r:id="rId10"/>
    <p:sldId id="270" r:id="rId11"/>
    <p:sldId id="269" r:id="rId12"/>
    <p:sldId id="268" r:id="rId13"/>
    <p:sldId id="267" r:id="rId14"/>
    <p:sldId id="273" r:id="rId15"/>
    <p:sldId id="271" r:id="rId16"/>
    <p:sldId id="259" r:id="rId17"/>
  </p:sldIdLst>
  <p:sldSz cx="12192000" cy="6858000"/>
  <p:notesSz cx="6858000" cy="9144000"/>
  <p:embeddedFontLst>
    <p:embeddedFont>
      <p:font typeface="Lato Black" panose="020B0604020202020204" charset="0"/>
      <p:bold r:id="rId19"/>
      <p:boldItalic r:id="rId20"/>
    </p:embeddedFont>
    <p:embeddedFont>
      <p:font typeface="Libre Baskerville" panose="020B0604020202020204" charset="0"/>
      <p:regular r:id="rId21"/>
      <p:bold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okesh111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ota-lokes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" y="0"/>
            <a:ext cx="12190815" cy="687493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on AMEO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2" y="5325532"/>
            <a:ext cx="5926666" cy="7667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colleges are tier 0 cities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83" y="823912"/>
            <a:ext cx="5524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5503333"/>
            <a:ext cx="6519334" cy="90593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of male higher than compare to female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26" y="1388533"/>
            <a:ext cx="5695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6" y="5308599"/>
            <a:ext cx="7222067" cy="8683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graduates has the highest average salary compare to other graduates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5" y="770466"/>
            <a:ext cx="5695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866" y="5198533"/>
            <a:ext cx="6544734" cy="690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and females have pursued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59" y="787400"/>
            <a:ext cx="5314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business question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of India article dated Jan 18, 2019 states that “After doing your Computer Science Engineering if you take up jobs as a Programming Analyst, Software Engineer, Hardware Engineer and Associate Engineer you can earn up to 2.5-3 lakhs as a fresh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Test this claim with the data given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gender and specialization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salary and gender?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salary and degree?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salary and job city?</a:t>
            </a:r>
          </a:p>
        </p:txBody>
      </p:sp>
    </p:spTree>
    <p:extLst>
      <p:ext uri="{BB962C8B-B14F-4D97-AF65-F5344CB8AC3E}">
        <p14:creationId xmlns:p14="http://schemas.microsoft.com/office/powerpoint/2010/main" val="171538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analyzing 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amcat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the first point that we can understand is that most of them has taken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amcat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as the software engineers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candidates who has written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amcat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graduated in 2013.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candidates 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graduates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candidates who have higher average salary are male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candidates who have higher average salary 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Graduates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of the candidates both the category  male and female who have written 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amcat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from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</p:txBody>
      </p:sp>
    </p:spTree>
    <p:extLst>
      <p:ext uri="{BB962C8B-B14F-4D97-AF65-F5344CB8AC3E}">
        <p14:creationId xmlns:p14="http://schemas.microsoft.com/office/powerpoint/2010/main" val="188032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783892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 Science and Engineering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intern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https://www.linkedin.com/in/lokesh1111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/</a:t>
            </a: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://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github.com/kota-lokesh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6667" cy="1325563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and use case domain understanding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 aims to analyze the AMCAT data to understand the insights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80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data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presents a rich source of information for exploring the factors contributing to the employment outcomes of engineering graduates, thereby enabling researchers and stakeholders to gain valuable insights into this important domain.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7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outliers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Handing null values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conversation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/>
          <a:lstStyle/>
          <a:p>
            <a:r>
              <a:rPr lang="en-US" dirty="0"/>
              <a:t>Univariate Analysis  </a:t>
            </a:r>
            <a:endParaRPr lang="en-IN" dirty="0"/>
          </a:p>
        </p:txBody>
      </p:sp>
      <p:sp>
        <p:nvSpPr>
          <p:cNvPr id="6" name="AutoShape 6" descr="data:image/png;base64,iVBORw0KGgoAAAANSUhEUgAAAkQAAAG2CAYAAACeUpnVAAAAOXRFWHRTb2Z0d2FyZQBNYXRwbG90bGliIHZlcnNpb24zLjcuMSwgaHR0cHM6Ly9tYXRwbG90bGliLm9yZy/bCgiHAAAACXBIWXMAAA9hAAAPYQGoP6dpAAAt8klEQVR4nO3dfVRVdd7//9cZEEKEo2DcXZJZoqNBTWmDOE3e3zVKWivtsvAm0hpNZYRsrK7Jmi4oXWJzfVmZNaZ5U9SspdWUkZbmXGakkuTNpWZm3iRHzPAAiqCwf3/0c685omVH4Bz8PB9r7bXce7/P3u/NWsSrz/7sfRyWZVkCAAAw2K983QAAAICvEYgAAIDxCEQAAMB4BCIAAGA8AhEAADAegQgAABiPQAQAAIxHIAIAAMYL9HUDzUVdXZ2OHDmisLAwORwOX7cDAAAugWVZqqioUFxcnH71q4uPAxGILtGRI0cUHx/v6zYAAIAXDh06pHbt2l10P4HoEoWFhUn68QcaHh7u424AAMClKC8vV3x8vP13/GIIRJfo3G2y8PBwAhEAAM3Mz013YVI1AAAwHoEIAAAYj0AEAACMRyACAADGIxABAADjEYgAAIDxCEQAAMB4BCIAAGA8AhEAADAegQgAABiPQAQAAIxHIAIAAMYjEAEAAOMRiAAAgPECfd0AAJji4DNJvm4B8DvX/GW7r1uQ5OMRovnz5+vGG29UeHi4wsPDlZKSog8++MDeb1mWZs2apbi4OIWEhKh3797auXOnxzGqq6s1ZcoUtW3bVqGhoUpNTdXhw4c9asrKypSWlian0ymn06m0tDSdOHGiKS4RAAA0Az4NRO3atdNzzz2nLVu2aMuWLerbt6/uvPNOO/TMnj1bubm5ysvL0+bNmxUTE6MBAwaooqLCPkZGRoZWrlyp/Px8bdiwQZWVlRo6dKhqa2vtmtGjR6u4uFgFBQUqKChQcXGx0tLSmvx6AQCAf3JYlmX5uol/FxERoTlz5uiBBx5QXFycMjIy9Nhjj0n6cTQoOjpazz//vB566CG53W5dffXVWrp0qUaNGiVJOnLkiOLj47Vq1SoNGjRIu3btUteuXVVYWKjk5GRJUmFhoVJSUrR792517tz5kvoqLy+X0+mU2+1WeHh441w8gCsat8yA+hr7ltml/v32m0nVtbW1ys/P18mTJ5WSkqL9+/fL5XJp4MCBdk1wcLB69eqljRs3SpKKiop05swZj5q4uDglJibaNZ999pmcTqcdhiSpR48ecjqdds2FVFdXq7y83GMBAABXJp8Hou3bt6tVq1YKDg7Www8/rJUrV6pr165yuVySpOjoaI/66Ohoe5/L5VJQUJDatGnzkzVRUVH1zhsVFWXXXEhOTo4958jpdCo+Pv6yrhMAAPgvnweizp07q7i4WIWFhfrjH/+osWPH6v/+7//s/Q6Hw6Pesqx62853fs2F6n/uODNnzpTb7baXQ4cOXeolAQCAZsbngSgoKEgdO3ZU9+7dlZOTo5tuukl/+9vfFBMTI0n1RnFKS0vtUaOYmBjV1NSorKzsJ2uOHj1a77zHjh2rN/r074KDg+2n384tAADgyuTzQHQ+y7JUXV2tDh06KCYmRmvWrLH31dTUaP369erZs6ckqVu3bmrRooVHTUlJiXbs2GHXpKSkyO12a9OmTXbN559/LrfbbdcAAACz+fTFjI8//riGDBmi+Ph4VVRUKD8/X5988okKCgrkcDiUkZGh7OxsJSQkKCEhQdnZ2WrZsqVGjx4tSXI6nUpPT1dmZqYiIyMVERGhrKwsJSUlqX///pKkLl26aPDgwZowYYIWLFggSZo4caKGDh16yU+YAQCAK5tPA9HRo0eVlpamkpISOZ1O3XjjjSooKNCAAQMkSTNmzFBVVZUmTZqksrIyJScna/Xq1QoLC7OPMW/ePAUGBmrkyJGqqqpSv379tHjxYgUEBNg1y5cv19SpU+2n0VJTU5WXl9e0FwsAAPyW372HyF/xHiIAl4v3EAH18R4iAAAAP0EgAgAAxiMQAQAA4xGIAACA8QhEAADAeAQiAABgPAIRAAAwHoEIAAAYj0AEAACMRyACAADGIxABAADjEYgAAIDxCEQAAMB4BCIAAGA8AhEAADAegQgAABiPQAQAAIxHIAIAAMYjEAEAAOMRiAAAgPEIRAAAwHgEIgAAYDwCEQAAMB6BCAAAGI9ABAAAjEcgAgAAxiMQAQAA4xGIAACA8QhEAADAeAQiAABgPAIRAAAwHoEIAAAYj0AEAACMRyACAADGIxABAADjEYgAAIDxCEQAAMB4BCIAAGA8AhEAADAegQgAABiPQAQAAIxHIAIAAMYjEAEAAOMRiAAAgPEIRAAAwHgEIgAAYDwCEQAAMJ5PA1FOTo5uvfVWhYWFKSoqSsOHD9eePXs8asaNGyeHw+Gx9OjRw6OmurpaU6ZMUdu2bRUaGqrU1FQdPnzYo6asrExpaWlyOp1yOp1KS0vTiRMnGvsSAQBAM+DTQLR+/XpNnjxZhYWFWrNmjc6ePauBAwfq5MmTHnWDBw9WSUmJvaxatcpjf0ZGhlauXKn8/Hxt2LBBlZWVGjp0qGpra+2a0aNHq7i4WAUFBSooKFBxcbHS0tKa5DoBAIB/C/TlyQsKCjzWFy1apKioKBUVFen222+3twcHBysmJuaCx3C73Vq4cKGWLl2q/v37S5KWLVum+Ph4ffTRRxo0aJB27dqlgoICFRYWKjk5WZL0yiuvKCUlRXv27FHnzp0b6QoBAEBz4FdziNxutyQpIiLCY/snn3yiqKgoderUSRMmTFBpaam9r6ioSGfOnNHAgQPtbXFxcUpMTNTGjRslSZ999pmcTqcdhiSpR48ecjqdds35qqurVV5e7rEAAIArk98EIsuyNH36dN12221KTEy0tw8ZMkTLly/X2rVrNXfuXG3evFl9+/ZVdXW1JMnlcikoKEht2rTxOF50dLRcLpddExUVVe+cUVFRds35cnJy7PlGTqdT8fHxDXWpAADAz/j0ltm/e+SRR7Rt2zZt2LDBY/uoUaPsfycmJqp79+5q37693n//fd11110XPZ5lWXI4HPb6v//7YjX/bubMmZo+fbq9Xl5eTigCAOAK5RcjRFOmTNG7776rdevWqV27dj9ZGxsbq/bt22vv3r2SpJiYGNXU1KisrMyjrrS0VNHR0XbN0aNH6x3r2LFjds35goODFR4e7rEAAIArk08DkWVZeuSRR7RixQqtXbtWHTp0+NnPHD9+XIcOHVJsbKwkqVu3bmrRooXWrFlj15SUlGjHjh3q2bOnJCklJUVut1ubNm2yaz7//HO53W67BgAAmMunt8wmT56s119/Xe+8847CwsLs+TxOp1MhISGqrKzUrFmzdPfddys2NlbffvutHn/8cbVt21YjRoywa9PT05WZmanIyEhFREQoKytLSUlJ9lNnXbp00eDBgzVhwgQtWLBAkjRx4kQNHTqUJ8wAAIBvA9H8+fMlSb179/bYvmjRIo0bN04BAQHavn27lixZohMnTig2NlZ9+vTRm2++qbCwMLt+3rx5CgwM1MiRI1VVVaV+/fpp8eLFCggIsGuWL1+uqVOn2k+jpaamKi8vr/EvEgAA+D2HZVmWr5toDsrLy+V0OuV2u5lPBMArB59J8nULgN+55i/bG/X4l/r32y8mVQMAAPgSgQgAABiPQAQAAIxHIAIAAMYjEAEAAOMRiAAAgPEIRAAAwHgEIgAAYDwCEQAAMB6BCAAAGI9ABAAAjEcgAgAAxiMQAQAA4xGIAACA8QhEAADAeAQiAABgPAIRAAAwHoEIAAAYj0AEAACMRyACAADGIxABAADjEYgAAIDxCEQAAMB4BCIAAGA8AhEAADAegQgAABiPQAQAAIxHIAIAAMYjEAEAAOMRiAAAgPEIRAAAwHgEIgAAYDwCEQAAMB6BCAAAGI9ABAAAjEcgAgAAxiMQAQAA4xGIAACA8QhEAADAeAQiAABgPAIRAAAwHoEIAAAYj0AEAACMRyACAADGIxABAADjEYgAAIDxCEQAAMB4Pg1EOTk5uvXWWxUWFqaoqCgNHz5ce/bs8aixLEuzZs1SXFycQkJC1Lt3b+3cudOjprq6WlOmTFHbtm0VGhqq1NRUHT582KOmrKxMaWlpcjqdcjqdSktL04kTJxr7EgEAQDPg00C0fv16TZ48WYWFhVqzZo3Onj2rgQMH6uTJk3bN7NmzlZubq7y8PG3evFkxMTEaMGCAKioq7JqMjAytXLlS+fn52rBhgyorKzV06FDV1tbaNaNHj1ZxcbEKCgpUUFCg4uJipaWlNen1AgAA/+SwLMvydRPnHDt2TFFRUVq/fr1uv/12WZaluLg4ZWRk6LHHHpP042hQdHS0nn/+eT300ENyu926+uqrtXTpUo0aNUqSdOTIEcXHx2vVqlUaNGiQdu3apa5du6qwsFDJycmSpMLCQqWkpGj37t3q3Lnzz/ZWXl4up9Mpt9ut8PDwxvshALhiHXwmydctAH7nmr9sb9TjX+rfb7+aQ+R2uyVJERERkqT9+/fL5XJp4MCBdk1wcLB69eqljRs3SpKKiop05swZj5q4uDglJibaNZ999pmcTqcdhiSpR48ecjqdds35qqurVV5e7rEAAIArk98EIsuyNH36dN12221KTEyUJLlcLklSdHS0R210dLS9z+VyKSgoSG3atPnJmqioqHrnjIqKsmvOl5OTY883cjqdio+Pv7wLBAAAfstvAtEjjzyibdu26Y033qi3z+FweKxbllVv2/nOr7lQ/U8dZ+bMmXK73fZy6NChS7kMAADQDPlFIJoyZYreffddrVu3Tu3atbO3x8TESFK9UZzS0lJ71CgmJkY1NTUqKyv7yZqjR4/WO++xY8fqjT6dExwcrPDwcI8FAABcmXwaiCzL0iOPPKIVK1Zo7dq16tChg8f+Dh06KCYmRmvWrLG31dTUaP369erZs6ckqVu3bmrRooVHTUlJiXbs2GHXpKSkyO12a9OmTXbN559/LrfbbdcAAABzBfry5JMnT9brr7+ud955R2FhYfZIkNPpVEhIiBwOhzIyMpSdna2EhAQlJCQoOztbLVu21OjRo+3a9PR0ZWZmKjIyUhEREcrKylJSUpL69+8vSerSpYsGDx6sCRMmaMGCBZKkiRMnaujQoZf0hBkAALiy+TQQzZ8/X5LUu3dvj+2LFi3SuHHjJEkzZsxQVVWVJk2apLKyMiUnJ2v16tUKCwuz6+fNm6fAwECNHDlSVVVV6tevnxYvXqyAgAC7Zvny5Zo6dar9NFpqaqry8vIa9wIBAECz4FfvIfJnvIcIwOXiPURAfbyHCAAAwE8QiAAAgPEIRAAAwHgEIgAAYDwCEQAAMB6BCAAAGI9ABAAAjOdVINq/f39D9wEAAOAzXgWijh07qk+fPlq2bJlOnz7d0D0BAAA0Ka8C0Zdffqmbb75ZmZmZiomJ0UMPPeTxxakAAADNiVeBKDExUbm5ufruu++0aNEiuVwu3XbbbbrhhhuUm5urY8eONXSfAAAAjeayJlUHBgZqxIgReuutt/T8889r3759ysrKUrt27TRmzBiVlJQ0VJ8AAACN5rIC0ZYtWzRp0iTFxsYqNzdXWVlZ2rdvn9auXavvvvtOd955Z0P1CQAA0GgCvflQbm6uFi1apD179uiOO+7QkiVLdMcdd+hXv/oxX3Xo0EELFizQr3/96wZtFgAAoDF4FYjmz5+vBx54QOPHj1dMTMwFa6655hotXLjwspoDAABoCl4For179/5sTVBQkMaOHevN4QEAAJqUV3OIFi1apH/84x/1tv/jH//Qa6+9dtlNAQAANCWvAtFzzz2ntm3b1tseFRWl7Ozsy24KAACgKXkViA4cOKAOHTrU296+fXsdPHjwspsCAABoSl4FoqioKG3btq3e9i+//FKRkZGX3RQAAEBT8ioQ3XvvvZo6darWrVun2tpa1dbWau3atZo2bZruvffehu4RAACgUXn1lNmzzz6rAwcOqF+/fgoM/PEQdXV1GjNmDHOIAABAs+NVIAoKCtKbb76pv/71r/ryyy8VEhKipKQktW/fvqH7AwAAaHReBaJzOnXqpE6dOjVULwAAAD7hVSCqra3V4sWL9fHHH6u0tFR1dXUe+9euXdsgzQEAADQFrwLRtGnTtHjxYv3hD39QYmKiHA5HQ/cFAADQZLwKRPn5+Xrrrbd0xx13NHQ/AAAATc6rx+6DgoLUsWPHhu4FAADAJ7wKRJmZmfrb3/4my7Iauh8AAIAm59Utsw0bNmjdunX64IMPdMMNN6hFixYe+1esWNEgzQEAADQFrwJR69atNWLEiIbuBQAAwCe8CkSLFi1q6D4AAAB8xqs5RJJ09uxZffTRR1qwYIEqKiokSUeOHFFlZWWDNQcAANAUvBohOnDggAYPHqyDBw+qurpaAwYMUFhYmGbPnq3Tp0/rpZdeaug+AQAAGo1XI0TTpk1T9+7dVVZWppCQEHv7iBEj9PHHHzdYcwAAAE3B66fMPv30UwUFBXlsb9++vb777rsGaQwAAKCpeDVCVFdXp9ra2nrbDx8+rLCwsMtuCgAAoCl5FYgGDBigF154wV53OByqrKzUU089xdd5AACAZserW2bz5s1Tnz591LVrV50+fVqjR4/W3r171bZtW73xxhsN3SMAAECj8ioQxcXFqbi4WG+88Ya++OIL1dXVKT09Xffdd5/HJGsAAIDmwKtAJEkhISF64IEH9MADDzRkPwAAAE3Oq0C0ZMmSn9w/ZswYr5oBAADwBa8C0bRp0zzWz5w5o1OnTikoKEgtW7YkEAEAgGbFq6fMysrKPJbKykrt2bNHt912G5OqAQBAs+P1d5mdLyEhQc8991y90SMAAAB/12CBSJICAgJ05MiRhjwkAABAo/MqEL377rseyzvvvKOXXnpJaWlp+t3vfnfJx/nXv/6lYcOGKS4uTg6HQ2+//bbH/nHjxsnhcHgsPXr08Kiprq7WlClT1LZtW4WGhio1NVWHDx/2qCkrK1NaWpqcTqecTqfS0tJ04sQJby4dAABcgbyaVD18+HCPdYfDoauvvlp9+/bV3LlzL/k4J0+e1E033aTx48fr7rvvvmDN4MGDtWjRInv9/O9Py8jI0D//+U/l5+crMjJSmZmZGjp0qIqKihQQECBJGj16tA4fPqyCggJJ0sSJE5WWlqZ//vOfl9wrAAC4cnkViOrq6hrk5EOGDNGQIUN+siY4OFgxMTEX3Od2u7Vw4UItXbpU/fv3lyQtW7ZM8fHx+uijjzRo0CDt2rVLBQUFKiwsVHJysiTplVdeUUpKivbs2aPOnTs3yLUAAIDmq0HnEDWGTz75RFFRUerUqZMmTJig0tJSe19RUZHOnDmjgQMH2tvi4uKUmJiojRs3SpI+++wzOZ1OOwxJUo8ePeR0Ou0aAABgNq9GiKZPn37Jtbm5ud6cQtKPI0j33HOP2rdvr/379+u//uu/1LdvXxUVFSk4OFgul0tBQUFq06aNx+eio6PlcrkkSS6XS1FRUfWOHRUVZddcSHV1taqrq+318vJyr68DAAD4N68C0datW/XFF1/o7Nmz9i2nr776SgEBAbrlllvsOofDcVnNjRo1yv53YmKiunfvrvbt2+v999/XXXfdddHPWZblce4L9XF+zflycnL09NNPe9k5AABoTrwKRMOGDVNYWJhee+01e3SmrKxM48eP1+9//3tlZmY2aJPnxMbGqn379tq7d68kKSYmRjU1NSorK/MYJSotLVXPnj3tmqNHj9Y71rFjxxQdHX3Rc82cOdNjJKy8vFzx8fENdSkAAMCPeDWHaO7cucrJyfEIIW3atNGzzz77i54y+6WOHz+uQ4cOKTY2VpLUrVs3tWjRQmvWrLFrSkpKtGPHDjsQpaSkyO12a9OmTXbN559/LrfbbddcSHBwsMLDwz0WAABwZfJqhKi8vFxHjx7VDTfc4LG9tLRUFRUVl3ycyspKff311/b6/v37VVxcrIiICEVERGjWrFm6++67FRsbq2+//VaPP/642rZtqxEjRkiSnE6n0tPTlZmZqcjISEVERCgrK0tJSUn2U2ddunTR4MGDNWHCBC1YsEDSj4/dDx06lCfMAACAJC8D0YgRIzR+/HjNnTvXflFiYWGhHn300Z+c23O+LVu2qE+fPvb6uVtUY8eO1fz587V9+3YtWbJEJ06cUGxsrPr06aM333xTYWFh9mfmzZunwMBAjRw5UlVVVerXr58WL15sv4NIkpYvX66pU6faT6OlpqYqLy/Pm0sHAABXIIdlWdYv/dCpU6eUlZWlV199VWfOnJEkBQYGKj09XXPmzFFoaGiDN+pr5eXlcjqdcrvd3D4D4JWDzyT5ugXA71zzl+2NevxL/fvt1QhRy5Yt9eKLL2rOnDnat2+fLMtSx44dr8ggBAAArnyX9WLGkpISlZSUqFOnTgoNDZUXg00AAAA+51UgOn78uPr166dOnTrpjjvuUElJiSTpwQcfbLRH7gEAABqLV4HoT3/6k1q0aKGDBw+qZcuW9vZRo0bZX6AKAADQXHg1h2j16tX68MMP1a5dO4/tCQkJOnDgQIM0BgAA0FS8GiE6efKkx8jQOd9//72Cg4MvuykAAICm5FUguv3227VkyRJ73eFwqK6uTnPmzPF4rxAAAEBz4NUtszlz5qh3797asmWLampqNGPGDO3cuVM//PCDPv3004buEQAAoFF5NULUtWtXbdu2Tb/97W81YMAAnTx5UnfddZe2bt2q66+/vqF7BAAAaFS/eITozJkzGjhwoBYsWKCnn366MXoCAABoUr94hKhFixbasWOHHA5HY/QDAADQ5Ly6ZTZmzBgtXLiwoXsBAADwCa8mVdfU1Ojvf/+71qxZo+7du9f7DrPc3NwGaQ4AAKAp/KJA9M033+jaa6/Vjh07dMstt0iSvvrqK48abqUBAIDm5hcFooSEBJWUlGjdunWSfvyqjv/5n/9RdHR0ozQHAADQFH7RHKLzv83+gw8+0MmTJxu0IQAAgKbm1aTqc84PSAAAAM3RLwpEDoej3hwh5gwBAIDm7hfNIbIsS+PGjbO/wPX06dN6+OGH6z1ltmLFiobrEAAAoJH9okA0duxYj/X777+/QZsBAADwhV8UiBYtWtRYfQAAAPjMZU2qBgAAuBIQiAAAgPEIRAAAwHgEIgAAYDwCEQAAMB6BCAAAGI9ABAAAjEcgAgAAxiMQAQAA4xGIAACA8QhEAADAeAQiAABgPAIRAAAwHoEIAAAYj0AEAACMRyACAADGIxABAADjEYgAAIDxCEQAAMB4BCIAAGA8AhEAADAegQgAABiPQAQAAIxHIAIAAMYjEAEAAOMRiAAAgPF8Goj+9a9/adiwYYqLi5PD4dDbb7/tsd+yLM2aNUtxcXEKCQlR7969tXPnTo+a6upqTZkyRW3btlVoaKhSU1N1+PBhj5qysjKlpaXJ6XTK6XQqLS1NJ06caOSrAwAAzYVPA9HJkyd10003KS8v74L7Z8+erdzcXOXl5Wnz5s2KiYnRgAEDVFFRYddkZGRo5cqVys/P14YNG1RZWamhQ4eqtrbWrhk9erSKi4tVUFCggoICFRcXKy0trdGvDwAANA8Oy7IsXzchSQ6HQytXrtTw4cMl/Tg6FBcXp4yMDD322GOSfhwNio6O1vPPP6+HHnpIbrdbV199tZYuXapRo0ZJko4cOaL4+HitWrVKgwYN0q5du9S1a1cVFhYqOTlZklRYWKiUlBTt3r1bnTt3vqT+ysvL5XQ65Xa7FR4e3vA/AABXvIPPJPm6BcDvXPOX7Y16/Ev9++23c4j2798vl8ulgQMH2tuCg4PVq1cvbdy4UZJUVFSkM2fOeNTExcUpMTHRrvnss8/kdDrtMCRJPXr0kNPptGsAAIDZAn3dwMW4XC5JUnR0tMf26OhoHThwwK4JCgpSmzZt6tWc+7zL5VJUVFS940dFRdk1F1JdXa3q6mp7vby83LsLAQAAfs9vR4jOcTgcHuuWZdXbdr7zay5U/3PHycnJsSdhO51OxcfH/8LOAQBAc+G3gSgmJkaS6o3ilJaW2qNGMTExqqmpUVlZ2U/WHD16tN7xjx07Vm/06d/NnDlTbrfbXg4dOnRZ1wMAAPyX3waiDh06KCYmRmvWrLG31dTUaP369erZs6ckqVu3bmrRooVHTUlJiXbs2GHXpKSkyO12a9OmTXbN559/LrfbbddcSHBwsMLDwz0WAABwZfLpHKLKykp9/fXX9vr+/ftVXFysiIgIXXPNNcrIyFB2drYSEhKUkJCg7OxstWzZUqNHj5YkOZ1OpaenKzMzU5GRkYqIiFBWVpaSkpLUv39/SVKXLl00ePBgTZgwQQsWLJAkTZw4UUOHDr3kJ8wAAMCVzaeBaMuWLerTp4+9Pn36dEnS2LFjtXjxYs2YMUNVVVWaNGmSysrKlJycrNWrVyssLMz+zLx58xQYGKiRI0eqqqpK/fr10+LFixUQEGDXLF++XFOnTrWfRktNTb3ou48AAIB5/OY9RP6uqd5D1O3RJY12bKC5KpozxtctNAjeQwTUx3uIAAAA/ASBCAAAGI9ABAAAjEcgAgAAxiMQAQAA4xGIAACA8QhEAADAeAQiAABgPAIRAAAwHoEIAAAYj0AEAACMRyACAADGIxABAADjEYgAAIDxCEQAAMB4BCIAAGA8AhEAADAegQgAABiPQAQAAIxHIAIAAMYjEAEAAOMRiAAAgPEIRAAAwHgEIgAAYDwCEQAAMB6BCAAAGI9ABAAAjEcgAgAAxiMQAQAA4xGIAACA8QhEAADAeAQiAABgPAIRAAAwHoEIAAAYj0AEAACMRyACAADGIxABAADjEYgAAIDxCEQAAMB4BCIAAGA8AhEAADAegQgAABiPQAQAAIxHIAIAAMYjEAEAAOMRiAAAgPEIRAAAwHh+HYhmzZolh8PhscTExNj7LcvSrFmzFBcXp5CQEPXu3Vs7d+70OEZ1dbWmTJmitm3bKjQ0VKmpqTp8+HBTXwoAAPBjfh2IJOmGG25QSUmJvWzfvt3eN3v2bOXm5iovL0+bN29WTEyMBgwYoIqKCrsmIyNDK1euVH5+vjZs2KDKykoNHTpUtbW1vrgcAADghwJ93cDPCQwM9BgVOseyLL3wwgt64okndNddd0mSXnvtNUVHR+v111/XQw89JLfbrYULF2rp0qXq37+/JGnZsmWKj4/XRx99pEGDBjXptQAAAP/k9yNEe/fuVVxcnDp06KB7771X33zzjSRp//79crlcGjhwoF0bHBysXr16aePGjZKkoqIinTlzxqMmLi5OiYmJds3FVFdXq7y83GMBAABXJr8ORMnJyVqyZIk+/PBDvfLKK3K5XOrZs6eOHz8ul8slSYqOjvb4THR0tL3P5XIpKChIbdq0uWjNxeTk5MjpdNpLfHx8A14ZAADwJ34diIYMGaK7775bSUlJ6t+/v95//31JP94aO8fhcHh8xrKsetvOdyk1M2fOlNvttpdDhw55eRUAAMDf+XUgOl9oaKiSkpK0d+9ee17R+SM9paWl9qhRTEyMampqVFZWdtGaiwkODlZ4eLjHAgAArkzNKhBVV1dr165dio2NVYcOHRQTE6M1a9bY+2tqarR+/Xr17NlTktStWze1aNHCo6akpEQ7duywawAAAPz6KbOsrCwNGzZM11xzjUpLS/Xss8+qvLxcY8eOlcPhUEZGhrKzs5WQkKCEhARlZ2erZcuWGj16tCTJ6XQqPT1dmZmZioyMVEREhLKysuxbcAAAAJKfB6LDhw/rP//zP/X999/r6quvVo8ePVRYWKj27dtLkmbMmKGqqipNmjRJZWVlSk5O1urVqxUWFmYfY968eQoMDNTIkSNVVVWlfv36afHixQoICPDVZQEAAD/jsCzL8nUTzUF5ebmcTqfcbnejzifq9uiSRjs20FwVzRnj6xYaxMFnknzdAuB3rvnL9p8vugyX+ve7Wc0hAgAAaAwEIgAAYDwCEQAAMB6BCAAAGI9ABAAAjEcgAgAAxiMQAQAA4xGIAACA8QhEAADAeAQiAABgPAIRAAAwHoEIAAAYj0AEAACMRyACAADGIxABAADjEYgAAIDxCEQAAMB4BCIAAGA8AhEAADAegQgAABiPQAQAAIxHIAIAAMYjEAEAAOMRiAAAgPEIRAAAwHgEIgAAYDwCEQAAMB6BCAAAGI9ABAAAjEcgAgAAxiMQAQAA4xGIAACA8QhEAADAeAQiAABgPAIRAAAwHoEIAAAYj0AEAACMRyACAADGIxABAADjEYgAAIDxCEQAAMB4BCIAAGA8AhEAADAegQgAABiPQAQAAIxHIAIAAMYjEAEAAOMZFYhefPFFdejQQVdddZW6deum//3f//V1SwAAwA8YE4jefPNNZWRk6IknntDWrVv1+9//XkOGDNHBgwd93RoAAPAxYwJRbm6u0tPT9eCDD6pLly564YUXFB8fr/nz5/u6NQAA4GOBvm6gKdTU1KioqEh//vOfPbYPHDhQGzduvOBnqqurVV1dba+73W5JUnl5eeM1Kqm2uqpRjw80R439e9dUKk7X+roFwO809u/3ueNblvWTdUYEou+//161tbWKjo722B4dHS2Xy3XBz+Tk5Ojpp5+utz0+Pr5RegRwcc7/97CvWwDQWHKcTXKaiooKOZ0XP5cRgegch8PhsW5ZVr1t58ycOVPTp0+31+vq6vTDDz8oMjLyop/BlaO8vFzx8fE6dOiQwsPDfd0OgAbE77dZLMtSRUWF4uLifrLOiEDUtm1bBQQE1BsNKi0trTdqdE5wcLCCg4M9trVu3bqxWoSfCg8P5z+YwBWK329z/NTI0DlGTKoOCgpSt27dtGbNGo/ta9asUc+ePX3UFQAA8BdGjBBJ0vTp05WWlqbu3bsrJSVFL7/8sg4ePKiHH2ZuAgAApjMmEI0aNUrHjx/XM888o5KSEiUmJmrVqlVq3769r1uDHwoODtZTTz1V77YpgOaP329ciMP6uefQAAAArnBGzCECAAD4KQQiAABgPAIRAAAwHoEI+P+dPHnS1y0AAHzEmKfMgJ8yceJE1dbW6uWXX1ZAQICv2wEANDECEYyXn5+vt99+W6tXryYMAYChuGUG4x06dEiRkZH6zW9+o3fffVfPPfecr1sCADQxAhGM17t3b1mWpX79+mn48OG67rrrfN0SgCZSV1fn6xbgJ3gxIyBp8uTJmj9/vlJSUvTpp59Kkmpra7mFBlyBdu3apePHjys+Pp5vK4CNESIYr6qqSrt371Z6erpOnDih+++/X5IUEBCg2tpaH3cHoCG9/fbbuvXWWzV+/Hh17txZL7/8sioqKnzdFvwAI0SApFOnTqlly5Z69dVXNXv2bHXv3l3Lli2TxEgRcCWwLEsnTpzQsGHDNGbMGPXt21dvvfWWnnzySf33f/+3Jk2aJKfT6es24UM8ZQZIatmypSRp5MiRcjgcmj17tu6//34tW7bMHikiFAHNV3V1ta666ir16tVL99xzj9q0aaPHH39crVq1UkZGhqQfb52Hh4f7tlH4DIEI+DetWrXSyJEjJUm5ubm688479c477xCGgGbsnXfe0fz583Xw4EFZlqVRo0apTZs2kqSpU6dKkrKyslRVVaWsrCxCkaGYQwScJzQ0VCNHjtSkSZPkcrl05MgRX7cEwEtbtmzRmDFjdN111yk5OVn79u3Tq6++qgMHDtg1U6dO1V//+lfl5eXpzJkzPuwWvsQcIuAiTp06pTNnzjCvAGim9u3bpyVLligkJER//vOfJUnz589Xdna27r//fj388MMeT5mVlZXZI0cwD7fMgIs4N68IQPNTXl6ue++9V99++60mTpxob//jH/+ouro65eTkKCAgQOnp6erQoYMkqXXr1j7qFv6AW2YAgCtOeHi4Xn75ZbVp00br16/Xjh077H2TJ0/Wk08+qblz52rp0qU6e/asJMnhcPiqXfgBbpkBAK5Y27Zt09ixY/Xb3/5WU6dO1Q033GDvW7hwoW6//XYlJCT4sEP4CwIRAOCKtnXrVj344IO65ZZb9Kc//Uldu3b1dUvwQwQiAMAVb+vWrXr44Yd13XXX6amnntKvf/1rX7cEP8McIgDAFe/mm29WXl6eSkpKeHIUF8QIEQDAGKdPn9ZVV13l6zbghwhEAADAeNwyAwAAxiMQAQAA4xGIAACA8QhEAADAeAQiAABgPAIRAFyC3r17KyMjw9dtAGgkBCIAzYbL5dK0adPUsWNHXXXVVYqOjtZtt92ml156SadOnfJ1ewCasUBfNwAAl+Kbb77R7373O7Vu3VrZ2dlKSkrS2bNn9dVXX+nVV19VXFycUlNTfd3mRdXW1srhcOhXv+L/QwF/xG8mgGZh0qRJCgwM1JYtWzRy5Eh16dJFSUlJuvvuu/X+++9r2LBhkiS3262JEycqKipK4eHh6tu3r7788kv7OLNmzdJvfvMbLV26VNdee62cTqfuvfdeVVRU2DUnT57UmDFj1KpVK8XGxmru3Ln1+qmpqdGMGTP0H//xHwoNDVVycrI++eQTe//ixYvVunVrvffee+ratauCg4N14MCBxvsBAbgsBCIAfu/48eNavXq1Jk+erNDQ0AvWOBwOWZalP/zhD3K5XFq1apWKiop0yy23qF+/fvrhhx/s2n379untt9/We++9p/fee0/r16/Xc889Z+9/9NFHtW7dOq1cuVKrV6/WJ598oqKiIo/zjR8/Xp9++qny8/O1bds23XPPPRo8eLD27t1r15w6dUo5OTn6+9//rp07dyoqKqqBfzIAGowFAH6usLDQkmStWLHCY3tkZKQVGhpqhYaGWjNmzLA+/vhjKzw83Dp9+rRH3fXXX28tWLDAsizLeuqpp6yWLVta5eXl9v5HH33USk5OtizLsioqKqygoCArPz/f3n/8+HErJCTEmjZtmmVZlvX1119bDofD+u677zzO069fP2vmzJmWZVnWokWLLElWcXFxw/wQADQq5hABaDYcDofH+qZNm1RXV6f77rtP1dXVKioqUmVlpSIjIz3qqqqqtG/fPnv92muvVVhYmL0eGxur0tJSST+OHtXU1CglJcXeHxERoc6dO9vrX3zxhSzLUqdOnTzOU11d7XHuoKAg3XjjjZdxxQCaCoEIgN/r2LGjHA6Hdu/e7bH9uuuukySFhIRIkurq6hQbG+sxl+ec1q1b2/9u0aKFxz6Hw6G6ujpJknUJ33ddV1engIAAFRUVKSAgwGNfq1at7H+HhITUC3EA/BOBCIDfi4yM1IABA5SXl6cpU6ZcdB7RLbfcIpfLpcDAQF177bVenatjx45q0aKFCgsLdc0110iSysrK9NVXX6lXr16SpJtvvlm1tbUqLS3V73//e6/OA8C/MKkaQLPw4osv6uzZs+revbvefPNN7dq1S3v27NGyZcu0e/duBQQEqH///kpJSdHw4cP14Ycf6ttvv9XGjRv15JNPasuWLZd0nlatWik9PV2PPvqoPv74Y+3YsUPjxo3zeFy+U6dOuu+++zRmzBitWLFC+/fv1+bNm/X8889r1apVjfUjANCIGCEC0Cxcf/312rp1q7KzszVz5kwdPnxYwcHB6tq1q7KysjRp0iQ5HA6tWrVKTzzxhB544AEdO3ZMMTExuv322xUdHX3J55ozZ44qKyuVmpqqsLAwZWZmyu12e9QsWrRIzz77rDIzM/Xdd98pMjJSKSkpuuOOOxr60gE0AYd1KTfMAQAArmDcMgMAAMYjEAEAAOMRiAAAgPEIRAAAwHgEIgAAYDwCEQAAMB6BCAAAGI9ABAAAjEcgAgAAxiMQAQAA4xGIAACA8QhEAADAeP8fE4b5RznSuw0AAAAASUVORK5CYII=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pie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accounting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76.1%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females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23.9%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distribution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86862"/>
            <a:ext cx="3713162" cy="34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Most of the colleges have tier 2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16" y="1089555"/>
            <a:ext cx="5524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completed they graduation in 2013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16" y="886354"/>
            <a:ext cx="5524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296429"/>
            <a:ext cx="7730067" cy="88053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them 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graduates but some of them also did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MCA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1" y="629180"/>
            <a:ext cx="5524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365</Words>
  <Application>Microsoft Office PowerPoint</Application>
  <PresentationFormat>Widescreen</PresentationFormat>
  <Paragraphs>63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Lato Black</vt:lpstr>
      <vt:lpstr>Libre Baskerville</vt:lpstr>
      <vt:lpstr>Calibri</vt:lpstr>
      <vt:lpstr>Office Theme</vt:lpstr>
      <vt:lpstr>PowerPoint Presentation</vt:lpstr>
      <vt:lpstr>PowerPoint Presentation</vt:lpstr>
      <vt:lpstr>Business Problem and use case domain understanding</vt:lpstr>
      <vt:lpstr>Summary of the data</vt:lpstr>
      <vt:lpstr>Data Cleaning</vt:lpstr>
      <vt:lpstr>Univariate Analysis  </vt:lpstr>
      <vt:lpstr>PowerPoint Presentation</vt:lpstr>
      <vt:lpstr>PowerPoint Presentation</vt:lpstr>
      <vt:lpstr>PowerPoint Presentation</vt:lpstr>
      <vt:lpstr>PowerPoint Presentation</vt:lpstr>
      <vt:lpstr>Bivariate Analysis </vt:lpstr>
      <vt:lpstr>PowerPoint Presentation</vt:lpstr>
      <vt:lpstr>PowerPoint Presentation</vt:lpstr>
      <vt:lpstr>Key business question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18</cp:revision>
  <dcterms:created xsi:type="dcterms:W3CDTF">2021-02-16T05:19:01Z</dcterms:created>
  <dcterms:modified xsi:type="dcterms:W3CDTF">2024-02-23T09:00:42Z</dcterms:modified>
</cp:coreProperties>
</file>