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ドットゴシック 12" charset="1" panose="02020600000000000000"/>
      <p:regular r:id="rId14"/>
    </p:embeddedFont>
    <p:embeddedFont>
      <p:font typeface="Arcade Gamer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15.png" Type="http://schemas.openxmlformats.org/officeDocument/2006/relationships/image"/><Relationship Id="rId12" Target="../media/image5.png" Type="http://schemas.openxmlformats.org/officeDocument/2006/relationships/image"/><Relationship Id="rId13" Target="../media/image6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4858" y="2585894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0699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4547" y="6767191"/>
            <a:ext cx="1826903" cy="3517099"/>
          </a:xfrm>
          <a:custGeom>
            <a:avLst/>
            <a:gdLst/>
            <a:ahLst/>
            <a:cxnLst/>
            <a:rect r="r" b="b" t="t" l="l"/>
            <a:pathLst>
              <a:path h="3517099" w="1826903">
                <a:moveTo>
                  <a:pt x="0" y="0"/>
                </a:moveTo>
                <a:lnTo>
                  <a:pt x="1826903" y="0"/>
                </a:lnTo>
                <a:lnTo>
                  <a:pt x="1826903" y="3517099"/>
                </a:lnTo>
                <a:lnTo>
                  <a:pt x="0" y="3517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927619" y="6767191"/>
            <a:ext cx="1814224" cy="3492690"/>
          </a:xfrm>
          <a:custGeom>
            <a:avLst/>
            <a:gdLst/>
            <a:ahLst/>
            <a:cxnLst/>
            <a:rect r="r" b="b" t="t" l="l"/>
            <a:pathLst>
              <a:path h="3492690" w="1814224">
                <a:moveTo>
                  <a:pt x="1814224" y="0"/>
                </a:moveTo>
                <a:lnTo>
                  <a:pt x="0" y="0"/>
                </a:lnTo>
                <a:lnTo>
                  <a:pt x="0" y="3492690"/>
                </a:lnTo>
                <a:lnTo>
                  <a:pt x="1814224" y="3492690"/>
                </a:lnTo>
                <a:lnTo>
                  <a:pt x="1814224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18434" y="1250330"/>
            <a:ext cx="14354252" cy="423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0"/>
              </a:lnSpc>
              <a:spcBef>
                <a:spcPct val="0"/>
              </a:spcBef>
            </a:pPr>
            <a:r>
              <a:rPr lang="en-US" sz="159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ZUTOMAYOくいず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129" y="1425427"/>
            <a:ext cx="2348628" cy="8908590"/>
          </a:xfrm>
          <a:custGeom>
            <a:avLst/>
            <a:gdLst/>
            <a:ahLst/>
            <a:cxnLst/>
            <a:rect r="r" b="b" t="t" l="l"/>
            <a:pathLst>
              <a:path h="8908590" w="2348628">
                <a:moveTo>
                  <a:pt x="0" y="0"/>
                </a:moveTo>
                <a:lnTo>
                  <a:pt x="2348628" y="0"/>
                </a:lnTo>
                <a:lnTo>
                  <a:pt x="2348628" y="8908590"/>
                </a:lnTo>
                <a:lnTo>
                  <a:pt x="0" y="890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0356" y="1836178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131077" y="224810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alphaModFix amt="65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alphaModFix amt="3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847" y="5558342"/>
            <a:ext cx="6266896" cy="4728658"/>
          </a:xfrm>
          <a:custGeom>
            <a:avLst/>
            <a:gdLst/>
            <a:ahLst/>
            <a:cxnLst/>
            <a:rect r="r" b="b" t="t" l="l"/>
            <a:pathLst>
              <a:path h="4728658" w="6266896">
                <a:moveTo>
                  <a:pt x="0" y="0"/>
                </a:moveTo>
                <a:lnTo>
                  <a:pt x="6266896" y="0"/>
                </a:lnTo>
                <a:lnTo>
                  <a:pt x="6266896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81296" y="8938950"/>
            <a:ext cx="2840719" cy="1348050"/>
          </a:xfrm>
          <a:custGeom>
            <a:avLst/>
            <a:gdLst/>
            <a:ahLst/>
            <a:cxnLst/>
            <a:rect r="r" b="b" t="t" l="l"/>
            <a:pathLst>
              <a:path h="1348050" w="2840719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24240" y="5558342"/>
            <a:ext cx="2957056" cy="5197806"/>
          </a:xfrm>
          <a:custGeom>
            <a:avLst/>
            <a:gdLst/>
            <a:ahLst/>
            <a:cxnLst/>
            <a:rect r="r" b="b" t="t" l="l"/>
            <a:pathLst>
              <a:path h="5197806" w="2957056">
                <a:moveTo>
                  <a:pt x="0" y="0"/>
                </a:moveTo>
                <a:lnTo>
                  <a:pt x="2957056" y="0"/>
                </a:lnTo>
                <a:lnTo>
                  <a:pt x="2957056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628850"/>
            <a:ext cx="3775529" cy="5658150"/>
          </a:xfrm>
          <a:custGeom>
            <a:avLst/>
            <a:gdLst/>
            <a:ahLst/>
            <a:cxnLst/>
            <a:rect r="r" b="b" t="t" l="l"/>
            <a:pathLst>
              <a:path h="5658150" w="3775529">
                <a:moveTo>
                  <a:pt x="0" y="0"/>
                </a:moveTo>
                <a:lnTo>
                  <a:pt x="3775529" y="0"/>
                </a:lnTo>
                <a:lnTo>
                  <a:pt x="3775529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6436790" cy="8229600"/>
            <a:chOff x="0" y="0"/>
            <a:chExt cx="4329031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9031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27225" y="1128397"/>
            <a:ext cx="4099374" cy="213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目次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44844" y="718822"/>
            <a:ext cx="4133552" cy="805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7934" y="7970740"/>
            <a:ext cx="5426497" cy="2575119"/>
          </a:xfrm>
          <a:custGeom>
            <a:avLst/>
            <a:gdLst/>
            <a:ahLst/>
            <a:cxnLst/>
            <a:rect r="r" b="b" t="t" l="l"/>
            <a:pathLst>
              <a:path h="2575119" w="5426497">
                <a:moveTo>
                  <a:pt x="0" y="0"/>
                </a:moveTo>
                <a:lnTo>
                  <a:pt x="5426496" y="0"/>
                </a:lnTo>
                <a:lnTo>
                  <a:pt x="5426496" y="2575120"/>
                </a:lnTo>
                <a:lnTo>
                  <a:pt x="0" y="257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31504" y="6372823"/>
            <a:ext cx="2167620" cy="4173037"/>
          </a:xfrm>
          <a:custGeom>
            <a:avLst/>
            <a:gdLst/>
            <a:ahLst/>
            <a:cxnLst/>
            <a:rect r="r" b="b" t="t" l="l"/>
            <a:pathLst>
              <a:path h="4173037" w="2167620">
                <a:moveTo>
                  <a:pt x="2167620" y="0"/>
                </a:moveTo>
                <a:lnTo>
                  <a:pt x="0" y="0"/>
                </a:lnTo>
                <a:lnTo>
                  <a:pt x="0" y="4173037"/>
                </a:lnTo>
                <a:lnTo>
                  <a:pt x="2167620" y="4173037"/>
                </a:lnTo>
                <a:lnTo>
                  <a:pt x="216762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989435"/>
            <a:ext cx="16436790" cy="3086100"/>
            <a:chOff x="0" y="0"/>
            <a:chExt cx="432903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9031" cy="812800"/>
            </a:xfrm>
            <a:custGeom>
              <a:avLst/>
              <a:gdLst/>
              <a:ahLst/>
              <a:cxnLst/>
              <a:rect r="r" b="b" t="t" l="l"/>
              <a:pathLst>
                <a:path h="812800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788778"/>
                  </a:lnTo>
                  <a:cubicBezTo>
                    <a:pt x="4329031" y="802045"/>
                    <a:pt x="4318276" y="812800"/>
                    <a:pt x="4305010" y="812800"/>
                  </a:cubicBezTo>
                  <a:lnTo>
                    <a:pt x="24022" y="812800"/>
                  </a:lnTo>
                  <a:cubicBezTo>
                    <a:pt x="10755" y="812800"/>
                    <a:pt x="0" y="802045"/>
                    <a:pt x="0" y="788778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29031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1115" y="4155038"/>
            <a:ext cx="2754895" cy="2754895"/>
          </a:xfrm>
          <a:custGeom>
            <a:avLst/>
            <a:gdLst/>
            <a:ahLst/>
            <a:cxnLst/>
            <a:rect r="r" b="b" t="t" l="l"/>
            <a:pathLst>
              <a:path h="2754895" w="2754895">
                <a:moveTo>
                  <a:pt x="0" y="0"/>
                </a:moveTo>
                <a:lnTo>
                  <a:pt x="2754895" y="0"/>
                </a:lnTo>
                <a:lnTo>
                  <a:pt x="2754895" y="2754895"/>
                </a:lnTo>
                <a:lnTo>
                  <a:pt x="0" y="2754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7395" y="4480690"/>
            <a:ext cx="3891034" cy="2103591"/>
          </a:xfrm>
          <a:custGeom>
            <a:avLst/>
            <a:gdLst/>
            <a:ahLst/>
            <a:cxnLst/>
            <a:rect r="r" b="b" t="t" l="l"/>
            <a:pathLst>
              <a:path h="2103591" w="3891034">
                <a:moveTo>
                  <a:pt x="0" y="0"/>
                </a:moveTo>
                <a:lnTo>
                  <a:pt x="3891034" y="0"/>
                </a:lnTo>
                <a:lnTo>
                  <a:pt x="3891034" y="2103591"/>
                </a:lnTo>
                <a:lnTo>
                  <a:pt x="0" y="21035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44748" y="4776695"/>
            <a:ext cx="5398505" cy="1511581"/>
          </a:xfrm>
          <a:custGeom>
            <a:avLst/>
            <a:gdLst/>
            <a:ahLst/>
            <a:cxnLst/>
            <a:rect r="r" b="b" t="t" l="l"/>
            <a:pathLst>
              <a:path h="1511581" w="5398505">
                <a:moveTo>
                  <a:pt x="0" y="0"/>
                </a:moveTo>
                <a:lnTo>
                  <a:pt x="5398504" y="0"/>
                </a:lnTo>
                <a:lnTo>
                  <a:pt x="5398504" y="1511581"/>
                </a:lnTo>
                <a:lnTo>
                  <a:pt x="0" y="1511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76542" y="676275"/>
            <a:ext cx="12334916" cy="2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76"/>
              </a:lnSpc>
              <a:spcBef>
                <a:spcPct val="0"/>
              </a:spcBef>
            </a:pPr>
            <a:r>
              <a:rPr lang="en-US" sz="9054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1723"/>
            <a:ext cx="16436790" cy="8616577"/>
            <a:chOff x="0" y="0"/>
            <a:chExt cx="4329031" cy="2269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9031" cy="2269386"/>
            </a:xfrm>
            <a:custGeom>
              <a:avLst/>
              <a:gdLst/>
              <a:ahLst/>
              <a:cxnLst/>
              <a:rect r="r" b="b" t="t" l="l"/>
              <a:pathLst>
                <a:path h="2269386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816824"/>
            <a:ext cx="2091147" cy="7931936"/>
          </a:xfrm>
          <a:custGeom>
            <a:avLst/>
            <a:gdLst/>
            <a:ahLst/>
            <a:cxnLst/>
            <a:rect r="r" b="b" t="t" l="l"/>
            <a:pathLst>
              <a:path h="7931936" w="2091147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13113" y="1028700"/>
            <a:ext cx="2174887" cy="9569503"/>
          </a:xfrm>
          <a:custGeom>
            <a:avLst/>
            <a:gdLst/>
            <a:ahLst/>
            <a:cxnLst/>
            <a:rect r="r" b="b" t="t" l="l"/>
            <a:pathLst>
              <a:path h="9569503" w="2174887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93044" y="2809218"/>
            <a:ext cx="5467843" cy="3075662"/>
          </a:xfrm>
          <a:custGeom>
            <a:avLst/>
            <a:gdLst/>
            <a:ahLst/>
            <a:cxnLst/>
            <a:rect r="r" b="b" t="t" l="l"/>
            <a:pathLst>
              <a:path h="3075662" w="5467843">
                <a:moveTo>
                  <a:pt x="0" y="0"/>
                </a:moveTo>
                <a:lnTo>
                  <a:pt x="5467844" y="0"/>
                </a:lnTo>
                <a:lnTo>
                  <a:pt x="5467844" y="3075662"/>
                </a:lnTo>
                <a:lnTo>
                  <a:pt x="0" y="3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16832" y="9525"/>
            <a:ext cx="6054336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31113" y="2772250"/>
            <a:ext cx="8382000" cy="146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ずっと真夜中でいいのに。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31736" y="4223852"/>
            <a:ext cx="5588000" cy="146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通称「ずとまよ」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31736" y="5674826"/>
            <a:ext cx="3492500" cy="146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音楽バンド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1723"/>
            <a:ext cx="16436790" cy="8616577"/>
            <a:chOff x="0" y="0"/>
            <a:chExt cx="4329031" cy="2269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9031" cy="2269386"/>
            </a:xfrm>
            <a:custGeom>
              <a:avLst/>
              <a:gdLst/>
              <a:ahLst/>
              <a:cxnLst/>
              <a:rect r="r" b="b" t="t" l="l"/>
              <a:pathLst>
                <a:path h="2269386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816824"/>
            <a:ext cx="2091147" cy="7931936"/>
          </a:xfrm>
          <a:custGeom>
            <a:avLst/>
            <a:gdLst/>
            <a:ahLst/>
            <a:cxnLst/>
            <a:rect r="r" b="b" t="t" l="l"/>
            <a:pathLst>
              <a:path h="7931936" w="2091147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13113" y="1028700"/>
            <a:ext cx="2174887" cy="9569503"/>
          </a:xfrm>
          <a:custGeom>
            <a:avLst/>
            <a:gdLst/>
            <a:ahLst/>
            <a:cxnLst/>
            <a:rect r="r" b="b" t="t" l="l"/>
            <a:pathLst>
              <a:path h="9569503" w="2174887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16832" y="9525"/>
            <a:ext cx="6054336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9131" y="2217017"/>
            <a:ext cx="14567819" cy="556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画像や音楽、文章問題が楽しめる</a:t>
            </a:r>
          </a:p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クイズアプリ</a:t>
            </a:r>
          </a:p>
          <a:p>
            <a:pPr algn="l">
              <a:lnSpc>
                <a:spcPts val="9799"/>
              </a:lnSpc>
            </a:pP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クイズの登録も自分でできる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3432" y="2655122"/>
            <a:ext cx="7631878" cy="7631878"/>
          </a:xfrm>
          <a:custGeom>
            <a:avLst/>
            <a:gdLst/>
            <a:ahLst/>
            <a:cxnLst/>
            <a:rect r="r" b="b" t="t" l="l"/>
            <a:pathLst>
              <a:path h="7631878" w="7631878">
                <a:moveTo>
                  <a:pt x="0" y="0"/>
                </a:moveTo>
                <a:lnTo>
                  <a:pt x="7631879" y="0"/>
                </a:lnTo>
                <a:lnTo>
                  <a:pt x="7631879" y="7631878"/>
                </a:lnTo>
                <a:lnTo>
                  <a:pt x="0" y="763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31663" y="6172200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79961" y="1038225"/>
            <a:ext cx="733409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9144000" y="1263081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917" y="6375030"/>
            <a:ext cx="4177832" cy="3911970"/>
          </a:xfrm>
          <a:custGeom>
            <a:avLst/>
            <a:gdLst/>
            <a:ahLst/>
            <a:cxnLst/>
            <a:rect r="r" b="b" t="t" l="l"/>
            <a:pathLst>
              <a:path h="3911970" w="4177832">
                <a:moveTo>
                  <a:pt x="0" y="0"/>
                </a:moveTo>
                <a:lnTo>
                  <a:pt x="4177833" y="0"/>
                </a:lnTo>
                <a:lnTo>
                  <a:pt x="4177833" y="3911970"/>
                </a:lnTo>
                <a:lnTo>
                  <a:pt x="0" y="391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25760" y="125680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91893" y="891441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684816"/>
            <a:ext cx="16436790" cy="8229600"/>
            <a:chOff x="0" y="0"/>
            <a:chExt cx="4329031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29031" cy="2167467"/>
            </a:xfrm>
            <a:custGeom>
              <a:avLst/>
              <a:gdLst/>
              <a:ahLst/>
              <a:cxnLst/>
              <a:rect r="r" b="b" t="t" l="l"/>
              <a:pathLst>
                <a:path h="2167467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942241" y="9525"/>
            <a:ext cx="3990461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61916" y="3099361"/>
            <a:ext cx="11052783" cy="432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ジャンルごとのソート機能</a:t>
            </a:r>
          </a:p>
          <a:p>
            <a:pPr algn="l">
              <a:lnSpc>
                <a:spcPts val="9799"/>
              </a:lnSpc>
            </a:pP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ゲーム性の追加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9606" y="105756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00164" y="3594529"/>
            <a:ext cx="10487673" cy="4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66789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0" y="0"/>
                </a:moveTo>
                <a:lnTo>
                  <a:pt x="1736344" y="0"/>
                </a:lnTo>
                <a:lnTo>
                  <a:pt x="1736344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548523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4112781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00299" y="6945711"/>
            <a:ext cx="1900875" cy="3341289"/>
          </a:xfrm>
          <a:custGeom>
            <a:avLst/>
            <a:gdLst/>
            <a:ahLst/>
            <a:cxnLst/>
            <a:rect r="r" b="b" t="t" l="l"/>
            <a:pathLst>
              <a:path h="3341289" w="1900875">
                <a:moveTo>
                  <a:pt x="0" y="0"/>
                </a:moveTo>
                <a:lnTo>
                  <a:pt x="1900875" y="0"/>
                </a:lnTo>
                <a:lnTo>
                  <a:pt x="1900875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164582" y="6945711"/>
            <a:ext cx="1735581" cy="3341289"/>
          </a:xfrm>
          <a:custGeom>
            <a:avLst/>
            <a:gdLst/>
            <a:ahLst/>
            <a:cxnLst/>
            <a:rect r="r" b="b" t="t" l="l"/>
            <a:pathLst>
              <a:path h="3341289" w="1735581">
                <a:moveTo>
                  <a:pt x="1735582" y="0"/>
                </a:moveTo>
                <a:lnTo>
                  <a:pt x="0" y="0"/>
                </a:lnTo>
                <a:lnTo>
                  <a:pt x="0" y="3341289"/>
                </a:lnTo>
                <a:lnTo>
                  <a:pt x="1735582" y="3341289"/>
                </a:lnTo>
                <a:lnTo>
                  <a:pt x="1735582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73612" y="6870010"/>
            <a:ext cx="1814224" cy="3492690"/>
          </a:xfrm>
          <a:custGeom>
            <a:avLst/>
            <a:gdLst/>
            <a:ahLst/>
            <a:cxnLst/>
            <a:rect r="r" b="b" t="t" l="l"/>
            <a:pathLst>
              <a:path h="3492690" w="1814224">
                <a:moveTo>
                  <a:pt x="0" y="0"/>
                </a:moveTo>
                <a:lnTo>
                  <a:pt x="1814224" y="0"/>
                </a:lnTo>
                <a:lnTo>
                  <a:pt x="1814224" y="3492690"/>
                </a:lnTo>
                <a:lnTo>
                  <a:pt x="0" y="349269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DAGnYWDAJ5s</dc:identifier>
  <dcterms:modified xsi:type="dcterms:W3CDTF">2011-08-01T06:04:30Z</dcterms:modified>
  <cp:revision>1</cp:revision>
  <dc:title>ZUTOMAYOくいず</dc:title>
</cp:coreProperties>
</file>