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ADDCE-57B1-22A5-A649-BE9DBAB7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74EA86-9418-1F33-11D4-EA4EB0293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1AA10-0196-2D74-FDDE-E74BCFE0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940A9-DFAC-8A01-E9A5-72E48D70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7EE51-074E-16BE-D6E5-9F72066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0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E6C08-3AA5-276A-3E4E-7B01D88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C854A2-30E2-FC75-E7D2-3D161B0A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BDFB-0005-EB58-D0CD-3A185620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F005F-F1F5-82D8-9D84-B827E741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E971EF-DF1F-F3A5-A929-D344E727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E6AB56-645D-0592-D71F-9F7D34DDD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6BB5E-0DC6-C202-5892-300FDA6DD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29B5A-F640-E786-D0E7-86ABD6A1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A01BC-7E80-14A8-3994-17A99ACA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833273-2D1F-C66E-0935-0A35DDD0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79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42644-6734-379D-BA58-BA70CE96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1C4F-C4AE-7C4A-AE63-9193125D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1267D-5012-94E6-FE46-3A788C9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9E2AE5-026D-72FD-509E-785615D7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489739-9C9E-C1B9-8F6F-29A780E6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23213-CCE6-4C11-7B26-27D6C4C6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BBED03-536C-BB09-9509-A8C7DF5B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04FE1-5A95-7E52-EF3E-0F3F669F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6E897-A703-4E31-50C8-A4084223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86468-E9F6-B2DA-2276-B9C361AF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45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6F32F-142A-C5AE-C294-C3D59ABC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4425C1-0256-988C-2C04-3D8449C8C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23DFC-A192-D610-1173-D7BAA30B0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552AA-FD5E-B593-333F-C3EDDD1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14C2-081F-C7CE-0C5D-5569B90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ADECD5-BA91-E1A8-7EB4-C7217D5F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66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ABC78-DF98-35B2-F913-F48C8C65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B4AF7B-DA62-AFA2-FD89-92E2B661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24EF7D-D04B-7101-38F8-90C9D80E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94871E-71AE-8D40-10B0-2149B0E6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B1FFF8-871A-CA3A-B6E1-448D3A1B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6888B4-A165-155B-18B2-BC7222E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DAF000-9735-FC29-C8FF-9D9FA5FA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68FA1B-5E4A-4E33-176B-0C9ECB41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5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0690D-0D98-8277-11F1-99B0241C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FA7686-79D5-7264-A882-168004EF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36E89D-4234-1FBE-CFBC-014095B1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6244F-6635-ECF7-4791-FC8F9819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60440E-4308-5210-8213-70521089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EAFE15-647C-C4DB-8B61-D6CEC8EB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71EFA3-E917-84E0-7E92-F38742FA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9E576-C383-DF13-2641-50C22CF2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CAD95-451E-C6FE-6A5B-F174D84F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9C7EB9-2E93-DEF2-9384-92FBB1A0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BA0D47-3E53-AF3E-80F0-FA5B8CE3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13A3FB-7656-DF5A-18CD-1ECD573D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427DA-9AF2-B484-11D2-B50955CF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45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C6EFB-D5F0-4C4A-42FD-34AE8837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6F3E13-F557-906A-4D47-9681679C3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9EA7D6-A44C-AD98-EDD6-A4170BB74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44A5C1-896C-B6E6-7FAE-417A9595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CB2CBB-02E8-90F0-5FE9-C8F2DEE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E61A2-8122-5045-4312-ED2738EF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3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6E1689-38CA-E1C2-CCD3-BA41244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A4A91-FC0C-385C-C28B-DE4FFFEA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98179-390B-0260-81FE-3E7B41DE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4B7C5-BD4F-4BC9-9A32-F9EDE27B7ED2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EB1E4-1FBF-EDA8-5BDD-15BE4D50B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64CBA-CC8E-1457-2AC8-6CC2CC1DF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EE1C5-A166-4474-B361-17FD719A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11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E36A6-28F9-E791-4956-59BC08CD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334D9E-02FA-30C6-6644-9509AE62F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7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DEC80F-D0AB-BFA8-930B-8FD7032CA377}"/>
              </a:ext>
            </a:extLst>
          </p:cNvPr>
          <p:cNvSpPr txBox="1"/>
          <p:nvPr/>
        </p:nvSpPr>
        <p:spPr>
          <a:xfrm>
            <a:off x="594360" y="811530"/>
            <a:ext cx="89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どんなページにするか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44A40C-FE60-37CB-F49E-6044849820D0}"/>
              </a:ext>
            </a:extLst>
          </p:cNvPr>
          <p:cNvSpPr txBox="1"/>
          <p:nvPr/>
        </p:nvSpPr>
        <p:spPr>
          <a:xfrm>
            <a:off x="594360" y="1678914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案１　</a:t>
            </a:r>
            <a:r>
              <a:rPr kumimoji="1" lang="en-US" altLang="ja-JP" dirty="0"/>
              <a:t>TODO</a:t>
            </a:r>
            <a:r>
              <a:rPr kumimoji="1" lang="ja-JP" altLang="en-US" dirty="0"/>
              <a:t>リスト作る</a:t>
            </a:r>
            <a:endParaRPr kumimoji="1" lang="en-US" altLang="ja-JP" dirty="0"/>
          </a:p>
          <a:p>
            <a:r>
              <a:rPr lang="ja-JP" altLang="en-US" dirty="0"/>
              <a:t>予定を作るのが苦手な人でも習慣化できるようにしたい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434041-456B-5E60-8321-4510532F7800}"/>
              </a:ext>
            </a:extLst>
          </p:cNvPr>
          <p:cNvSpPr txBox="1"/>
          <p:nvPr/>
        </p:nvSpPr>
        <p:spPr>
          <a:xfrm>
            <a:off x="594360" y="3177898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案２　</a:t>
            </a:r>
            <a:r>
              <a:rPr lang="ja-JP" altLang="en-US" dirty="0"/>
              <a:t>一時再生リスト</a:t>
            </a:r>
            <a:r>
              <a:rPr lang="en-US" altLang="ja-JP" dirty="0"/>
              <a:t>or</a:t>
            </a:r>
            <a:r>
              <a:rPr lang="ja-JP" altLang="en-US" dirty="0"/>
              <a:t>音楽プレイヤー</a:t>
            </a:r>
            <a:endParaRPr lang="en-US" altLang="ja-JP" dirty="0"/>
          </a:p>
          <a:p>
            <a:r>
              <a:rPr lang="ja-JP" altLang="en-US" dirty="0"/>
              <a:t>一期一会を大事にして前に戻ることができないものにしたい</a:t>
            </a:r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無理そうなので無理そう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C0110C-3E10-20B9-5F81-EE4251C2537B}"/>
              </a:ext>
            </a:extLst>
          </p:cNvPr>
          <p:cNvSpPr txBox="1"/>
          <p:nvPr/>
        </p:nvSpPr>
        <p:spPr>
          <a:xfrm>
            <a:off x="594360" y="4577625"/>
            <a:ext cx="651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案３　クイズみたいなもの</a:t>
            </a:r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93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513FE9-3155-B506-A3CF-C9CFCD34272D}"/>
              </a:ext>
            </a:extLst>
          </p:cNvPr>
          <p:cNvSpPr txBox="1"/>
          <p:nvPr/>
        </p:nvSpPr>
        <p:spPr>
          <a:xfrm>
            <a:off x="1186249" y="1173892"/>
            <a:ext cx="6425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とりあえずできそうな</a:t>
            </a:r>
            <a:r>
              <a:rPr kumimoji="1" lang="en-US" altLang="ja-JP" dirty="0"/>
              <a:t>TODO</a:t>
            </a:r>
            <a:r>
              <a:rPr kumimoji="1" lang="ja-JP" altLang="en-US" dirty="0"/>
              <a:t>リストを作ってみる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自分は予定を作るのが苦手で、そもそも</a:t>
            </a:r>
            <a:r>
              <a:rPr lang="en-US" altLang="ja-JP" dirty="0"/>
              <a:t>TODO</a:t>
            </a:r>
            <a:r>
              <a:rPr lang="ja-JP" altLang="en-US" dirty="0"/>
              <a:t>リストみたいなものを使う機会がなく勝手に苦手意識があり</a:t>
            </a:r>
            <a:endParaRPr lang="en-US" altLang="ja-JP" dirty="0"/>
          </a:p>
          <a:p>
            <a:r>
              <a:rPr kumimoji="1" lang="ja-JP" altLang="en-US" dirty="0"/>
              <a:t>自分で作ることを機に、予定つくりを学ぼうと思ったから</a:t>
            </a:r>
          </a:p>
        </p:txBody>
      </p:sp>
    </p:spTree>
    <p:extLst>
      <p:ext uri="{BB962C8B-B14F-4D97-AF65-F5344CB8AC3E}">
        <p14:creationId xmlns:p14="http://schemas.microsoft.com/office/powerpoint/2010/main" val="188077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108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Flutter仕様書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過足 洸太(zeal22410088)</dc:creator>
  <cp:lastModifiedBy>過足 洸太(zeal22410088)</cp:lastModifiedBy>
  <cp:revision>2</cp:revision>
  <dcterms:created xsi:type="dcterms:W3CDTF">2025-05-07T01:43:26Z</dcterms:created>
  <dcterms:modified xsi:type="dcterms:W3CDTF">2025-05-07T03:08:05Z</dcterms:modified>
</cp:coreProperties>
</file>