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ドットゴシック 12" panose="020B0600070205080204" charset="-128"/>
      <p:regular r:id="rId10"/>
    </p:embeddedFont>
    <p:embeddedFont>
      <p:font typeface="Arcade Gamer" panose="020B060007020508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988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sv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svg"/><Relationship Id="rId7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5.svg"/><Relationship Id="rId7" Type="http://schemas.openxmlformats.org/officeDocument/2006/relationships/image" Target="../media/image8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9.svg"/><Relationship Id="rId7" Type="http://schemas.openxmlformats.org/officeDocument/2006/relationships/image" Target="../media/image31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6.png"/><Relationship Id="rId3" Type="http://schemas.openxmlformats.org/officeDocument/2006/relationships/image" Target="../media/image31.svg"/><Relationship Id="rId7" Type="http://schemas.openxmlformats.org/officeDocument/2006/relationships/image" Target="../media/image10.svg"/><Relationship Id="rId12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5" Type="http://schemas.openxmlformats.org/officeDocument/2006/relationships/image" Target="../media/image8.svg"/><Relationship Id="rId10" Type="http://schemas.openxmlformats.org/officeDocument/2006/relationships/image" Target="../media/image36.png"/><Relationship Id="rId4" Type="http://schemas.openxmlformats.org/officeDocument/2006/relationships/image" Target="../media/image7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64858" y="2585894"/>
            <a:ext cx="2023142" cy="7673987"/>
          </a:xfrm>
          <a:custGeom>
            <a:avLst/>
            <a:gdLst/>
            <a:ahLst/>
            <a:cxnLst/>
            <a:rect l="l" t="t" r="r" b="b"/>
            <a:pathLst>
              <a:path w="2023142" h="7673987">
                <a:moveTo>
                  <a:pt x="0" y="0"/>
                </a:moveTo>
                <a:lnTo>
                  <a:pt x="2023142" y="0"/>
                </a:lnTo>
                <a:lnTo>
                  <a:pt x="2023142" y="7673987"/>
                </a:lnTo>
                <a:lnTo>
                  <a:pt x="0" y="76739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>
            <a:off x="14160699" y="1028700"/>
            <a:ext cx="2104159" cy="9258300"/>
          </a:xfrm>
          <a:custGeom>
            <a:avLst/>
            <a:gdLst/>
            <a:ahLst/>
            <a:cxnLst/>
            <a:rect l="l" t="t" r="r" b="b"/>
            <a:pathLst>
              <a:path w="2104159" h="9258300">
                <a:moveTo>
                  <a:pt x="0" y="0"/>
                </a:moveTo>
                <a:lnTo>
                  <a:pt x="2104159" y="0"/>
                </a:lnTo>
                <a:lnTo>
                  <a:pt x="2104159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2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Freeform 4"/>
          <p:cNvSpPr/>
          <p:nvPr/>
        </p:nvSpPr>
        <p:spPr>
          <a:xfrm>
            <a:off x="13964547" y="6767191"/>
            <a:ext cx="1826903" cy="3517099"/>
          </a:xfrm>
          <a:custGeom>
            <a:avLst/>
            <a:gdLst/>
            <a:ahLst/>
            <a:cxnLst/>
            <a:rect l="l" t="t" r="r" b="b"/>
            <a:pathLst>
              <a:path w="1826903" h="3517099">
                <a:moveTo>
                  <a:pt x="0" y="0"/>
                </a:moveTo>
                <a:lnTo>
                  <a:pt x="1826903" y="0"/>
                </a:lnTo>
                <a:lnTo>
                  <a:pt x="1826903" y="3517099"/>
                </a:lnTo>
                <a:lnTo>
                  <a:pt x="0" y="35170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5"/>
          <p:cNvSpPr/>
          <p:nvPr/>
        </p:nvSpPr>
        <p:spPr>
          <a:xfrm flipH="1">
            <a:off x="1927619" y="6767191"/>
            <a:ext cx="1814224" cy="3492690"/>
          </a:xfrm>
          <a:custGeom>
            <a:avLst/>
            <a:gdLst/>
            <a:ahLst/>
            <a:cxnLst/>
            <a:rect l="l" t="t" r="r" b="b"/>
            <a:pathLst>
              <a:path w="1814224" h="3492690">
                <a:moveTo>
                  <a:pt x="1814224" y="0"/>
                </a:moveTo>
                <a:lnTo>
                  <a:pt x="0" y="0"/>
                </a:lnTo>
                <a:lnTo>
                  <a:pt x="0" y="3492690"/>
                </a:lnTo>
                <a:lnTo>
                  <a:pt x="1814224" y="3492690"/>
                </a:lnTo>
                <a:lnTo>
                  <a:pt x="1814224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TextBox 6"/>
          <p:cNvSpPr txBox="1"/>
          <p:nvPr/>
        </p:nvSpPr>
        <p:spPr>
          <a:xfrm>
            <a:off x="2209800" y="3865410"/>
            <a:ext cx="14150581" cy="24033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2260"/>
              </a:lnSpc>
              <a:spcBef>
                <a:spcPct val="0"/>
              </a:spcBef>
            </a:pPr>
            <a:r>
              <a:rPr lang="en-US" sz="140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2">
                    <a:lumMod val="20000"/>
                    <a:lumOff val="8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ZUTOMAYOくいず</a:t>
            </a:r>
            <a:endParaRPr lang="en-US" sz="140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20000"/>
                  <a:lumOff val="8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7129" y="1425427"/>
            <a:ext cx="2348628" cy="8908590"/>
          </a:xfrm>
          <a:custGeom>
            <a:avLst/>
            <a:gdLst/>
            <a:ahLst/>
            <a:cxnLst/>
            <a:rect l="l" t="t" r="r" b="b"/>
            <a:pathLst>
              <a:path w="2348628" h="8908590">
                <a:moveTo>
                  <a:pt x="0" y="0"/>
                </a:moveTo>
                <a:lnTo>
                  <a:pt x="2348628" y="0"/>
                </a:lnTo>
                <a:lnTo>
                  <a:pt x="2348628" y="8908590"/>
                </a:lnTo>
                <a:lnTo>
                  <a:pt x="0" y="89085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2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8" name="Freeform 8"/>
          <p:cNvSpPr/>
          <p:nvPr/>
        </p:nvSpPr>
        <p:spPr>
          <a:xfrm>
            <a:off x="2850356" y="1836178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0" y="0"/>
                </a:moveTo>
                <a:lnTo>
                  <a:pt x="2359993" y="0"/>
                </a:lnTo>
                <a:lnTo>
                  <a:pt x="2359993" y="823852"/>
                </a:lnTo>
                <a:lnTo>
                  <a:pt x="0" y="82385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36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9" name="Freeform 9"/>
          <p:cNvSpPr/>
          <p:nvPr/>
        </p:nvSpPr>
        <p:spPr>
          <a:xfrm>
            <a:off x="-711215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0" y="0"/>
                </a:moveTo>
                <a:lnTo>
                  <a:pt x="4453058" y="0"/>
                </a:lnTo>
                <a:lnTo>
                  <a:pt x="4453058" y="793454"/>
                </a:lnTo>
                <a:lnTo>
                  <a:pt x="0" y="793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alphaModFix amt="36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1" name="Freeform 11"/>
          <p:cNvSpPr/>
          <p:nvPr/>
        </p:nvSpPr>
        <p:spPr>
          <a:xfrm flipH="1">
            <a:off x="14546157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10">
              <a:alphaModFix amt="35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72847" y="5558342"/>
            <a:ext cx="6266896" cy="4728658"/>
          </a:xfrm>
          <a:custGeom>
            <a:avLst/>
            <a:gdLst/>
            <a:ahLst/>
            <a:cxnLst/>
            <a:rect l="l" t="t" r="r" b="b"/>
            <a:pathLst>
              <a:path w="6266896" h="4728658">
                <a:moveTo>
                  <a:pt x="0" y="0"/>
                </a:moveTo>
                <a:lnTo>
                  <a:pt x="6266896" y="0"/>
                </a:lnTo>
                <a:lnTo>
                  <a:pt x="6266896" y="4728658"/>
                </a:lnTo>
                <a:lnTo>
                  <a:pt x="0" y="472865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>
            <a:off x="8081296" y="8938950"/>
            <a:ext cx="2840719" cy="1348050"/>
          </a:xfrm>
          <a:custGeom>
            <a:avLst/>
            <a:gdLst/>
            <a:ahLst/>
            <a:cxnLst/>
            <a:rect l="l" t="t" r="r" b="b"/>
            <a:pathLst>
              <a:path w="2840719" h="1348050">
                <a:moveTo>
                  <a:pt x="0" y="0"/>
                </a:moveTo>
                <a:lnTo>
                  <a:pt x="2840719" y="0"/>
                </a:lnTo>
                <a:lnTo>
                  <a:pt x="2840719" y="1348050"/>
                </a:lnTo>
                <a:lnTo>
                  <a:pt x="0" y="13480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Freeform 4"/>
          <p:cNvSpPr/>
          <p:nvPr/>
        </p:nvSpPr>
        <p:spPr>
          <a:xfrm>
            <a:off x="5124240" y="5558342"/>
            <a:ext cx="2957056" cy="5197806"/>
          </a:xfrm>
          <a:custGeom>
            <a:avLst/>
            <a:gdLst/>
            <a:ahLst/>
            <a:cxnLst/>
            <a:rect l="l" t="t" r="r" b="b"/>
            <a:pathLst>
              <a:path w="2957056" h="5197806">
                <a:moveTo>
                  <a:pt x="0" y="0"/>
                </a:moveTo>
                <a:lnTo>
                  <a:pt x="2957056" y="0"/>
                </a:lnTo>
                <a:lnTo>
                  <a:pt x="2957056" y="5197806"/>
                </a:lnTo>
                <a:lnTo>
                  <a:pt x="0" y="51978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5"/>
          <p:cNvSpPr/>
          <p:nvPr/>
        </p:nvSpPr>
        <p:spPr>
          <a:xfrm>
            <a:off x="0" y="4628850"/>
            <a:ext cx="3775529" cy="5658150"/>
          </a:xfrm>
          <a:custGeom>
            <a:avLst/>
            <a:gdLst/>
            <a:ahLst/>
            <a:cxnLst/>
            <a:rect l="l" t="t" r="r" b="b"/>
            <a:pathLst>
              <a:path w="3775529" h="5658150">
                <a:moveTo>
                  <a:pt x="0" y="0"/>
                </a:moveTo>
                <a:lnTo>
                  <a:pt x="3775529" y="0"/>
                </a:lnTo>
                <a:lnTo>
                  <a:pt x="3775529" y="5658150"/>
                </a:lnTo>
                <a:lnTo>
                  <a:pt x="0" y="565815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64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1028700"/>
            <a:ext cx="16436790" cy="8229600"/>
            <a:chOff x="0" y="0"/>
            <a:chExt cx="4329031" cy="216746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29031" cy="2167467"/>
            </a:xfrm>
            <a:custGeom>
              <a:avLst/>
              <a:gdLst/>
              <a:ahLst/>
              <a:cxnLst/>
              <a:rect l="l" t="t" r="r" b="b"/>
              <a:pathLst>
                <a:path w="4329031" h="2167467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143445"/>
                  </a:lnTo>
                  <a:cubicBezTo>
                    <a:pt x="4329031" y="2156712"/>
                    <a:pt x="4318276" y="2167467"/>
                    <a:pt x="4305010" y="2167467"/>
                  </a:cubicBezTo>
                  <a:lnTo>
                    <a:pt x="24022" y="2167467"/>
                  </a:lnTo>
                  <a:cubicBezTo>
                    <a:pt x="17651" y="2167467"/>
                    <a:pt x="11541" y="2164936"/>
                    <a:pt x="7036" y="2160431"/>
                  </a:cubicBezTo>
                  <a:cubicBezTo>
                    <a:pt x="2531" y="2155926"/>
                    <a:pt x="0" y="2149816"/>
                    <a:pt x="0" y="214344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329031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959699" y="2228309"/>
            <a:ext cx="4099374" cy="12249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目次</a:t>
            </a:r>
            <a:endParaRPr lang="en-US" sz="8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524659" y="1898941"/>
            <a:ext cx="5035844" cy="57546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650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技術詳細</a:t>
            </a:r>
            <a:endParaRPr lang="en-US" sz="650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ct val="150000"/>
              </a:lnSpc>
            </a:pPr>
            <a:r>
              <a:rPr lang="en-US" sz="650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  <a:endParaRPr lang="en-US" sz="650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ct val="150000"/>
              </a:lnSpc>
            </a:pPr>
            <a:r>
              <a:rPr lang="en-US" sz="650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実機説明</a:t>
            </a:r>
            <a:endParaRPr lang="en-US" sz="650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ct val="150000"/>
              </a:lnSpc>
            </a:pPr>
            <a:r>
              <a:rPr lang="en-US" sz="650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改善</a:t>
            </a:r>
            <a:endParaRPr lang="en-US" sz="650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0" y="0"/>
                </a:moveTo>
                <a:lnTo>
                  <a:pt x="9144000" y="0"/>
                </a:lnTo>
                <a:lnTo>
                  <a:pt x="9144000" y="1379913"/>
                </a:lnTo>
                <a:lnTo>
                  <a:pt x="0" y="13799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9144000" y="8907087"/>
            <a:ext cx="9144000" cy="1379913"/>
          </a:xfrm>
          <a:custGeom>
            <a:avLst/>
            <a:gdLst/>
            <a:ahLst/>
            <a:cxnLst/>
            <a:rect l="l" t="t" r="r" b="b"/>
            <a:pathLst>
              <a:path w="9144000" h="1379913">
                <a:moveTo>
                  <a:pt x="9144000" y="0"/>
                </a:moveTo>
                <a:lnTo>
                  <a:pt x="0" y="0"/>
                </a:lnTo>
                <a:lnTo>
                  <a:pt x="0" y="1379913"/>
                </a:lnTo>
                <a:lnTo>
                  <a:pt x="9144000" y="1379913"/>
                </a:lnTo>
                <a:lnTo>
                  <a:pt x="9144000" y="0"/>
                </a:lnTo>
                <a:close/>
              </a:path>
            </a:pathLst>
          </a:custGeom>
          <a:blipFill>
            <a:blip r:embed="rId2">
              <a:alphaModFix amt="64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Freeform 4"/>
          <p:cNvSpPr/>
          <p:nvPr/>
        </p:nvSpPr>
        <p:spPr>
          <a:xfrm>
            <a:off x="-1197934" y="7970740"/>
            <a:ext cx="5426497" cy="2575119"/>
          </a:xfrm>
          <a:custGeom>
            <a:avLst/>
            <a:gdLst/>
            <a:ahLst/>
            <a:cxnLst/>
            <a:rect l="l" t="t" r="r" b="b"/>
            <a:pathLst>
              <a:path w="5426497" h="2575119">
                <a:moveTo>
                  <a:pt x="0" y="0"/>
                </a:moveTo>
                <a:lnTo>
                  <a:pt x="5426496" y="0"/>
                </a:lnTo>
                <a:lnTo>
                  <a:pt x="5426496" y="2575120"/>
                </a:lnTo>
                <a:lnTo>
                  <a:pt x="0" y="25751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5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5"/>
          <p:cNvSpPr/>
          <p:nvPr/>
        </p:nvSpPr>
        <p:spPr>
          <a:xfrm flipH="1">
            <a:off x="431504" y="6372823"/>
            <a:ext cx="2167620" cy="4173037"/>
          </a:xfrm>
          <a:custGeom>
            <a:avLst/>
            <a:gdLst/>
            <a:ahLst/>
            <a:cxnLst/>
            <a:rect l="l" t="t" r="r" b="b"/>
            <a:pathLst>
              <a:path w="2167620" h="4173037">
                <a:moveTo>
                  <a:pt x="2167620" y="0"/>
                </a:moveTo>
                <a:lnTo>
                  <a:pt x="0" y="0"/>
                </a:lnTo>
                <a:lnTo>
                  <a:pt x="0" y="4173037"/>
                </a:lnTo>
                <a:lnTo>
                  <a:pt x="2167620" y="4173037"/>
                </a:lnTo>
                <a:lnTo>
                  <a:pt x="216762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3989435"/>
            <a:ext cx="16436790" cy="3086100"/>
            <a:chOff x="0" y="0"/>
            <a:chExt cx="4329031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329031" cy="812800"/>
            </a:xfrm>
            <a:custGeom>
              <a:avLst/>
              <a:gdLst/>
              <a:ahLst/>
              <a:cxnLst/>
              <a:rect l="l" t="t" r="r" b="b"/>
              <a:pathLst>
                <a:path w="4329031" h="812800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788778"/>
                  </a:lnTo>
                  <a:cubicBezTo>
                    <a:pt x="4329031" y="802045"/>
                    <a:pt x="4318276" y="812800"/>
                    <a:pt x="4305010" y="812800"/>
                  </a:cubicBezTo>
                  <a:lnTo>
                    <a:pt x="24022" y="812800"/>
                  </a:lnTo>
                  <a:cubicBezTo>
                    <a:pt x="10755" y="812800"/>
                    <a:pt x="0" y="802045"/>
                    <a:pt x="0" y="788778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4329031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2851115" y="4155038"/>
            <a:ext cx="2754895" cy="2754895"/>
          </a:xfrm>
          <a:custGeom>
            <a:avLst/>
            <a:gdLst/>
            <a:ahLst/>
            <a:cxnLst/>
            <a:rect l="l" t="t" r="r" b="b"/>
            <a:pathLst>
              <a:path w="2754895" h="2754895">
                <a:moveTo>
                  <a:pt x="0" y="0"/>
                </a:moveTo>
                <a:lnTo>
                  <a:pt x="2754895" y="0"/>
                </a:lnTo>
                <a:lnTo>
                  <a:pt x="2754895" y="2754895"/>
                </a:lnTo>
                <a:lnTo>
                  <a:pt x="0" y="275489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0" name="Freeform 10"/>
          <p:cNvSpPr/>
          <p:nvPr/>
        </p:nvSpPr>
        <p:spPr>
          <a:xfrm>
            <a:off x="12267395" y="4480690"/>
            <a:ext cx="3891034" cy="2103591"/>
          </a:xfrm>
          <a:custGeom>
            <a:avLst/>
            <a:gdLst/>
            <a:ahLst/>
            <a:cxnLst/>
            <a:rect l="l" t="t" r="r" b="b"/>
            <a:pathLst>
              <a:path w="3891034" h="2103591">
                <a:moveTo>
                  <a:pt x="0" y="0"/>
                </a:moveTo>
                <a:lnTo>
                  <a:pt x="3891034" y="0"/>
                </a:lnTo>
                <a:lnTo>
                  <a:pt x="3891034" y="2103591"/>
                </a:lnTo>
                <a:lnTo>
                  <a:pt x="0" y="21035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1" name="Freeform 11"/>
          <p:cNvSpPr/>
          <p:nvPr/>
        </p:nvSpPr>
        <p:spPr>
          <a:xfrm>
            <a:off x="6444748" y="4776695"/>
            <a:ext cx="5398505" cy="1511581"/>
          </a:xfrm>
          <a:custGeom>
            <a:avLst/>
            <a:gdLst/>
            <a:ahLst/>
            <a:cxnLst/>
            <a:rect l="l" t="t" r="r" b="b"/>
            <a:pathLst>
              <a:path w="5398505" h="1511581">
                <a:moveTo>
                  <a:pt x="0" y="0"/>
                </a:moveTo>
                <a:lnTo>
                  <a:pt x="5398504" y="0"/>
                </a:lnTo>
                <a:lnTo>
                  <a:pt x="5398504" y="1511581"/>
                </a:lnTo>
                <a:lnTo>
                  <a:pt x="0" y="151158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2" name="TextBox 12"/>
          <p:cNvSpPr txBox="1"/>
          <p:nvPr/>
        </p:nvSpPr>
        <p:spPr>
          <a:xfrm>
            <a:off x="2976542" y="676275"/>
            <a:ext cx="12334916" cy="2417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76"/>
              </a:lnSpc>
              <a:spcBef>
                <a:spcPct val="0"/>
              </a:spcBef>
            </a:pPr>
            <a:r>
              <a:rPr lang="en-US" sz="9054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技術詳細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41723"/>
            <a:ext cx="16436790" cy="8616577"/>
            <a:chOff x="0" y="0"/>
            <a:chExt cx="4329031" cy="2269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29031" cy="2269386"/>
            </a:xfrm>
            <a:custGeom>
              <a:avLst/>
              <a:gdLst/>
              <a:ahLst/>
              <a:cxnLst/>
              <a:rect l="l" t="t" r="r" b="b"/>
              <a:pathLst>
                <a:path w="4329031" h="2269386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245365"/>
                  </a:lnTo>
                  <a:cubicBezTo>
                    <a:pt x="4329031" y="2258632"/>
                    <a:pt x="4318276" y="2269386"/>
                    <a:pt x="4305010" y="2269386"/>
                  </a:cubicBezTo>
                  <a:lnTo>
                    <a:pt x="24022" y="2269386"/>
                  </a:lnTo>
                  <a:cubicBezTo>
                    <a:pt x="10755" y="2269386"/>
                    <a:pt x="0" y="2258632"/>
                    <a:pt x="0" y="224536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329031" cy="2297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3816824"/>
            <a:ext cx="2091147" cy="7931936"/>
          </a:xfrm>
          <a:custGeom>
            <a:avLst/>
            <a:gdLst/>
            <a:ahLst/>
            <a:cxnLst/>
            <a:rect l="l" t="t" r="r" b="b"/>
            <a:pathLst>
              <a:path w="2091147" h="7931936">
                <a:moveTo>
                  <a:pt x="0" y="0"/>
                </a:moveTo>
                <a:lnTo>
                  <a:pt x="2091147" y="0"/>
                </a:lnTo>
                <a:lnTo>
                  <a:pt x="2091147" y="7931937"/>
                </a:lnTo>
                <a:lnTo>
                  <a:pt x="0" y="7931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16113113" y="1028700"/>
            <a:ext cx="2174887" cy="9569503"/>
          </a:xfrm>
          <a:custGeom>
            <a:avLst/>
            <a:gdLst/>
            <a:ahLst/>
            <a:cxnLst/>
            <a:rect l="l" t="t" r="r" b="b"/>
            <a:pathLst>
              <a:path w="2174887" h="9569503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7"/>
          <p:cNvSpPr/>
          <p:nvPr/>
        </p:nvSpPr>
        <p:spPr>
          <a:xfrm>
            <a:off x="1793044" y="3363238"/>
            <a:ext cx="5467843" cy="3075662"/>
          </a:xfrm>
          <a:custGeom>
            <a:avLst/>
            <a:gdLst/>
            <a:ahLst/>
            <a:cxnLst/>
            <a:rect l="l" t="t" r="r" b="b"/>
            <a:pathLst>
              <a:path w="5467843" h="3075662">
                <a:moveTo>
                  <a:pt x="0" y="0"/>
                </a:moveTo>
                <a:lnTo>
                  <a:pt x="5467844" y="0"/>
                </a:lnTo>
                <a:lnTo>
                  <a:pt x="5467844" y="3075662"/>
                </a:lnTo>
                <a:lnTo>
                  <a:pt x="0" y="30756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8" name="TextBox 8"/>
          <p:cNvSpPr txBox="1"/>
          <p:nvPr/>
        </p:nvSpPr>
        <p:spPr>
          <a:xfrm>
            <a:off x="6095428" y="961302"/>
            <a:ext cx="6054336" cy="239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  <a:endParaRPr lang="en-US" sz="9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731113" y="3238500"/>
            <a:ext cx="8382000" cy="146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ずっと真夜中でいいのに。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31736" y="4690102"/>
            <a:ext cx="5588000" cy="146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通称「ずとまよ</a:t>
            </a:r>
            <a:r>
              <a:rPr lang="en-US" sz="5500" dirty="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」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731736" y="6141076"/>
            <a:ext cx="3492500" cy="1460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音楽バンド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641723"/>
            <a:ext cx="16436790" cy="8616577"/>
            <a:chOff x="0" y="0"/>
            <a:chExt cx="4329031" cy="22693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29031" cy="2269386"/>
            </a:xfrm>
            <a:custGeom>
              <a:avLst/>
              <a:gdLst/>
              <a:ahLst/>
              <a:cxnLst/>
              <a:rect l="l" t="t" r="r" b="b"/>
              <a:pathLst>
                <a:path w="4329031" h="2269386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245365"/>
                  </a:lnTo>
                  <a:cubicBezTo>
                    <a:pt x="4329031" y="2258632"/>
                    <a:pt x="4318276" y="2269386"/>
                    <a:pt x="4305010" y="2269386"/>
                  </a:cubicBezTo>
                  <a:lnTo>
                    <a:pt x="24022" y="2269386"/>
                  </a:lnTo>
                  <a:cubicBezTo>
                    <a:pt x="10755" y="2269386"/>
                    <a:pt x="0" y="2258632"/>
                    <a:pt x="0" y="224536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329031" cy="22979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3816824"/>
            <a:ext cx="2091147" cy="7931936"/>
          </a:xfrm>
          <a:custGeom>
            <a:avLst/>
            <a:gdLst/>
            <a:ahLst/>
            <a:cxnLst/>
            <a:rect l="l" t="t" r="r" b="b"/>
            <a:pathLst>
              <a:path w="2091147" h="7931936">
                <a:moveTo>
                  <a:pt x="0" y="0"/>
                </a:moveTo>
                <a:lnTo>
                  <a:pt x="2091147" y="0"/>
                </a:lnTo>
                <a:lnTo>
                  <a:pt x="2091147" y="7931937"/>
                </a:lnTo>
                <a:lnTo>
                  <a:pt x="0" y="79319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3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16113113" y="1028700"/>
            <a:ext cx="2174887" cy="9569503"/>
          </a:xfrm>
          <a:custGeom>
            <a:avLst/>
            <a:gdLst/>
            <a:ahLst/>
            <a:cxnLst/>
            <a:rect l="l" t="t" r="r" b="b"/>
            <a:pathLst>
              <a:path w="2174887" h="9569503">
                <a:moveTo>
                  <a:pt x="0" y="0"/>
                </a:moveTo>
                <a:lnTo>
                  <a:pt x="2174887" y="0"/>
                </a:lnTo>
                <a:lnTo>
                  <a:pt x="2174887" y="9569503"/>
                </a:lnTo>
                <a:lnTo>
                  <a:pt x="0" y="95695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TextBox 7"/>
          <p:cNvSpPr txBox="1"/>
          <p:nvPr/>
        </p:nvSpPr>
        <p:spPr>
          <a:xfrm>
            <a:off x="6116832" y="1152525"/>
            <a:ext cx="6054336" cy="239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ゲーム概要</a:t>
            </a:r>
            <a:endParaRPr lang="en-US" sz="9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349131" y="3006725"/>
            <a:ext cx="14567819" cy="5565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画像や音楽、文章問題が楽しめる</a:t>
            </a:r>
            <a:endParaRPr lang="en-US" sz="699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ts val="9799"/>
              </a:lnSpc>
            </a:pPr>
            <a:r>
              <a:rPr lang="en-US" sz="699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クイズアプリ</a:t>
            </a:r>
            <a:endParaRPr lang="en-US" sz="699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ts val="9799"/>
              </a:lnSpc>
            </a:pPr>
            <a:endParaRPr lang="en-US" sz="699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lnSpc>
                <a:spcPts val="9799"/>
              </a:lnSpc>
              <a:spcBef>
                <a:spcPct val="0"/>
              </a:spcBef>
            </a:pPr>
            <a:r>
              <a:rPr lang="en-US" sz="6999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クイズの登録も自分でできる</a:t>
            </a:r>
            <a:endParaRPr lang="en-US" sz="6999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343432" y="2655122"/>
            <a:ext cx="7631878" cy="7631878"/>
          </a:xfrm>
          <a:custGeom>
            <a:avLst/>
            <a:gdLst/>
            <a:ahLst/>
            <a:cxnLst/>
            <a:rect l="l" t="t" r="r" b="b"/>
            <a:pathLst>
              <a:path w="7631878" h="7631878">
                <a:moveTo>
                  <a:pt x="0" y="0"/>
                </a:moveTo>
                <a:lnTo>
                  <a:pt x="7631879" y="0"/>
                </a:lnTo>
                <a:lnTo>
                  <a:pt x="7631879" y="7631878"/>
                </a:lnTo>
                <a:lnTo>
                  <a:pt x="0" y="7631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>
            <a:off x="8031663" y="6172200"/>
            <a:ext cx="2311769" cy="4114800"/>
          </a:xfrm>
          <a:custGeom>
            <a:avLst/>
            <a:gdLst/>
            <a:ahLst/>
            <a:cxnLst/>
            <a:rect l="l" t="t" r="r" b="b"/>
            <a:pathLst>
              <a:path w="2311769" h="4114800">
                <a:moveTo>
                  <a:pt x="0" y="0"/>
                </a:moveTo>
                <a:lnTo>
                  <a:pt x="2311769" y="0"/>
                </a:lnTo>
                <a:lnTo>
                  <a:pt x="231176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TextBox 4"/>
          <p:cNvSpPr txBox="1"/>
          <p:nvPr/>
        </p:nvSpPr>
        <p:spPr>
          <a:xfrm>
            <a:off x="3879961" y="1038225"/>
            <a:ext cx="733409" cy="7191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実機説明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9144000" y="1263081"/>
            <a:ext cx="2283604" cy="797185"/>
          </a:xfrm>
          <a:custGeom>
            <a:avLst/>
            <a:gdLst/>
            <a:ahLst/>
            <a:cxnLst/>
            <a:rect l="l" t="t" r="r" b="b"/>
            <a:pathLst>
              <a:path w="2283604" h="797185">
                <a:moveTo>
                  <a:pt x="2283604" y="0"/>
                </a:moveTo>
                <a:lnTo>
                  <a:pt x="0" y="0"/>
                </a:lnTo>
                <a:lnTo>
                  <a:pt x="0" y="797185"/>
                </a:lnTo>
                <a:lnTo>
                  <a:pt x="2283604" y="797185"/>
                </a:lnTo>
                <a:lnTo>
                  <a:pt x="228360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 flipH="1">
            <a:off x="14546157" y="631973"/>
            <a:ext cx="4453058" cy="793454"/>
          </a:xfrm>
          <a:custGeom>
            <a:avLst/>
            <a:gdLst/>
            <a:ahLst/>
            <a:cxnLst/>
            <a:rect l="l" t="t" r="r" b="b"/>
            <a:pathLst>
              <a:path w="4453058" h="793454">
                <a:moveTo>
                  <a:pt x="4453058" y="0"/>
                </a:moveTo>
                <a:lnTo>
                  <a:pt x="0" y="0"/>
                </a:lnTo>
                <a:lnTo>
                  <a:pt x="0" y="793454"/>
                </a:lnTo>
                <a:lnTo>
                  <a:pt x="4453058" y="793454"/>
                </a:lnTo>
                <a:lnTo>
                  <a:pt x="4453058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15917" y="6375030"/>
            <a:ext cx="4177832" cy="3911970"/>
          </a:xfrm>
          <a:custGeom>
            <a:avLst/>
            <a:gdLst/>
            <a:ahLst/>
            <a:cxnLst/>
            <a:rect l="l" t="t" r="r" b="b"/>
            <a:pathLst>
              <a:path w="4177832" h="3911970">
                <a:moveTo>
                  <a:pt x="0" y="0"/>
                </a:moveTo>
                <a:lnTo>
                  <a:pt x="4177833" y="0"/>
                </a:lnTo>
                <a:lnTo>
                  <a:pt x="4177833" y="3911970"/>
                </a:lnTo>
                <a:lnTo>
                  <a:pt x="0" y="3911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Freeform 3"/>
          <p:cNvSpPr/>
          <p:nvPr/>
        </p:nvSpPr>
        <p:spPr>
          <a:xfrm flipH="1">
            <a:off x="725760" y="1256800"/>
            <a:ext cx="2359993" cy="823852"/>
          </a:xfrm>
          <a:custGeom>
            <a:avLst/>
            <a:gdLst/>
            <a:ahLst/>
            <a:cxnLst/>
            <a:rect l="l" t="t" r="r" b="b"/>
            <a:pathLst>
              <a:path w="2359993" h="823852">
                <a:moveTo>
                  <a:pt x="2359993" y="0"/>
                </a:moveTo>
                <a:lnTo>
                  <a:pt x="0" y="0"/>
                </a:lnTo>
                <a:lnTo>
                  <a:pt x="0" y="823853"/>
                </a:lnTo>
                <a:lnTo>
                  <a:pt x="2359993" y="823853"/>
                </a:lnTo>
                <a:lnTo>
                  <a:pt x="235999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4" name="Freeform 4"/>
          <p:cNvSpPr/>
          <p:nvPr/>
        </p:nvSpPr>
        <p:spPr>
          <a:xfrm>
            <a:off x="-521479" y="-413826"/>
            <a:ext cx="2494479" cy="2494479"/>
          </a:xfrm>
          <a:custGeom>
            <a:avLst/>
            <a:gdLst/>
            <a:ahLst/>
            <a:cxnLst/>
            <a:rect l="l" t="t" r="r" b="b"/>
            <a:pathLst>
              <a:path w="2494479" h="2494479">
                <a:moveTo>
                  <a:pt x="0" y="0"/>
                </a:moveTo>
                <a:lnTo>
                  <a:pt x="2494478" y="0"/>
                </a:lnTo>
                <a:lnTo>
                  <a:pt x="2494478" y="2494479"/>
                </a:lnTo>
                <a:lnTo>
                  <a:pt x="0" y="2494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14691893" y="8914416"/>
            <a:ext cx="4718258" cy="1372584"/>
          </a:xfrm>
          <a:custGeom>
            <a:avLst/>
            <a:gdLst/>
            <a:ahLst/>
            <a:cxnLst/>
            <a:rect l="l" t="t" r="r" b="b"/>
            <a:pathLst>
              <a:path w="4718258" h="1372584">
                <a:moveTo>
                  <a:pt x="0" y="0"/>
                </a:moveTo>
                <a:lnTo>
                  <a:pt x="4718258" y="0"/>
                </a:lnTo>
                <a:lnTo>
                  <a:pt x="4718258" y="1372584"/>
                </a:lnTo>
                <a:lnTo>
                  <a:pt x="0" y="137258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51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grpSp>
        <p:nvGrpSpPr>
          <p:cNvPr id="7" name="Group 7"/>
          <p:cNvGrpSpPr/>
          <p:nvPr/>
        </p:nvGrpSpPr>
        <p:grpSpPr>
          <a:xfrm>
            <a:off x="1028700" y="684816"/>
            <a:ext cx="16436790" cy="8229600"/>
            <a:chOff x="0" y="0"/>
            <a:chExt cx="4329031" cy="21674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329031" cy="2167467"/>
            </a:xfrm>
            <a:custGeom>
              <a:avLst/>
              <a:gdLst/>
              <a:ahLst/>
              <a:cxnLst/>
              <a:rect l="l" t="t" r="r" b="b"/>
              <a:pathLst>
                <a:path w="4329031" h="2167467">
                  <a:moveTo>
                    <a:pt x="24022" y="0"/>
                  </a:moveTo>
                  <a:lnTo>
                    <a:pt x="4305010" y="0"/>
                  </a:lnTo>
                  <a:cubicBezTo>
                    <a:pt x="4311380" y="0"/>
                    <a:pt x="4317490" y="2531"/>
                    <a:pt x="4321995" y="7036"/>
                  </a:cubicBezTo>
                  <a:cubicBezTo>
                    <a:pt x="4326500" y="11541"/>
                    <a:pt x="4329031" y="17651"/>
                    <a:pt x="4329031" y="24022"/>
                  </a:cubicBezTo>
                  <a:lnTo>
                    <a:pt x="4329031" y="2143445"/>
                  </a:lnTo>
                  <a:cubicBezTo>
                    <a:pt x="4329031" y="2156712"/>
                    <a:pt x="4318276" y="2167467"/>
                    <a:pt x="4305010" y="2167467"/>
                  </a:cubicBezTo>
                  <a:lnTo>
                    <a:pt x="24022" y="2167467"/>
                  </a:lnTo>
                  <a:cubicBezTo>
                    <a:pt x="17651" y="2167467"/>
                    <a:pt x="11541" y="2164936"/>
                    <a:pt x="7036" y="2160431"/>
                  </a:cubicBezTo>
                  <a:cubicBezTo>
                    <a:pt x="2531" y="2155926"/>
                    <a:pt x="0" y="2149816"/>
                    <a:pt x="0" y="2143445"/>
                  </a:cubicBezTo>
                  <a:lnTo>
                    <a:pt x="0" y="24022"/>
                  </a:lnTo>
                  <a:cubicBezTo>
                    <a:pt x="0" y="10755"/>
                    <a:pt x="10755" y="0"/>
                    <a:pt x="24022" y="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</p:spPr>
          <p:txBody>
            <a:bodyPr/>
            <a:lstStyle/>
            <a:p>
              <a:endParaRPr lang="ja-JP" altLang="en-US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28575"/>
              <a:ext cx="4329031" cy="21960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1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942241" y="1104900"/>
            <a:ext cx="3990461" cy="2390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  <a:spcBef>
                <a:spcPct val="0"/>
              </a:spcBef>
            </a:pPr>
            <a:r>
              <a:rPr lang="en-US" sz="90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改善案</a:t>
            </a:r>
            <a:endParaRPr lang="en-US" sz="9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61916" y="3254375"/>
            <a:ext cx="11052783" cy="4616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5000" dirty="0" err="1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ジャンルごとのソート機能</a:t>
            </a:r>
            <a:endParaRPr lang="en-US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endParaRPr lang="en-US" altLang="ja-JP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r>
              <a:rPr lang="ja-JP" altLang="en-US" sz="5000" dirty="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問題の一覧表示、</a:t>
            </a:r>
            <a:endParaRPr lang="en-US" altLang="ja-JP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r>
              <a:rPr lang="ja-JP" altLang="en-US" sz="5000" dirty="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編集、削除機能</a:t>
            </a:r>
            <a:endParaRPr lang="en-US" altLang="ja-JP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endParaRPr lang="en-US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  <a:p>
            <a:pPr algn="l">
              <a:spcBef>
                <a:spcPct val="0"/>
              </a:spcBef>
            </a:pPr>
            <a:r>
              <a:rPr lang="ja-JP" altLang="en-US" sz="5000" dirty="0">
                <a:solidFill>
                  <a:srgbClr val="000000"/>
                </a:solidFill>
                <a:latin typeface="ドットゴシック 12"/>
                <a:ea typeface="ドットゴシック 12"/>
                <a:cs typeface="ドットゴシック 12"/>
                <a:sym typeface="ドットゴシック 12"/>
              </a:rPr>
              <a:t>ゲーム性の追加</a:t>
            </a:r>
            <a:endParaRPr lang="en-US" sz="5000" dirty="0">
              <a:solidFill>
                <a:srgbClr val="000000"/>
              </a:solidFill>
              <a:latin typeface="ドットゴシック 12"/>
              <a:ea typeface="ドットゴシック 12"/>
              <a:cs typeface="ドットゴシック 12"/>
              <a:sym typeface="ドットゴシック 1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90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129606" y="1057562"/>
            <a:ext cx="4028788" cy="4028788"/>
          </a:xfrm>
          <a:custGeom>
            <a:avLst/>
            <a:gdLst/>
            <a:ahLst/>
            <a:cxnLst/>
            <a:rect l="l" t="t" r="r" b="b"/>
            <a:pathLst>
              <a:path w="4028788" h="4028788">
                <a:moveTo>
                  <a:pt x="0" y="0"/>
                </a:moveTo>
                <a:lnTo>
                  <a:pt x="4028788" y="0"/>
                </a:lnTo>
                <a:lnTo>
                  <a:pt x="4028788" y="4028788"/>
                </a:lnTo>
                <a:lnTo>
                  <a:pt x="0" y="40287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3" name="TextBox 3"/>
          <p:cNvSpPr txBox="1"/>
          <p:nvPr/>
        </p:nvSpPr>
        <p:spPr>
          <a:xfrm>
            <a:off x="3900164" y="3594529"/>
            <a:ext cx="10487673" cy="406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THANK</a:t>
            </a:r>
          </a:p>
          <a:p>
            <a:pPr algn="ctr">
              <a:lnSpc>
                <a:spcPts val="15062"/>
              </a:lnSpc>
            </a:pPr>
            <a:r>
              <a:rPr lang="en-US" sz="16195">
                <a:solidFill>
                  <a:srgbClr val="FFFFFF"/>
                </a:solidFill>
                <a:latin typeface="Arcade Gamer"/>
                <a:ea typeface="Arcade Gamer"/>
                <a:cs typeface="Arcade Gamer"/>
                <a:sym typeface="Arcade Gamer"/>
              </a:rPr>
              <a:t>YOU</a:t>
            </a:r>
          </a:p>
        </p:txBody>
      </p:sp>
      <p:sp>
        <p:nvSpPr>
          <p:cNvPr id="4" name="Freeform 4"/>
          <p:cNvSpPr/>
          <p:nvPr/>
        </p:nvSpPr>
        <p:spPr>
          <a:xfrm>
            <a:off x="4257771" y="1710223"/>
            <a:ext cx="1885630" cy="658256"/>
          </a:xfrm>
          <a:custGeom>
            <a:avLst/>
            <a:gdLst/>
            <a:ahLst/>
            <a:cxnLst/>
            <a:rect l="l" t="t" r="r" b="b"/>
            <a:pathLst>
              <a:path w="1885630" h="658256">
                <a:moveTo>
                  <a:pt x="0" y="0"/>
                </a:moveTo>
                <a:lnTo>
                  <a:pt x="1885631" y="0"/>
                </a:lnTo>
                <a:lnTo>
                  <a:pt x="1885631" y="658257"/>
                </a:lnTo>
                <a:lnTo>
                  <a:pt x="0" y="6582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5" name="Freeform 5"/>
          <p:cNvSpPr/>
          <p:nvPr/>
        </p:nvSpPr>
        <p:spPr>
          <a:xfrm flipH="1">
            <a:off x="12144598" y="1710223"/>
            <a:ext cx="1885630" cy="658256"/>
          </a:xfrm>
          <a:custGeom>
            <a:avLst/>
            <a:gdLst/>
            <a:ahLst/>
            <a:cxnLst/>
            <a:rect l="l" t="t" r="r" b="b"/>
            <a:pathLst>
              <a:path w="1885630" h="658256">
                <a:moveTo>
                  <a:pt x="1885631" y="0"/>
                </a:moveTo>
                <a:lnTo>
                  <a:pt x="0" y="0"/>
                </a:lnTo>
                <a:lnTo>
                  <a:pt x="0" y="658257"/>
                </a:lnTo>
                <a:lnTo>
                  <a:pt x="1885631" y="658257"/>
                </a:lnTo>
                <a:lnTo>
                  <a:pt x="1885631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6" name="Freeform 6"/>
          <p:cNvSpPr/>
          <p:nvPr/>
        </p:nvSpPr>
        <p:spPr>
          <a:xfrm>
            <a:off x="-711215" y="631973"/>
            <a:ext cx="2996082" cy="533847"/>
          </a:xfrm>
          <a:custGeom>
            <a:avLst/>
            <a:gdLst/>
            <a:ahLst/>
            <a:cxnLst/>
            <a:rect l="l" t="t" r="r" b="b"/>
            <a:pathLst>
              <a:path w="2996082" h="533847">
                <a:moveTo>
                  <a:pt x="0" y="0"/>
                </a:moveTo>
                <a:lnTo>
                  <a:pt x="2996082" y="0"/>
                </a:lnTo>
                <a:lnTo>
                  <a:pt x="2996082" y="533847"/>
                </a:lnTo>
                <a:lnTo>
                  <a:pt x="0" y="53384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7" name="Freeform 7"/>
          <p:cNvSpPr/>
          <p:nvPr/>
        </p:nvSpPr>
        <p:spPr>
          <a:xfrm flipH="1">
            <a:off x="16003133" y="631973"/>
            <a:ext cx="2996082" cy="533847"/>
          </a:xfrm>
          <a:custGeom>
            <a:avLst/>
            <a:gdLst/>
            <a:ahLst/>
            <a:cxnLst/>
            <a:rect l="l" t="t" r="r" b="b"/>
            <a:pathLst>
              <a:path w="2996082" h="533847">
                <a:moveTo>
                  <a:pt x="2996082" y="0"/>
                </a:moveTo>
                <a:lnTo>
                  <a:pt x="0" y="0"/>
                </a:lnTo>
                <a:lnTo>
                  <a:pt x="0" y="533847"/>
                </a:lnTo>
                <a:lnTo>
                  <a:pt x="2996082" y="533847"/>
                </a:lnTo>
                <a:lnTo>
                  <a:pt x="2996082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8" name="Freeform 8"/>
          <p:cNvSpPr/>
          <p:nvPr/>
        </p:nvSpPr>
        <p:spPr>
          <a:xfrm>
            <a:off x="14266789" y="6945711"/>
            <a:ext cx="1736344" cy="3341289"/>
          </a:xfrm>
          <a:custGeom>
            <a:avLst/>
            <a:gdLst/>
            <a:ahLst/>
            <a:cxnLst/>
            <a:rect l="l" t="t" r="r" b="b"/>
            <a:pathLst>
              <a:path w="1736344" h="3341289">
                <a:moveTo>
                  <a:pt x="0" y="0"/>
                </a:moveTo>
                <a:lnTo>
                  <a:pt x="1736344" y="0"/>
                </a:lnTo>
                <a:lnTo>
                  <a:pt x="1736344" y="3341289"/>
                </a:lnTo>
                <a:lnTo>
                  <a:pt x="0" y="334128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9" name="Freeform 9"/>
          <p:cNvSpPr/>
          <p:nvPr/>
        </p:nvSpPr>
        <p:spPr>
          <a:xfrm flipH="1">
            <a:off x="548523" y="6945711"/>
            <a:ext cx="1736344" cy="3341289"/>
          </a:xfrm>
          <a:custGeom>
            <a:avLst/>
            <a:gdLst/>
            <a:ahLst/>
            <a:cxnLst/>
            <a:rect l="l" t="t" r="r" b="b"/>
            <a:pathLst>
              <a:path w="1736344" h="3341289">
                <a:moveTo>
                  <a:pt x="1736344" y="0"/>
                </a:moveTo>
                <a:lnTo>
                  <a:pt x="0" y="0"/>
                </a:lnTo>
                <a:lnTo>
                  <a:pt x="0" y="3341289"/>
                </a:lnTo>
                <a:lnTo>
                  <a:pt x="1736344" y="3341289"/>
                </a:lnTo>
                <a:lnTo>
                  <a:pt x="1736344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0" name="Freeform 10"/>
          <p:cNvSpPr/>
          <p:nvPr/>
        </p:nvSpPr>
        <p:spPr>
          <a:xfrm flipH="1">
            <a:off x="4112781" y="6945711"/>
            <a:ext cx="1736344" cy="3341289"/>
          </a:xfrm>
          <a:custGeom>
            <a:avLst/>
            <a:gdLst/>
            <a:ahLst/>
            <a:cxnLst/>
            <a:rect l="l" t="t" r="r" b="b"/>
            <a:pathLst>
              <a:path w="1736344" h="3341289">
                <a:moveTo>
                  <a:pt x="1736344" y="0"/>
                </a:moveTo>
                <a:lnTo>
                  <a:pt x="0" y="0"/>
                </a:lnTo>
                <a:lnTo>
                  <a:pt x="0" y="3341289"/>
                </a:lnTo>
                <a:lnTo>
                  <a:pt x="1736344" y="3341289"/>
                </a:lnTo>
                <a:lnTo>
                  <a:pt x="1736344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1" name="Freeform 11"/>
          <p:cNvSpPr/>
          <p:nvPr/>
        </p:nvSpPr>
        <p:spPr>
          <a:xfrm>
            <a:off x="15600299" y="6945711"/>
            <a:ext cx="1900875" cy="3341289"/>
          </a:xfrm>
          <a:custGeom>
            <a:avLst/>
            <a:gdLst/>
            <a:ahLst/>
            <a:cxnLst/>
            <a:rect l="l" t="t" r="r" b="b"/>
            <a:pathLst>
              <a:path w="1900875" h="3341289">
                <a:moveTo>
                  <a:pt x="0" y="0"/>
                </a:moveTo>
                <a:lnTo>
                  <a:pt x="1900875" y="0"/>
                </a:lnTo>
                <a:lnTo>
                  <a:pt x="1900875" y="3341289"/>
                </a:lnTo>
                <a:lnTo>
                  <a:pt x="0" y="334128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2" name="Freeform 12"/>
          <p:cNvSpPr/>
          <p:nvPr/>
        </p:nvSpPr>
        <p:spPr>
          <a:xfrm flipH="1">
            <a:off x="2164582" y="6945711"/>
            <a:ext cx="1735581" cy="3341289"/>
          </a:xfrm>
          <a:custGeom>
            <a:avLst/>
            <a:gdLst/>
            <a:ahLst/>
            <a:cxnLst/>
            <a:rect l="l" t="t" r="r" b="b"/>
            <a:pathLst>
              <a:path w="1735581" h="3341289">
                <a:moveTo>
                  <a:pt x="1735582" y="0"/>
                </a:moveTo>
                <a:lnTo>
                  <a:pt x="0" y="0"/>
                </a:lnTo>
                <a:lnTo>
                  <a:pt x="0" y="3341289"/>
                </a:lnTo>
                <a:lnTo>
                  <a:pt x="1735582" y="3341289"/>
                </a:lnTo>
                <a:lnTo>
                  <a:pt x="1735582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  <p:sp>
        <p:nvSpPr>
          <p:cNvPr id="13" name="Freeform 13"/>
          <p:cNvSpPr/>
          <p:nvPr/>
        </p:nvSpPr>
        <p:spPr>
          <a:xfrm>
            <a:off x="12573612" y="6870010"/>
            <a:ext cx="1814224" cy="3492690"/>
          </a:xfrm>
          <a:custGeom>
            <a:avLst/>
            <a:gdLst/>
            <a:ahLst/>
            <a:cxnLst/>
            <a:rect l="l" t="t" r="r" b="b"/>
            <a:pathLst>
              <a:path w="1814224" h="3492690">
                <a:moveTo>
                  <a:pt x="0" y="0"/>
                </a:moveTo>
                <a:lnTo>
                  <a:pt x="1814224" y="0"/>
                </a:lnTo>
                <a:lnTo>
                  <a:pt x="1814224" y="3492690"/>
                </a:lnTo>
                <a:lnTo>
                  <a:pt x="0" y="349269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ja-JP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4523</TotalTime>
  <Words>39</Words>
  <Application>Microsoft Office PowerPoint</Application>
  <PresentationFormat>ユーザー設定</PresentationFormat>
  <Paragraphs>26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Arcade Gamer</vt:lpstr>
      <vt:lpstr>Arial</vt:lpstr>
      <vt:lpstr>Calibri</vt:lpstr>
      <vt:lpstr>ドットゴシック 12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ZUTOMAYOくいず</dc:title>
  <dc:creator>yogiashi_kota</dc:creator>
  <cp:lastModifiedBy>過足 洸太(zeal22410088)</cp:lastModifiedBy>
  <cp:revision>3</cp:revision>
  <dcterms:created xsi:type="dcterms:W3CDTF">2006-08-16T00:00:00Z</dcterms:created>
  <dcterms:modified xsi:type="dcterms:W3CDTF">2025-07-13T05:25:19Z</dcterms:modified>
  <dc:identifier>DAGnYWDAJ5s</dc:identifier>
</cp:coreProperties>
</file>