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ドットゴシック 12" panose="020B0600070205080204" charset="-128"/>
      <p:regular r:id="rId12"/>
    </p:embeddedFont>
    <p:embeddedFont>
      <p:font typeface="Arcade Gamer" panose="020B0600070205080204" charset="0"/>
      <p:regular r:id="rId13"/>
    </p:embeddedFont>
    <p:embeddedFont>
      <p:font typeface="Open Sans" panose="020B0606030504020204" pitchFamily="34" charset="0"/>
      <p:regular r:id="rId14"/>
    </p:embeddedFont>
    <p:embeddedFont>
      <p:font typeface="Open Sans Bold" panose="020B060007020508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9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6.svg"/><Relationship Id="rId18" Type="http://schemas.openxmlformats.org/officeDocument/2006/relationships/image" Target="../media/image39.png"/><Relationship Id="rId3" Type="http://schemas.openxmlformats.org/officeDocument/2006/relationships/image" Target="../media/image24.svg"/><Relationship Id="rId21" Type="http://schemas.openxmlformats.org/officeDocument/2006/relationships/image" Target="../media/image38.svg"/><Relationship Id="rId7" Type="http://schemas.openxmlformats.org/officeDocument/2006/relationships/image" Target="../media/image34.svg"/><Relationship Id="rId12" Type="http://schemas.openxmlformats.org/officeDocument/2006/relationships/image" Target="../media/image35.png"/><Relationship Id="rId17" Type="http://schemas.openxmlformats.org/officeDocument/2006/relationships/image" Target="../media/image16.svg"/><Relationship Id="rId2" Type="http://schemas.openxmlformats.org/officeDocument/2006/relationships/image" Target="../media/image23.png"/><Relationship Id="rId16" Type="http://schemas.openxmlformats.org/officeDocument/2006/relationships/image" Target="../media/image15.png"/><Relationship Id="rId20"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8.svg"/><Relationship Id="rId5" Type="http://schemas.openxmlformats.org/officeDocument/2006/relationships/image" Target="../media/image22.svg"/><Relationship Id="rId15" Type="http://schemas.openxmlformats.org/officeDocument/2006/relationships/image" Target="../media/image4.svg"/><Relationship Id="rId10" Type="http://schemas.openxmlformats.org/officeDocument/2006/relationships/image" Target="../media/image7.png"/><Relationship Id="rId19" Type="http://schemas.openxmlformats.org/officeDocument/2006/relationships/image" Target="../media/image40.svg"/><Relationship Id="rId4" Type="http://schemas.openxmlformats.org/officeDocument/2006/relationships/image" Target="../media/image21.png"/><Relationship Id="rId9" Type="http://schemas.openxmlformats.org/officeDocument/2006/relationships/image" Target="../media/image6.svg"/><Relationship Id="rId1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8.svg"/><Relationship Id="rId5" Type="http://schemas.openxmlformats.org/officeDocument/2006/relationships/image" Target="../media/image14.svg"/><Relationship Id="rId10" Type="http://schemas.openxmlformats.org/officeDocument/2006/relationships/image" Target="../media/image7.png"/><Relationship Id="rId4" Type="http://schemas.openxmlformats.org/officeDocument/2006/relationships/image" Target="../media/image13.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svg"/><Relationship Id="rId7" Type="http://schemas.openxmlformats.org/officeDocument/2006/relationships/image" Target="../media/image16.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8.svg"/><Relationship Id="rId5" Type="http://schemas.openxmlformats.org/officeDocument/2006/relationships/image" Target="../media/image20.svg"/><Relationship Id="rId10" Type="http://schemas.openxmlformats.org/officeDocument/2006/relationships/image" Target="../media/image7.png"/><Relationship Id="rId4" Type="http://schemas.openxmlformats.org/officeDocument/2006/relationships/image" Target="../media/image19.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svg"/><Relationship Id="rId3" Type="http://schemas.openxmlformats.org/officeDocument/2006/relationships/image" Target="../media/image8.svg"/><Relationship Id="rId7" Type="http://schemas.openxmlformats.org/officeDocument/2006/relationships/image" Target="../media/image24.svg"/><Relationship Id="rId12" Type="http://schemas.openxmlformats.org/officeDocument/2006/relationships/image" Target="../media/image2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6.svg"/><Relationship Id="rId5" Type="http://schemas.openxmlformats.org/officeDocument/2006/relationships/image" Target="../media/image22.svg"/><Relationship Id="rId15" Type="http://schemas.openxmlformats.org/officeDocument/2006/relationships/image" Target="../media/image30.svg"/><Relationship Id="rId10" Type="http://schemas.openxmlformats.org/officeDocument/2006/relationships/image" Target="../media/image5.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36.svg"/><Relationship Id="rId5" Type="http://schemas.openxmlformats.org/officeDocument/2006/relationships/image" Target="../media/image34.svg"/><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36.svg"/><Relationship Id="rId18" Type="http://schemas.openxmlformats.org/officeDocument/2006/relationships/image" Target="../media/image7.png"/><Relationship Id="rId3" Type="http://schemas.openxmlformats.org/officeDocument/2006/relationships/image" Target="../media/image30.svg"/><Relationship Id="rId7" Type="http://schemas.openxmlformats.org/officeDocument/2006/relationships/image" Target="../media/image40.svg"/><Relationship Id="rId12" Type="http://schemas.openxmlformats.org/officeDocument/2006/relationships/image" Target="../media/image35.png"/><Relationship Id="rId17" Type="http://schemas.openxmlformats.org/officeDocument/2006/relationships/image" Target="../media/image6.svg"/><Relationship Id="rId2" Type="http://schemas.openxmlformats.org/officeDocument/2006/relationships/image" Target="../media/image29.png"/><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20.svg"/><Relationship Id="rId5" Type="http://schemas.openxmlformats.org/officeDocument/2006/relationships/image" Target="../media/image38.svg"/><Relationship Id="rId15" Type="http://schemas.openxmlformats.org/officeDocument/2006/relationships/image" Target="../media/image34.svg"/><Relationship Id="rId10" Type="http://schemas.openxmlformats.org/officeDocument/2006/relationships/image" Target="../media/image19.png"/><Relationship Id="rId19" Type="http://schemas.openxmlformats.org/officeDocument/2006/relationships/image" Target="../media/image8.svg"/><Relationship Id="rId4" Type="http://schemas.openxmlformats.org/officeDocument/2006/relationships/image" Target="../media/image37.png"/><Relationship Id="rId9" Type="http://schemas.openxmlformats.org/officeDocument/2006/relationships/image" Target="../media/image42.sv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16.svg"/><Relationship Id="rId3" Type="http://schemas.openxmlformats.org/officeDocument/2006/relationships/image" Target="../media/image18.svg"/><Relationship Id="rId7" Type="http://schemas.openxmlformats.org/officeDocument/2006/relationships/image" Target="../media/image14.svg"/><Relationship Id="rId12" Type="http://schemas.openxmlformats.org/officeDocument/2006/relationships/image" Target="../media/image15.png"/><Relationship Id="rId17" Type="http://schemas.openxmlformats.org/officeDocument/2006/relationships/image" Target="../media/image8.svg"/><Relationship Id="rId2" Type="http://schemas.openxmlformats.org/officeDocument/2006/relationships/image" Target="../media/image17.png"/><Relationship Id="rId16"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32.svg"/><Relationship Id="rId5" Type="http://schemas.openxmlformats.org/officeDocument/2006/relationships/image" Target="../media/image44.svg"/><Relationship Id="rId15" Type="http://schemas.openxmlformats.org/officeDocument/2006/relationships/image" Target="../media/image6.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46.svg"/><Relationship Id="rId1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svg"/><Relationship Id="rId18" Type="http://schemas.openxmlformats.org/officeDocument/2006/relationships/image" Target="../media/image31.png"/><Relationship Id="rId3" Type="http://schemas.openxmlformats.org/officeDocument/2006/relationships/image" Target="../media/image48.svg"/><Relationship Id="rId21" Type="http://schemas.openxmlformats.org/officeDocument/2006/relationships/image" Target="../media/image36.svg"/><Relationship Id="rId7" Type="http://schemas.openxmlformats.org/officeDocument/2006/relationships/image" Target="../media/image52.svg"/><Relationship Id="rId12" Type="http://schemas.openxmlformats.org/officeDocument/2006/relationships/image" Target="../media/image55.png"/><Relationship Id="rId17" Type="http://schemas.openxmlformats.org/officeDocument/2006/relationships/image" Target="../media/image2.svg"/><Relationship Id="rId25" Type="http://schemas.openxmlformats.org/officeDocument/2006/relationships/image" Target="../media/image8.svg"/><Relationship Id="rId2" Type="http://schemas.openxmlformats.org/officeDocument/2006/relationships/image" Target="../media/image47.png"/><Relationship Id="rId16" Type="http://schemas.openxmlformats.org/officeDocument/2006/relationships/image" Target="../media/image1.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26.svg"/><Relationship Id="rId24" Type="http://schemas.openxmlformats.org/officeDocument/2006/relationships/image" Target="../media/image7.png"/><Relationship Id="rId5" Type="http://schemas.openxmlformats.org/officeDocument/2006/relationships/image" Target="../media/image50.svg"/><Relationship Id="rId15" Type="http://schemas.openxmlformats.org/officeDocument/2006/relationships/image" Target="../media/image14.svg"/><Relationship Id="rId23" Type="http://schemas.openxmlformats.org/officeDocument/2006/relationships/image" Target="../media/image6.svg"/><Relationship Id="rId10" Type="http://schemas.openxmlformats.org/officeDocument/2006/relationships/image" Target="../media/image25.png"/><Relationship Id="rId19" Type="http://schemas.openxmlformats.org/officeDocument/2006/relationships/image" Target="../media/image32.sv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13.png"/><Relationship Id="rId2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3388693" y="7958627"/>
            <a:ext cx="2776001" cy="2599346"/>
          </a:xfrm>
          <a:custGeom>
            <a:avLst/>
            <a:gdLst/>
            <a:ahLst/>
            <a:cxnLst/>
            <a:rect l="l" t="t" r="r" b="b"/>
            <a:pathLst>
              <a:path w="2776001" h="2599346">
                <a:moveTo>
                  <a:pt x="0" y="0"/>
                </a:moveTo>
                <a:lnTo>
                  <a:pt x="2776001" y="0"/>
                </a:lnTo>
                <a:lnTo>
                  <a:pt x="2776001" y="2599346"/>
                </a:lnTo>
                <a:lnTo>
                  <a:pt x="0" y="2599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flipH="1">
            <a:off x="789347" y="7687654"/>
            <a:ext cx="2599346" cy="2599346"/>
          </a:xfrm>
          <a:custGeom>
            <a:avLst/>
            <a:gdLst/>
            <a:ahLst/>
            <a:cxnLst/>
            <a:rect l="l" t="t" r="r" b="b"/>
            <a:pathLst>
              <a:path w="2599346" h="2599346">
                <a:moveTo>
                  <a:pt x="2599346" y="0"/>
                </a:moveTo>
                <a:lnTo>
                  <a:pt x="0" y="0"/>
                </a:lnTo>
                <a:lnTo>
                  <a:pt x="0" y="2599346"/>
                </a:lnTo>
                <a:lnTo>
                  <a:pt x="2599346" y="2599346"/>
                </a:lnTo>
                <a:lnTo>
                  <a:pt x="2599346"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a:off x="1028700" y="2660030"/>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5" name="Freeform 5"/>
          <p:cNvSpPr/>
          <p:nvPr/>
        </p:nvSpPr>
        <p:spPr>
          <a:xfrm flipH="1">
            <a:off x="14901719" y="2660030"/>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6" name="Freeform 6"/>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7" name="Freeform 7"/>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8" name="Freeform 8"/>
          <p:cNvSpPr/>
          <p:nvPr/>
        </p:nvSpPr>
        <p:spPr>
          <a:xfrm>
            <a:off x="15649497" y="6769901"/>
            <a:ext cx="1826903" cy="3517099"/>
          </a:xfrm>
          <a:custGeom>
            <a:avLst/>
            <a:gdLst/>
            <a:ahLst/>
            <a:cxnLst/>
            <a:rect l="l" t="t" r="r" b="b"/>
            <a:pathLst>
              <a:path w="1826903" h="3517099">
                <a:moveTo>
                  <a:pt x="0" y="0"/>
                </a:moveTo>
                <a:lnTo>
                  <a:pt x="1826903" y="0"/>
                </a:lnTo>
                <a:lnTo>
                  <a:pt x="1826903" y="3517099"/>
                </a:lnTo>
                <a:lnTo>
                  <a:pt x="0" y="3517099"/>
                </a:lnTo>
                <a:lnTo>
                  <a:pt x="0" y="0"/>
                </a:lnTo>
                <a:close/>
              </a:path>
            </a:pathLst>
          </a:custGeom>
          <a:blipFill>
            <a:blip r:embed="rId10"/>
            <a:stretch>
              <a:fillRect/>
            </a:stretch>
          </a:blipFill>
        </p:spPr>
        <p:txBody>
          <a:bodyPr/>
          <a:lstStyle/>
          <a:p>
            <a:endParaRPr lang="ja-JP" altLang="en-US"/>
          </a:p>
        </p:txBody>
      </p:sp>
      <p:sp>
        <p:nvSpPr>
          <p:cNvPr id="9" name="Freeform 9"/>
          <p:cNvSpPr/>
          <p:nvPr/>
        </p:nvSpPr>
        <p:spPr>
          <a:xfrm flipH="1">
            <a:off x="6164694" y="6794310"/>
            <a:ext cx="1814224" cy="3492690"/>
          </a:xfrm>
          <a:custGeom>
            <a:avLst/>
            <a:gdLst/>
            <a:ahLst/>
            <a:cxnLst/>
            <a:rect l="l" t="t" r="r" b="b"/>
            <a:pathLst>
              <a:path w="1814224" h="3492690">
                <a:moveTo>
                  <a:pt x="1814224" y="0"/>
                </a:moveTo>
                <a:lnTo>
                  <a:pt x="0" y="0"/>
                </a:lnTo>
                <a:lnTo>
                  <a:pt x="0" y="3492690"/>
                </a:lnTo>
                <a:lnTo>
                  <a:pt x="1814224" y="3492690"/>
                </a:lnTo>
                <a:lnTo>
                  <a:pt x="1814224" y="0"/>
                </a:lnTo>
                <a:close/>
              </a:path>
            </a:pathLst>
          </a:custGeom>
          <a:blipFill>
            <a:blip r:embed="rId11"/>
            <a:stretch>
              <a:fillRect/>
            </a:stretch>
          </a:blipFill>
        </p:spPr>
        <p:txBody>
          <a:bodyPr/>
          <a:lstStyle/>
          <a:p>
            <a:endParaRPr lang="ja-JP" altLang="en-US"/>
          </a:p>
        </p:txBody>
      </p:sp>
      <p:sp>
        <p:nvSpPr>
          <p:cNvPr id="10" name="TextBox 10"/>
          <p:cNvSpPr txBox="1"/>
          <p:nvPr/>
        </p:nvSpPr>
        <p:spPr>
          <a:xfrm>
            <a:off x="2208697" y="2116459"/>
            <a:ext cx="14354252" cy="4234807"/>
          </a:xfrm>
          <a:prstGeom prst="rect">
            <a:avLst/>
          </a:prstGeom>
        </p:spPr>
        <p:txBody>
          <a:bodyPr lIns="0" tIns="0" rIns="0" bIns="0" rtlCol="0" anchor="t">
            <a:spAutoFit/>
          </a:bodyPr>
          <a:lstStyle/>
          <a:p>
            <a:pPr algn="ctr">
              <a:lnSpc>
                <a:spcPts val="22260"/>
              </a:lnSpc>
              <a:spcBef>
                <a:spcPct val="0"/>
              </a:spcBef>
            </a:pPr>
            <a:r>
              <a:rPr lang="en-US" sz="15900">
                <a:solidFill>
                  <a:srgbClr val="FFFFFF"/>
                </a:solidFill>
                <a:latin typeface="ドットゴシック 12"/>
                <a:ea typeface="ドットゴシック 12"/>
                <a:cs typeface="ドットゴシック 12"/>
                <a:sym typeface="ドットゴシック 12"/>
              </a:rPr>
              <a:t>ZUTOMAYOくいず</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6264858" y="2613013"/>
            <a:ext cx="2023142" cy="7673987"/>
          </a:xfrm>
          <a:custGeom>
            <a:avLst/>
            <a:gdLst/>
            <a:ahLst/>
            <a:cxnLst/>
            <a:rect l="l" t="t" r="r" b="b"/>
            <a:pathLst>
              <a:path w="2023142" h="7673987">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13898974" y="1028700"/>
            <a:ext cx="2104159" cy="9258300"/>
          </a:xfrm>
          <a:custGeom>
            <a:avLst/>
            <a:gdLst/>
            <a:ahLst/>
            <a:cxnLst/>
            <a:rect l="l" t="t" r="r" b="b"/>
            <a:pathLst>
              <a:path w="2104159" h="9258300">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flipH="1">
            <a:off x="2284867" y="1028700"/>
            <a:ext cx="2104159" cy="9258300"/>
          </a:xfrm>
          <a:custGeom>
            <a:avLst/>
            <a:gdLst/>
            <a:ahLst/>
            <a:cxnLst/>
            <a:rect l="l" t="t" r="r" b="b"/>
            <a:pathLst>
              <a:path w="2104159" h="9258300">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5" name="Freeform 5"/>
          <p:cNvSpPr/>
          <p:nvPr/>
        </p:nvSpPr>
        <p:spPr>
          <a:xfrm flipH="1">
            <a:off x="0" y="2613013"/>
            <a:ext cx="2023142" cy="7673987"/>
          </a:xfrm>
          <a:custGeom>
            <a:avLst/>
            <a:gdLst/>
            <a:ahLst/>
            <a:cxnLst/>
            <a:rect l="l" t="t" r="r" b="b"/>
            <a:pathLst>
              <a:path w="2023142" h="7673987">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6" name="Freeform 6"/>
          <p:cNvSpPr/>
          <p:nvPr/>
        </p:nvSpPr>
        <p:spPr>
          <a:xfrm>
            <a:off x="7129606" y="1057562"/>
            <a:ext cx="4028788" cy="4028788"/>
          </a:xfrm>
          <a:custGeom>
            <a:avLst/>
            <a:gdLst/>
            <a:ahLst/>
            <a:cxnLst/>
            <a:rect l="l" t="t" r="r" b="b"/>
            <a:pathLst>
              <a:path w="4028788" h="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7" name="TextBox 7"/>
          <p:cNvSpPr txBox="1"/>
          <p:nvPr/>
        </p:nvSpPr>
        <p:spPr>
          <a:xfrm>
            <a:off x="3900164" y="3594529"/>
            <a:ext cx="10487673" cy="4064550"/>
          </a:xfrm>
          <a:prstGeom prst="rect">
            <a:avLst/>
          </a:prstGeom>
        </p:spPr>
        <p:txBody>
          <a:bodyPr lIns="0" tIns="0" rIns="0" bIns="0" rtlCol="0" anchor="t">
            <a:spAutoFit/>
          </a:bodyPr>
          <a:lstStyle/>
          <a:p>
            <a:pPr algn="ctr">
              <a:lnSpc>
                <a:spcPts val="15062"/>
              </a:lnSpc>
            </a:pPr>
            <a:r>
              <a:rPr lang="en-US" sz="16195">
                <a:solidFill>
                  <a:srgbClr val="FFFFFF"/>
                </a:solidFill>
                <a:latin typeface="Arcade Gamer"/>
                <a:ea typeface="Arcade Gamer"/>
                <a:cs typeface="Arcade Gamer"/>
                <a:sym typeface="Arcade Gamer"/>
              </a:rPr>
              <a:t>THANK</a:t>
            </a:r>
          </a:p>
          <a:p>
            <a:pPr algn="ctr">
              <a:lnSpc>
                <a:spcPts val="15062"/>
              </a:lnSpc>
            </a:pPr>
            <a:r>
              <a:rPr lang="en-US" sz="16195">
                <a:solidFill>
                  <a:srgbClr val="FFFFFF"/>
                </a:solidFill>
                <a:latin typeface="Arcade Gamer"/>
                <a:ea typeface="Arcade Gamer"/>
                <a:cs typeface="Arcade Gamer"/>
                <a:sym typeface="Arcade Gamer"/>
              </a:rPr>
              <a:t>YOU</a:t>
            </a:r>
          </a:p>
        </p:txBody>
      </p:sp>
      <p:sp>
        <p:nvSpPr>
          <p:cNvPr id="8" name="Freeform 8"/>
          <p:cNvSpPr/>
          <p:nvPr/>
        </p:nvSpPr>
        <p:spPr>
          <a:xfrm>
            <a:off x="4257771" y="1710223"/>
            <a:ext cx="1885630" cy="658256"/>
          </a:xfrm>
          <a:custGeom>
            <a:avLst/>
            <a:gdLst/>
            <a:ahLst/>
            <a:cxnLst/>
            <a:rect l="l" t="t" r="r" b="b"/>
            <a:pathLst>
              <a:path w="1885630" h="658256">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9" name="Freeform 9"/>
          <p:cNvSpPr/>
          <p:nvPr/>
        </p:nvSpPr>
        <p:spPr>
          <a:xfrm flipH="1">
            <a:off x="12144598" y="1710223"/>
            <a:ext cx="1885630" cy="658256"/>
          </a:xfrm>
          <a:custGeom>
            <a:avLst/>
            <a:gdLst/>
            <a:ahLst/>
            <a:cxnLst/>
            <a:rect l="l" t="t" r="r" b="b"/>
            <a:pathLst>
              <a:path w="1885630" h="658256">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10" name="Freeform 10"/>
          <p:cNvSpPr/>
          <p:nvPr/>
        </p:nvSpPr>
        <p:spPr>
          <a:xfrm>
            <a:off x="-711215" y="631973"/>
            <a:ext cx="2996082" cy="533847"/>
          </a:xfrm>
          <a:custGeom>
            <a:avLst/>
            <a:gdLst/>
            <a:ahLst/>
            <a:cxnLst/>
            <a:rect l="l" t="t" r="r" b="b"/>
            <a:pathLst>
              <a:path w="2996082" h="533847">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11" name="Freeform 11"/>
          <p:cNvSpPr/>
          <p:nvPr/>
        </p:nvSpPr>
        <p:spPr>
          <a:xfrm flipH="1">
            <a:off x="16003133" y="631973"/>
            <a:ext cx="2996082" cy="533847"/>
          </a:xfrm>
          <a:custGeom>
            <a:avLst/>
            <a:gdLst/>
            <a:ahLst/>
            <a:cxnLst/>
            <a:rect l="l" t="t" r="r" b="b"/>
            <a:pathLst>
              <a:path w="2996082" h="533847">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12" name="Freeform 12"/>
          <p:cNvSpPr/>
          <p:nvPr/>
        </p:nvSpPr>
        <p:spPr>
          <a:xfrm>
            <a:off x="6028251" y="9539425"/>
            <a:ext cx="2569790" cy="747575"/>
          </a:xfrm>
          <a:custGeom>
            <a:avLst/>
            <a:gdLst/>
            <a:ahLst/>
            <a:cxnLst/>
            <a:rect l="l" t="t" r="r" b="b"/>
            <a:pathLst>
              <a:path w="2569790" h="747575">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13" name="Freeform 13"/>
          <p:cNvSpPr/>
          <p:nvPr/>
        </p:nvSpPr>
        <p:spPr>
          <a:xfrm flipH="1">
            <a:off x="9689960" y="9539425"/>
            <a:ext cx="2569790" cy="747575"/>
          </a:xfrm>
          <a:custGeom>
            <a:avLst/>
            <a:gdLst/>
            <a:ahLst/>
            <a:cxnLst/>
            <a:rect l="l" t="t" r="r" b="b"/>
            <a:pathLst>
              <a:path w="2569790" h="747575">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14" name="Freeform 14"/>
          <p:cNvSpPr/>
          <p:nvPr/>
        </p:nvSpPr>
        <p:spPr>
          <a:xfrm>
            <a:off x="11550892" y="7687654"/>
            <a:ext cx="2599346" cy="2599346"/>
          </a:xfrm>
          <a:custGeom>
            <a:avLst/>
            <a:gdLst/>
            <a:ahLst/>
            <a:cxnLst/>
            <a:rect l="l" t="t" r="r" b="b"/>
            <a:pathLst>
              <a:path w="2599346" h="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15" name="Freeform 15"/>
          <p:cNvSpPr/>
          <p:nvPr/>
        </p:nvSpPr>
        <p:spPr>
          <a:xfrm flipH="1">
            <a:off x="4137762" y="7687654"/>
            <a:ext cx="2599346" cy="2599346"/>
          </a:xfrm>
          <a:custGeom>
            <a:avLst/>
            <a:gdLst/>
            <a:ahLst/>
            <a:cxnLst/>
            <a:rect l="l" t="t" r="r" b="b"/>
            <a:pathLst>
              <a:path w="2599346" h="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16" name="Freeform 16"/>
          <p:cNvSpPr/>
          <p:nvPr/>
        </p:nvSpPr>
        <p:spPr>
          <a:xfrm>
            <a:off x="8217623" y="9407784"/>
            <a:ext cx="1852754" cy="879216"/>
          </a:xfrm>
          <a:custGeom>
            <a:avLst/>
            <a:gdLst/>
            <a:ahLst/>
            <a:cxnLst/>
            <a:rect l="l" t="t" r="r" b="b"/>
            <a:pathLst>
              <a:path w="1852754" h="879216">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ja-JP" altLang="en-US"/>
          </a:p>
        </p:txBody>
      </p:sp>
      <p:sp>
        <p:nvSpPr>
          <p:cNvPr id="17" name="Freeform 17"/>
          <p:cNvSpPr/>
          <p:nvPr/>
        </p:nvSpPr>
        <p:spPr>
          <a:xfrm>
            <a:off x="5542069" y="9629372"/>
            <a:ext cx="1826745" cy="657628"/>
          </a:xfrm>
          <a:custGeom>
            <a:avLst/>
            <a:gdLst/>
            <a:ahLst/>
            <a:cxnLst/>
            <a:rect l="l" t="t" r="r" b="b"/>
            <a:pathLst>
              <a:path w="1826745" h="657628">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ja-JP" altLang="en-US"/>
          </a:p>
        </p:txBody>
      </p:sp>
      <p:sp>
        <p:nvSpPr>
          <p:cNvPr id="18" name="Freeform 18"/>
          <p:cNvSpPr/>
          <p:nvPr/>
        </p:nvSpPr>
        <p:spPr>
          <a:xfrm>
            <a:off x="1202059" y="9420673"/>
            <a:ext cx="2268953" cy="866327"/>
          </a:xfrm>
          <a:custGeom>
            <a:avLst/>
            <a:gdLst/>
            <a:ahLst/>
            <a:cxnLst/>
            <a:rect l="l" t="t" r="r" b="b"/>
            <a:pathLst>
              <a:path w="2268953" h="866327">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ja-JP" altLang="en-US"/>
          </a:p>
        </p:txBody>
      </p:sp>
      <p:sp>
        <p:nvSpPr>
          <p:cNvPr id="19" name="Freeform 19"/>
          <p:cNvSpPr/>
          <p:nvPr/>
        </p:nvSpPr>
        <p:spPr>
          <a:xfrm flipH="1">
            <a:off x="10919185" y="9629372"/>
            <a:ext cx="1826745" cy="657628"/>
          </a:xfrm>
          <a:custGeom>
            <a:avLst/>
            <a:gdLst/>
            <a:ahLst/>
            <a:cxnLst/>
            <a:rect l="l" t="t" r="r" b="b"/>
            <a:pathLst>
              <a:path w="1826745" h="657628">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ja-JP" altLang="en-US"/>
          </a:p>
        </p:txBody>
      </p:sp>
      <p:sp>
        <p:nvSpPr>
          <p:cNvPr id="20" name="Freeform 20"/>
          <p:cNvSpPr/>
          <p:nvPr/>
        </p:nvSpPr>
        <p:spPr>
          <a:xfrm flipH="1">
            <a:off x="14816988" y="9407784"/>
            <a:ext cx="2268953" cy="866327"/>
          </a:xfrm>
          <a:custGeom>
            <a:avLst/>
            <a:gdLst/>
            <a:ahLst/>
            <a:cxnLst/>
            <a:rect l="l" t="t" r="r" b="b"/>
            <a:pathLst>
              <a:path w="2268953" h="866327">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814399" y="5558342"/>
            <a:ext cx="6266896" cy="4728658"/>
          </a:xfrm>
          <a:custGeom>
            <a:avLst/>
            <a:gdLst/>
            <a:ahLst/>
            <a:cxnLst/>
            <a:rect l="l" t="t" r="r" b="b"/>
            <a:pathLst>
              <a:path w="6266896" h="4728658">
                <a:moveTo>
                  <a:pt x="0" y="0"/>
                </a:moveTo>
                <a:lnTo>
                  <a:pt x="6266897" y="0"/>
                </a:lnTo>
                <a:lnTo>
                  <a:pt x="6266897" y="4728658"/>
                </a:lnTo>
                <a:lnTo>
                  <a:pt x="0" y="47286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441552" y="4628850"/>
            <a:ext cx="3775529" cy="5658150"/>
          </a:xfrm>
          <a:custGeom>
            <a:avLst/>
            <a:gdLst/>
            <a:ahLst/>
            <a:cxnLst/>
            <a:rect l="l" t="t" r="r" b="b"/>
            <a:pathLst>
              <a:path w="3775529" h="5658150">
                <a:moveTo>
                  <a:pt x="0" y="0"/>
                </a:moveTo>
                <a:lnTo>
                  <a:pt x="3775530" y="0"/>
                </a:lnTo>
                <a:lnTo>
                  <a:pt x="3775530" y="5658150"/>
                </a:lnTo>
                <a:lnTo>
                  <a:pt x="0" y="56581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a:off x="8524485" y="8938950"/>
            <a:ext cx="2840719" cy="1348050"/>
          </a:xfrm>
          <a:custGeom>
            <a:avLst/>
            <a:gdLst/>
            <a:ahLst/>
            <a:cxnLst/>
            <a:rect l="l" t="t" r="r" b="b"/>
            <a:pathLst>
              <a:path w="2840719" h="1348050">
                <a:moveTo>
                  <a:pt x="0" y="0"/>
                </a:moveTo>
                <a:lnTo>
                  <a:pt x="2840719" y="0"/>
                </a:lnTo>
                <a:lnTo>
                  <a:pt x="2840719" y="1348050"/>
                </a:lnTo>
                <a:lnTo>
                  <a:pt x="0" y="13480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5" name="Freeform 5"/>
          <p:cNvSpPr/>
          <p:nvPr/>
        </p:nvSpPr>
        <p:spPr>
          <a:xfrm flipH="1">
            <a:off x="16681517"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6" name="Freeform 6"/>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7" name="TextBox 7"/>
          <p:cNvSpPr txBox="1"/>
          <p:nvPr/>
        </p:nvSpPr>
        <p:spPr>
          <a:xfrm>
            <a:off x="4217082" y="1128397"/>
            <a:ext cx="4099374" cy="2130424"/>
          </a:xfrm>
          <a:prstGeom prst="rect">
            <a:avLst/>
          </a:prstGeom>
        </p:spPr>
        <p:txBody>
          <a:bodyPr lIns="0" tIns="0" rIns="0" bIns="0" rtlCol="0" anchor="t">
            <a:spAutoFit/>
          </a:bodyPr>
          <a:lstStyle/>
          <a:p>
            <a:pPr algn="ctr">
              <a:lnSpc>
                <a:spcPts val="11200"/>
              </a:lnSpc>
              <a:spcBef>
                <a:spcPct val="0"/>
              </a:spcBef>
            </a:pPr>
            <a:r>
              <a:rPr lang="en-US" sz="8000">
                <a:solidFill>
                  <a:srgbClr val="FFFFFF"/>
                </a:solidFill>
                <a:latin typeface="ドットゴシック 12"/>
                <a:ea typeface="ドットゴシック 12"/>
                <a:cs typeface="ドットゴシック 12"/>
                <a:sym typeface="ドットゴシック 12"/>
              </a:rPr>
              <a:t>目次</a:t>
            </a:r>
          </a:p>
        </p:txBody>
      </p:sp>
      <p:sp>
        <p:nvSpPr>
          <p:cNvPr id="8" name="TextBox 8"/>
          <p:cNvSpPr txBox="1"/>
          <p:nvPr/>
        </p:nvSpPr>
        <p:spPr>
          <a:xfrm>
            <a:off x="9246525" y="1671924"/>
            <a:ext cx="3631275" cy="951414"/>
          </a:xfrm>
          <a:prstGeom prst="rect">
            <a:avLst/>
          </a:prstGeom>
        </p:spPr>
        <p:txBody>
          <a:bodyPr wrap="square" lIns="0" tIns="0" rIns="0" bIns="0" rtlCol="0" anchor="t">
            <a:spAutoFit/>
          </a:bodyPr>
          <a:lstStyle/>
          <a:p>
            <a:pPr algn="ctr">
              <a:lnSpc>
                <a:spcPts val="8694"/>
              </a:lnSpc>
              <a:spcBef>
                <a:spcPct val="0"/>
              </a:spcBef>
            </a:pPr>
            <a:r>
              <a:rPr lang="en-US" sz="6210" dirty="0" err="1">
                <a:solidFill>
                  <a:srgbClr val="FFFFFF"/>
                </a:solidFill>
                <a:latin typeface="ドットゴシック 12"/>
                <a:ea typeface="ドットゴシック 12"/>
                <a:cs typeface="ドットゴシック 12"/>
                <a:sym typeface="ドットゴシック 12"/>
              </a:rPr>
              <a:t>技術詳細</a:t>
            </a:r>
            <a:endParaRPr lang="en-US" sz="6210" dirty="0">
              <a:solidFill>
                <a:srgbClr val="FFFFFF"/>
              </a:solidFill>
              <a:latin typeface="ドットゴシック 12"/>
              <a:ea typeface="ドットゴシック 12"/>
              <a:cs typeface="ドットゴシック 12"/>
              <a:sym typeface="ドットゴシック 12"/>
            </a:endParaRPr>
          </a:p>
        </p:txBody>
      </p:sp>
      <p:sp>
        <p:nvSpPr>
          <p:cNvPr id="9" name="TextBox 9"/>
          <p:cNvSpPr txBox="1"/>
          <p:nvPr/>
        </p:nvSpPr>
        <p:spPr>
          <a:xfrm>
            <a:off x="8458349" y="2598635"/>
            <a:ext cx="4731111" cy="1642488"/>
          </a:xfrm>
          <a:prstGeom prst="rect">
            <a:avLst/>
          </a:prstGeom>
        </p:spPr>
        <p:txBody>
          <a:bodyPr lIns="0" tIns="0" rIns="0" bIns="0" rtlCol="0" anchor="t">
            <a:spAutoFit/>
          </a:bodyPr>
          <a:lstStyle/>
          <a:p>
            <a:pPr algn="ctr">
              <a:lnSpc>
                <a:spcPts val="8694"/>
              </a:lnSpc>
              <a:spcBef>
                <a:spcPct val="0"/>
              </a:spcBef>
            </a:pPr>
            <a:r>
              <a:rPr lang="en-US" sz="6210">
                <a:solidFill>
                  <a:srgbClr val="FFFFFF"/>
                </a:solidFill>
                <a:latin typeface="ドットゴシック 12"/>
                <a:ea typeface="ドットゴシック 12"/>
                <a:cs typeface="ドットゴシック 12"/>
                <a:sym typeface="ドットゴシック 12"/>
              </a:rPr>
              <a:t>ゲーム概要</a:t>
            </a:r>
          </a:p>
        </p:txBody>
      </p:sp>
      <p:sp>
        <p:nvSpPr>
          <p:cNvPr id="10" name="TextBox 10"/>
          <p:cNvSpPr txBox="1"/>
          <p:nvPr/>
        </p:nvSpPr>
        <p:spPr>
          <a:xfrm>
            <a:off x="8458349" y="3525346"/>
            <a:ext cx="4731111" cy="1642488"/>
          </a:xfrm>
          <a:prstGeom prst="rect">
            <a:avLst/>
          </a:prstGeom>
        </p:spPr>
        <p:txBody>
          <a:bodyPr lIns="0" tIns="0" rIns="0" bIns="0" rtlCol="0" anchor="t">
            <a:spAutoFit/>
          </a:bodyPr>
          <a:lstStyle/>
          <a:p>
            <a:pPr algn="ctr">
              <a:lnSpc>
                <a:spcPts val="8694"/>
              </a:lnSpc>
              <a:spcBef>
                <a:spcPct val="0"/>
              </a:spcBef>
            </a:pPr>
            <a:r>
              <a:rPr lang="en-US" sz="6210">
                <a:solidFill>
                  <a:srgbClr val="FFFFFF"/>
                </a:solidFill>
                <a:latin typeface="ドットゴシック 12"/>
                <a:ea typeface="ドットゴシック 12"/>
                <a:cs typeface="ドットゴシック 12"/>
                <a:sym typeface="ドットゴシック 12"/>
              </a:rPr>
              <a:t>実機説明</a:t>
            </a:r>
          </a:p>
        </p:txBody>
      </p:sp>
      <p:sp>
        <p:nvSpPr>
          <p:cNvPr id="11" name="TextBox 11"/>
          <p:cNvSpPr txBox="1"/>
          <p:nvPr/>
        </p:nvSpPr>
        <p:spPr>
          <a:xfrm>
            <a:off x="8458349" y="4452057"/>
            <a:ext cx="4731111" cy="1642488"/>
          </a:xfrm>
          <a:prstGeom prst="rect">
            <a:avLst/>
          </a:prstGeom>
        </p:spPr>
        <p:txBody>
          <a:bodyPr lIns="0" tIns="0" rIns="0" bIns="0" rtlCol="0" anchor="t">
            <a:spAutoFit/>
          </a:bodyPr>
          <a:lstStyle/>
          <a:p>
            <a:pPr algn="ctr">
              <a:lnSpc>
                <a:spcPts val="8694"/>
              </a:lnSpc>
              <a:spcBef>
                <a:spcPct val="0"/>
              </a:spcBef>
            </a:pPr>
            <a:r>
              <a:rPr lang="en-US" sz="6210">
                <a:solidFill>
                  <a:srgbClr val="FFFFFF"/>
                </a:solidFill>
                <a:latin typeface="ドットゴシック 12"/>
                <a:ea typeface="ドットゴシック 12"/>
                <a:cs typeface="ドットゴシック 12"/>
                <a:sym typeface="ドットゴシック 12"/>
              </a:rPr>
              <a:t>改善</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4" name="Freeform 4"/>
          <p:cNvSpPr/>
          <p:nvPr/>
        </p:nvSpPr>
        <p:spPr>
          <a:xfrm>
            <a:off x="834885" y="4522832"/>
            <a:ext cx="2882084" cy="5764168"/>
          </a:xfrm>
          <a:custGeom>
            <a:avLst/>
            <a:gdLst/>
            <a:ahLst/>
            <a:cxnLst/>
            <a:rect l="l" t="t" r="r" b="b"/>
            <a:pathLst>
              <a:path w="2882084" h="5764168">
                <a:moveTo>
                  <a:pt x="0" y="0"/>
                </a:moveTo>
                <a:lnTo>
                  <a:pt x="2882084" y="0"/>
                </a:lnTo>
                <a:lnTo>
                  <a:pt x="2882084" y="5764168"/>
                </a:lnTo>
                <a:lnTo>
                  <a:pt x="0" y="57641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5" name="Freeform 5"/>
          <p:cNvSpPr/>
          <p:nvPr/>
        </p:nvSpPr>
        <p:spPr>
          <a:xfrm flipH="1">
            <a:off x="14571031" y="4522832"/>
            <a:ext cx="2882084" cy="5764168"/>
          </a:xfrm>
          <a:custGeom>
            <a:avLst/>
            <a:gdLst/>
            <a:ahLst/>
            <a:cxnLst/>
            <a:rect l="l" t="t" r="r" b="b"/>
            <a:pathLst>
              <a:path w="2882084" h="5764168">
                <a:moveTo>
                  <a:pt x="2882084" y="0"/>
                </a:moveTo>
                <a:lnTo>
                  <a:pt x="0" y="0"/>
                </a:lnTo>
                <a:lnTo>
                  <a:pt x="0" y="5764168"/>
                </a:lnTo>
                <a:lnTo>
                  <a:pt x="2882084" y="5764168"/>
                </a:lnTo>
                <a:lnTo>
                  <a:pt x="288208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grpSp>
        <p:nvGrpSpPr>
          <p:cNvPr id="6" name="Group 6"/>
          <p:cNvGrpSpPr/>
          <p:nvPr/>
        </p:nvGrpSpPr>
        <p:grpSpPr>
          <a:xfrm>
            <a:off x="7758622" y="5609759"/>
            <a:ext cx="2770756" cy="775869"/>
            <a:chOff x="0" y="0"/>
            <a:chExt cx="2902644" cy="812800"/>
          </a:xfrm>
        </p:grpSpPr>
        <p:sp>
          <p:nvSpPr>
            <p:cNvPr id="7" name="Freeform 7"/>
            <p:cNvSpPr/>
            <p:nvPr/>
          </p:nvSpPr>
          <p:spPr>
            <a:xfrm>
              <a:off x="0" y="0"/>
              <a:ext cx="2902644" cy="812800"/>
            </a:xfrm>
            <a:custGeom>
              <a:avLst/>
              <a:gdLst/>
              <a:ahLst/>
              <a:cxnLst/>
              <a:rect l="l" t="t" r="r" b="b"/>
              <a:pathLst>
                <a:path w="2902644" h="812800">
                  <a:moveTo>
                    <a:pt x="0" y="0"/>
                  </a:moveTo>
                  <a:lnTo>
                    <a:pt x="2902644" y="0"/>
                  </a:lnTo>
                  <a:lnTo>
                    <a:pt x="2902644" y="812800"/>
                  </a:lnTo>
                  <a:lnTo>
                    <a:pt x="0" y="812800"/>
                  </a:lnTo>
                  <a:close/>
                </a:path>
              </a:pathLst>
            </a:custGeom>
            <a:solidFill>
              <a:srgbClr val="FF0068"/>
            </a:solidFill>
          </p:spPr>
          <p:txBody>
            <a:bodyPr/>
            <a:lstStyle/>
            <a:p>
              <a:endParaRPr lang="ja-JP" altLang="en-US"/>
            </a:p>
          </p:txBody>
        </p:sp>
        <p:sp>
          <p:nvSpPr>
            <p:cNvPr id="8" name="TextBox 8"/>
            <p:cNvSpPr txBox="1"/>
            <p:nvPr/>
          </p:nvSpPr>
          <p:spPr>
            <a:xfrm>
              <a:off x="0" y="-38100"/>
              <a:ext cx="2902644" cy="85090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6430752" y="7711881"/>
            <a:ext cx="5426497" cy="2575119"/>
          </a:xfrm>
          <a:custGeom>
            <a:avLst/>
            <a:gdLst/>
            <a:ahLst/>
            <a:cxnLst/>
            <a:rect l="l" t="t" r="r" b="b"/>
            <a:pathLst>
              <a:path w="5426497" h="2575119">
                <a:moveTo>
                  <a:pt x="0" y="0"/>
                </a:moveTo>
                <a:lnTo>
                  <a:pt x="5426496" y="0"/>
                </a:lnTo>
                <a:lnTo>
                  <a:pt x="5426496" y="2575119"/>
                </a:lnTo>
                <a:lnTo>
                  <a:pt x="0" y="257511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10" name="TextBox 10"/>
          <p:cNvSpPr txBox="1"/>
          <p:nvPr/>
        </p:nvSpPr>
        <p:spPr>
          <a:xfrm>
            <a:off x="2976542" y="675875"/>
            <a:ext cx="12334916" cy="2417956"/>
          </a:xfrm>
          <a:prstGeom prst="rect">
            <a:avLst/>
          </a:prstGeom>
        </p:spPr>
        <p:txBody>
          <a:bodyPr lIns="0" tIns="0" rIns="0" bIns="0" rtlCol="0" anchor="t">
            <a:spAutoFit/>
          </a:bodyPr>
          <a:lstStyle/>
          <a:p>
            <a:pPr algn="ctr">
              <a:lnSpc>
                <a:spcPts val="12676"/>
              </a:lnSpc>
              <a:spcBef>
                <a:spcPct val="0"/>
              </a:spcBef>
            </a:pPr>
            <a:r>
              <a:rPr lang="en-US" sz="9054">
                <a:solidFill>
                  <a:srgbClr val="FFFFFF"/>
                </a:solidFill>
                <a:latin typeface="ドットゴシック 12"/>
                <a:ea typeface="ドットゴシック 12"/>
                <a:cs typeface="ドットゴシック 12"/>
                <a:sym typeface="ドットゴシック 12"/>
              </a:rPr>
              <a:t>技術詳細</a:t>
            </a:r>
          </a:p>
        </p:txBody>
      </p:sp>
      <p:sp>
        <p:nvSpPr>
          <p:cNvPr id="11" name="TextBox 11"/>
          <p:cNvSpPr txBox="1"/>
          <p:nvPr/>
        </p:nvSpPr>
        <p:spPr>
          <a:xfrm>
            <a:off x="5452763" y="3900269"/>
            <a:ext cx="7382473" cy="1035576"/>
          </a:xfrm>
          <a:prstGeom prst="rect">
            <a:avLst/>
          </a:prstGeom>
        </p:spPr>
        <p:txBody>
          <a:bodyPr lIns="0" tIns="0" rIns="0" bIns="0" rtlCol="0" anchor="t">
            <a:spAutoFit/>
          </a:bodyPr>
          <a:lstStyle/>
          <a:p>
            <a:pPr algn="ctr">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id="12" name="TextBox 12"/>
          <p:cNvSpPr txBox="1"/>
          <p:nvPr/>
        </p:nvSpPr>
        <p:spPr>
          <a:xfrm>
            <a:off x="7758622" y="5859547"/>
            <a:ext cx="2770756" cy="247718"/>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Open Sans Bold"/>
                <a:ea typeface="Open Sans Bold"/>
                <a:cs typeface="Open Sans Bold"/>
                <a:sym typeface="Open Sans Bold"/>
              </a:rPr>
              <a:t>More Information</a:t>
            </a:r>
          </a:p>
        </p:txBody>
      </p:sp>
      <p:sp>
        <p:nvSpPr>
          <p:cNvPr id="13" name="Freeform 13"/>
          <p:cNvSpPr/>
          <p:nvPr/>
        </p:nvSpPr>
        <p:spPr>
          <a:xfrm>
            <a:off x="1028700" y="2660030"/>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14" name="Freeform 14"/>
          <p:cNvSpPr/>
          <p:nvPr/>
        </p:nvSpPr>
        <p:spPr>
          <a:xfrm flipH="1">
            <a:off x="14901719" y="2660030"/>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15" name="Freeform 15"/>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16" name="Freeform 16"/>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711215" y="631973"/>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329770" y="717497"/>
            <a:ext cx="2174887" cy="9569503"/>
          </a:xfrm>
          <a:custGeom>
            <a:avLst/>
            <a:gdLst/>
            <a:ahLst/>
            <a:cxnLst/>
            <a:rect l="l" t="t" r="r" b="b"/>
            <a:pathLst>
              <a:path w="2174887" h="9569503">
                <a:moveTo>
                  <a:pt x="0" y="0"/>
                </a:moveTo>
                <a:lnTo>
                  <a:pt x="2174887" y="0"/>
                </a:lnTo>
                <a:lnTo>
                  <a:pt x="2174887" y="9569503"/>
                </a:lnTo>
                <a:lnTo>
                  <a:pt x="0" y="95695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a:off x="2771222" y="2355064"/>
            <a:ext cx="2091147" cy="7931936"/>
          </a:xfrm>
          <a:custGeom>
            <a:avLst/>
            <a:gdLst/>
            <a:ahLst/>
            <a:cxnLst/>
            <a:rect l="l" t="t" r="r" b="b"/>
            <a:pathLst>
              <a:path w="2091147" h="7931936">
                <a:moveTo>
                  <a:pt x="0" y="0"/>
                </a:moveTo>
                <a:lnTo>
                  <a:pt x="2091147" y="0"/>
                </a:lnTo>
                <a:lnTo>
                  <a:pt x="2091147" y="7931936"/>
                </a:lnTo>
                <a:lnTo>
                  <a:pt x="0" y="79319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5" name="Freeform 5"/>
          <p:cNvSpPr/>
          <p:nvPr/>
        </p:nvSpPr>
        <p:spPr>
          <a:xfrm>
            <a:off x="5277786" y="4385518"/>
            <a:ext cx="1759715" cy="5901482"/>
          </a:xfrm>
          <a:custGeom>
            <a:avLst/>
            <a:gdLst/>
            <a:ahLst/>
            <a:cxnLst/>
            <a:rect l="l" t="t" r="r" b="b"/>
            <a:pathLst>
              <a:path w="1759715" h="5901482">
                <a:moveTo>
                  <a:pt x="0" y="0"/>
                </a:moveTo>
                <a:lnTo>
                  <a:pt x="1759715" y="0"/>
                </a:lnTo>
                <a:lnTo>
                  <a:pt x="1759715" y="5901482"/>
                </a:lnTo>
                <a:lnTo>
                  <a:pt x="0" y="590148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6" name="Freeform 6"/>
          <p:cNvSpPr/>
          <p:nvPr/>
        </p:nvSpPr>
        <p:spPr>
          <a:xfrm>
            <a:off x="4862369" y="2107679"/>
            <a:ext cx="2359993" cy="823852"/>
          </a:xfrm>
          <a:custGeom>
            <a:avLst/>
            <a:gdLst/>
            <a:ahLst/>
            <a:cxnLst/>
            <a:rect l="l" t="t" r="r" b="b"/>
            <a:pathLst>
              <a:path w="2359993" h="823852">
                <a:moveTo>
                  <a:pt x="0" y="0"/>
                </a:moveTo>
                <a:lnTo>
                  <a:pt x="2359993" y="0"/>
                </a:lnTo>
                <a:lnTo>
                  <a:pt x="2359993" y="823852"/>
                </a:lnTo>
                <a:lnTo>
                  <a:pt x="0" y="82385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7" name="Freeform 7"/>
          <p:cNvSpPr/>
          <p:nvPr/>
        </p:nvSpPr>
        <p:spPr>
          <a:xfrm>
            <a:off x="7600902" y="8597854"/>
            <a:ext cx="7315200" cy="1689146"/>
          </a:xfrm>
          <a:custGeom>
            <a:avLst/>
            <a:gdLst/>
            <a:ahLst/>
            <a:cxnLst/>
            <a:rect l="l" t="t" r="r" b="b"/>
            <a:pathLst>
              <a:path w="7315200" h="1689146">
                <a:moveTo>
                  <a:pt x="0" y="0"/>
                </a:moveTo>
                <a:lnTo>
                  <a:pt x="7315200" y="0"/>
                </a:lnTo>
                <a:lnTo>
                  <a:pt x="7315200" y="1689146"/>
                </a:lnTo>
                <a:lnTo>
                  <a:pt x="0" y="168914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8" name="Freeform 8"/>
          <p:cNvSpPr/>
          <p:nvPr/>
        </p:nvSpPr>
        <p:spPr>
          <a:xfrm>
            <a:off x="15479502" y="5502248"/>
            <a:ext cx="2479371" cy="4784752"/>
          </a:xfrm>
          <a:custGeom>
            <a:avLst/>
            <a:gdLst/>
            <a:ahLst/>
            <a:cxnLst/>
            <a:rect l="l" t="t" r="r" b="b"/>
            <a:pathLst>
              <a:path w="2479371" h="4784752">
                <a:moveTo>
                  <a:pt x="0" y="0"/>
                </a:moveTo>
                <a:lnTo>
                  <a:pt x="2479371" y="0"/>
                </a:lnTo>
                <a:lnTo>
                  <a:pt x="2479371" y="4784752"/>
                </a:lnTo>
                <a:lnTo>
                  <a:pt x="0" y="4784752"/>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9" name="TextBox 9"/>
          <p:cNvSpPr txBox="1"/>
          <p:nvPr/>
        </p:nvSpPr>
        <p:spPr>
          <a:xfrm>
            <a:off x="8861765" y="1526654"/>
            <a:ext cx="6054336" cy="1339849"/>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ドットゴシック 12"/>
                <a:ea typeface="ドットゴシック 12"/>
                <a:cs typeface="ドットゴシック 12"/>
                <a:sym typeface="ドットゴシック 12"/>
              </a:rPr>
              <a:t>ゲーム概要</a:t>
            </a:r>
          </a:p>
        </p:txBody>
      </p:sp>
      <p:sp>
        <p:nvSpPr>
          <p:cNvPr id="10" name="TextBox 10"/>
          <p:cNvSpPr txBox="1"/>
          <p:nvPr/>
        </p:nvSpPr>
        <p:spPr>
          <a:xfrm>
            <a:off x="8861765" y="4634936"/>
            <a:ext cx="5111696" cy="1454378"/>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id="11" name="Group 11"/>
          <p:cNvGrpSpPr/>
          <p:nvPr/>
        </p:nvGrpSpPr>
        <p:grpSpPr>
          <a:xfrm>
            <a:off x="8861765" y="6646115"/>
            <a:ext cx="2770756" cy="775869"/>
            <a:chOff x="0" y="0"/>
            <a:chExt cx="2902644" cy="812800"/>
          </a:xfrm>
        </p:grpSpPr>
        <p:sp>
          <p:nvSpPr>
            <p:cNvPr id="12" name="Freeform 12"/>
            <p:cNvSpPr/>
            <p:nvPr/>
          </p:nvSpPr>
          <p:spPr>
            <a:xfrm>
              <a:off x="0" y="0"/>
              <a:ext cx="2902644" cy="812800"/>
            </a:xfrm>
            <a:custGeom>
              <a:avLst/>
              <a:gdLst/>
              <a:ahLst/>
              <a:cxnLst/>
              <a:rect l="l" t="t" r="r" b="b"/>
              <a:pathLst>
                <a:path w="2902644" h="812800">
                  <a:moveTo>
                    <a:pt x="0" y="0"/>
                  </a:moveTo>
                  <a:lnTo>
                    <a:pt x="2902644" y="0"/>
                  </a:lnTo>
                  <a:lnTo>
                    <a:pt x="2902644" y="812800"/>
                  </a:lnTo>
                  <a:lnTo>
                    <a:pt x="0" y="812800"/>
                  </a:lnTo>
                  <a:close/>
                </a:path>
              </a:pathLst>
            </a:custGeom>
            <a:solidFill>
              <a:srgbClr val="FF0068"/>
            </a:solidFill>
          </p:spPr>
          <p:txBody>
            <a:bodyPr/>
            <a:lstStyle/>
            <a:p>
              <a:endParaRPr lang="ja-JP" altLang="en-US"/>
            </a:p>
          </p:txBody>
        </p:sp>
        <p:sp>
          <p:nvSpPr>
            <p:cNvPr id="13" name="TextBox 13"/>
            <p:cNvSpPr txBox="1"/>
            <p:nvPr/>
          </p:nvSpPr>
          <p:spPr>
            <a:xfrm>
              <a:off x="0" y="-38100"/>
              <a:ext cx="2902644" cy="8509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8861765" y="6895903"/>
            <a:ext cx="2770756" cy="247718"/>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Open Sans Bold"/>
                <a:ea typeface="Open Sans Bold"/>
                <a:cs typeface="Open Sans Bold"/>
                <a:sym typeface="Open Sans Bold"/>
              </a:rPr>
              <a:t>More Information</a:t>
            </a:r>
          </a:p>
        </p:txBody>
      </p:sp>
      <p:sp>
        <p:nvSpPr>
          <p:cNvPr id="15" name="Freeform 15"/>
          <p:cNvSpPr/>
          <p:nvPr/>
        </p:nvSpPr>
        <p:spPr>
          <a:xfrm>
            <a:off x="16061471" y="1028700"/>
            <a:ext cx="4453058" cy="793454"/>
          </a:xfrm>
          <a:custGeom>
            <a:avLst/>
            <a:gdLst/>
            <a:ahLst/>
            <a:cxnLst/>
            <a:rect l="l" t="t" r="r" b="b"/>
            <a:pathLst>
              <a:path w="4453058" h="793454">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16" name="Freeform 16"/>
          <p:cNvSpPr/>
          <p:nvPr/>
        </p:nvSpPr>
        <p:spPr>
          <a:xfrm flipH="1">
            <a:off x="16061471" y="3752328"/>
            <a:ext cx="1569844" cy="548018"/>
          </a:xfrm>
          <a:custGeom>
            <a:avLst/>
            <a:gdLst/>
            <a:ahLst/>
            <a:cxnLst/>
            <a:rect l="l" t="t" r="r" b="b"/>
            <a:pathLst>
              <a:path w="1569844" h="548018">
                <a:moveTo>
                  <a:pt x="1569845" y="0"/>
                </a:moveTo>
                <a:lnTo>
                  <a:pt x="0" y="0"/>
                </a:lnTo>
                <a:lnTo>
                  <a:pt x="0" y="548018"/>
                </a:lnTo>
                <a:lnTo>
                  <a:pt x="1569845" y="548018"/>
                </a:lnTo>
                <a:lnTo>
                  <a:pt x="156984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0343432" y="2655122"/>
            <a:ext cx="7631878" cy="7631878"/>
          </a:xfrm>
          <a:custGeom>
            <a:avLst/>
            <a:gdLst/>
            <a:ahLst/>
            <a:cxnLst/>
            <a:rect l="l" t="t" r="r" b="b"/>
            <a:pathLst>
              <a:path w="7631878" h="7631878">
                <a:moveTo>
                  <a:pt x="0" y="0"/>
                </a:moveTo>
                <a:lnTo>
                  <a:pt x="7631879" y="0"/>
                </a:lnTo>
                <a:lnTo>
                  <a:pt x="7631879" y="7631878"/>
                </a:lnTo>
                <a:lnTo>
                  <a:pt x="0" y="763187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8031663" y="6172200"/>
            <a:ext cx="2311769" cy="4114800"/>
          </a:xfrm>
          <a:custGeom>
            <a:avLst/>
            <a:gdLst/>
            <a:ahLst/>
            <a:cxnLst/>
            <a:rect l="l" t="t" r="r" b="b"/>
            <a:pathLst>
              <a:path w="2311769" h="4114800">
                <a:moveTo>
                  <a:pt x="0" y="0"/>
                </a:moveTo>
                <a:lnTo>
                  <a:pt x="2311769" y="0"/>
                </a:lnTo>
                <a:lnTo>
                  <a:pt x="231176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TextBox 4"/>
          <p:cNvSpPr txBox="1"/>
          <p:nvPr/>
        </p:nvSpPr>
        <p:spPr>
          <a:xfrm>
            <a:off x="1977327" y="1556102"/>
            <a:ext cx="6054336" cy="1339849"/>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ドットゴシック 12"/>
                <a:ea typeface="ドットゴシック 12"/>
                <a:cs typeface="ドットゴシック 12"/>
                <a:sym typeface="ドットゴシック 12"/>
              </a:rPr>
              <a:t>実機説明</a:t>
            </a:r>
          </a:p>
        </p:txBody>
      </p:sp>
      <p:grpSp>
        <p:nvGrpSpPr>
          <p:cNvPr id="5" name="Group 5"/>
          <p:cNvGrpSpPr/>
          <p:nvPr/>
        </p:nvGrpSpPr>
        <p:grpSpPr>
          <a:xfrm>
            <a:off x="1977327" y="3732912"/>
            <a:ext cx="677751" cy="677751"/>
            <a:chOff x="0" y="0"/>
            <a:chExt cx="812800" cy="812800"/>
          </a:xfrm>
        </p:grpSpPr>
        <p:sp>
          <p:nvSpPr>
            <p:cNvPr id="6" name="Freeform 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20040"/>
            </a:solidFill>
          </p:spPr>
          <p:txBody>
            <a:bodyPr/>
            <a:lstStyle/>
            <a:p>
              <a:endParaRPr lang="ja-JP" altLang="en-US"/>
            </a:p>
          </p:txBody>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8" name="TextBox 8"/>
          <p:cNvSpPr txBox="1"/>
          <p:nvPr/>
        </p:nvSpPr>
        <p:spPr>
          <a:xfrm>
            <a:off x="3077015" y="3694812"/>
            <a:ext cx="3709745" cy="1035576"/>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a:t>
            </a:r>
          </a:p>
        </p:txBody>
      </p:sp>
      <p:sp>
        <p:nvSpPr>
          <p:cNvPr id="9" name="TextBox 9"/>
          <p:cNvSpPr txBox="1"/>
          <p:nvPr/>
        </p:nvSpPr>
        <p:spPr>
          <a:xfrm>
            <a:off x="2068147" y="390891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grpSp>
        <p:nvGrpSpPr>
          <p:cNvPr id="10" name="Group 10"/>
          <p:cNvGrpSpPr/>
          <p:nvPr/>
        </p:nvGrpSpPr>
        <p:grpSpPr>
          <a:xfrm>
            <a:off x="1977327" y="5433130"/>
            <a:ext cx="677751" cy="677751"/>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0070"/>
            </a:solidFill>
          </p:spPr>
          <p:txBody>
            <a:bodyPr/>
            <a:lstStyle/>
            <a:p>
              <a:endParaRPr lang="ja-JP" altLang="en-US"/>
            </a:p>
          </p:txBody>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3" name="TextBox 13"/>
          <p:cNvSpPr txBox="1"/>
          <p:nvPr/>
        </p:nvSpPr>
        <p:spPr>
          <a:xfrm>
            <a:off x="3077015" y="5395030"/>
            <a:ext cx="3709745" cy="1035576"/>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a:t>
            </a:r>
          </a:p>
        </p:txBody>
      </p:sp>
      <p:sp>
        <p:nvSpPr>
          <p:cNvPr id="14" name="TextBox 14"/>
          <p:cNvSpPr txBox="1"/>
          <p:nvPr/>
        </p:nvSpPr>
        <p:spPr>
          <a:xfrm>
            <a:off x="2068147" y="5609128"/>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grpSp>
        <p:nvGrpSpPr>
          <p:cNvPr id="15" name="Group 15"/>
          <p:cNvGrpSpPr/>
          <p:nvPr/>
        </p:nvGrpSpPr>
        <p:grpSpPr>
          <a:xfrm>
            <a:off x="1977327" y="7133347"/>
            <a:ext cx="677751" cy="677751"/>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7F07"/>
            </a:solidFill>
          </p:spPr>
          <p:txBody>
            <a:bodyPr/>
            <a:lstStyle/>
            <a:p>
              <a:endParaRPr lang="ja-JP" altLang="en-US"/>
            </a:p>
          </p:txBody>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8" name="TextBox 18"/>
          <p:cNvSpPr txBox="1"/>
          <p:nvPr/>
        </p:nvSpPr>
        <p:spPr>
          <a:xfrm>
            <a:off x="3077015" y="7095247"/>
            <a:ext cx="3709745" cy="1035576"/>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 quis nostrud exercitation ullamco laboris nisi ut aliquip ex ea commodo consequat. </a:t>
            </a:r>
          </a:p>
        </p:txBody>
      </p:sp>
      <p:sp>
        <p:nvSpPr>
          <p:cNvPr id="19" name="TextBox 19"/>
          <p:cNvSpPr txBox="1"/>
          <p:nvPr/>
        </p:nvSpPr>
        <p:spPr>
          <a:xfrm>
            <a:off x="2068147" y="730934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0" name="Freeform 20"/>
          <p:cNvSpPr/>
          <p:nvPr/>
        </p:nvSpPr>
        <p:spPr>
          <a:xfrm flipH="1">
            <a:off x="9144000" y="1263081"/>
            <a:ext cx="2283604" cy="797185"/>
          </a:xfrm>
          <a:custGeom>
            <a:avLst/>
            <a:gdLst/>
            <a:ahLst/>
            <a:cxnLst/>
            <a:rect l="l" t="t" r="r" b="b"/>
            <a:pathLst>
              <a:path w="2283604" h="797185">
                <a:moveTo>
                  <a:pt x="2283604" y="0"/>
                </a:moveTo>
                <a:lnTo>
                  <a:pt x="0" y="0"/>
                </a:lnTo>
                <a:lnTo>
                  <a:pt x="0" y="797185"/>
                </a:lnTo>
                <a:lnTo>
                  <a:pt x="2283604" y="797185"/>
                </a:lnTo>
                <a:lnTo>
                  <a:pt x="2283604"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21" name="Freeform 21"/>
          <p:cNvSpPr/>
          <p:nvPr/>
        </p:nvSpPr>
        <p:spPr>
          <a:xfrm flipH="1">
            <a:off x="14546157" y="631973"/>
            <a:ext cx="4453058" cy="793454"/>
          </a:xfrm>
          <a:custGeom>
            <a:avLst/>
            <a:gdLst/>
            <a:ahLst/>
            <a:cxnLst/>
            <a:rect l="l" t="t" r="r" b="b"/>
            <a:pathLst>
              <a:path w="4453058" h="793454">
                <a:moveTo>
                  <a:pt x="4453058" y="0"/>
                </a:moveTo>
                <a:lnTo>
                  <a:pt x="0" y="0"/>
                </a:lnTo>
                <a:lnTo>
                  <a:pt x="0" y="793454"/>
                </a:lnTo>
                <a:lnTo>
                  <a:pt x="4453058" y="793454"/>
                </a:lnTo>
                <a:lnTo>
                  <a:pt x="4453058"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251317" y="2363400"/>
            <a:ext cx="8462097" cy="7923600"/>
          </a:xfrm>
          <a:custGeom>
            <a:avLst/>
            <a:gdLst/>
            <a:ahLst/>
            <a:cxnLst/>
            <a:rect l="l" t="t" r="r" b="b"/>
            <a:pathLst>
              <a:path w="8462097" h="7923600">
                <a:moveTo>
                  <a:pt x="0" y="0"/>
                </a:moveTo>
                <a:lnTo>
                  <a:pt x="8462097" y="0"/>
                </a:lnTo>
                <a:lnTo>
                  <a:pt x="8462097" y="7923600"/>
                </a:lnTo>
                <a:lnTo>
                  <a:pt x="0" y="7923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grpSp>
        <p:nvGrpSpPr>
          <p:cNvPr id="3" name="Group 3"/>
          <p:cNvGrpSpPr/>
          <p:nvPr/>
        </p:nvGrpSpPr>
        <p:grpSpPr>
          <a:xfrm>
            <a:off x="10458331" y="3754607"/>
            <a:ext cx="677751" cy="677751"/>
            <a:chOff x="0" y="0"/>
            <a:chExt cx="812800" cy="812800"/>
          </a:xfrm>
        </p:grpSpPr>
        <p:sp>
          <p:nvSpPr>
            <p:cNvPr id="4" name="Freeform 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20040"/>
            </a:solidFill>
          </p:spPr>
          <p:txBody>
            <a:bodyPr/>
            <a:lstStyle/>
            <a:p>
              <a:endParaRPr lang="ja-JP" altLang="en-US"/>
            </a:p>
          </p:txBody>
        </p:sp>
        <p:sp>
          <p:nvSpPr>
            <p:cNvPr id="5" name="TextBox 5"/>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6" name="Group 6"/>
          <p:cNvGrpSpPr/>
          <p:nvPr/>
        </p:nvGrpSpPr>
        <p:grpSpPr>
          <a:xfrm>
            <a:off x="10458331" y="4948447"/>
            <a:ext cx="677751" cy="677751"/>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28AD"/>
            </a:solidFill>
          </p:spPr>
          <p:txBody>
            <a:bodyPr/>
            <a:lstStyle/>
            <a:p>
              <a:endParaRPr lang="ja-JP" altLang="en-US"/>
            </a:p>
          </p:txBody>
        </p:sp>
        <p:sp>
          <p:nvSpPr>
            <p:cNvPr id="8" name="TextBox 8"/>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9" name="Group 9"/>
          <p:cNvGrpSpPr/>
          <p:nvPr/>
        </p:nvGrpSpPr>
        <p:grpSpPr>
          <a:xfrm>
            <a:off x="10458331" y="6142287"/>
            <a:ext cx="677751" cy="677751"/>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5C5C"/>
            </a:solidFill>
          </p:spPr>
          <p:txBody>
            <a:bodyPr/>
            <a:lstStyle/>
            <a:p>
              <a:endParaRPr lang="ja-JP" altLang="en-US"/>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10458331" y="7336127"/>
            <a:ext cx="677751" cy="677751"/>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B21D9"/>
            </a:solidFill>
          </p:spPr>
          <p:txBody>
            <a:bodyPr/>
            <a:lstStyle/>
            <a:p>
              <a:endParaRPr lang="ja-JP" altLang="en-US"/>
            </a:p>
          </p:txBody>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5" name="Freeform 15"/>
          <p:cNvSpPr/>
          <p:nvPr/>
        </p:nvSpPr>
        <p:spPr>
          <a:xfrm>
            <a:off x="-521479" y="-413826"/>
            <a:ext cx="2494479" cy="2494479"/>
          </a:xfrm>
          <a:custGeom>
            <a:avLst/>
            <a:gdLst/>
            <a:ahLst/>
            <a:cxnLst/>
            <a:rect l="l" t="t" r="r" b="b"/>
            <a:pathLst>
              <a:path w="2494479" h="2494479">
                <a:moveTo>
                  <a:pt x="0" y="0"/>
                </a:moveTo>
                <a:lnTo>
                  <a:pt x="2494478" y="0"/>
                </a:lnTo>
                <a:lnTo>
                  <a:pt x="2494478" y="2494479"/>
                </a:lnTo>
                <a:lnTo>
                  <a:pt x="0" y="249447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16" name="Freeform 16"/>
          <p:cNvSpPr/>
          <p:nvPr/>
        </p:nvSpPr>
        <p:spPr>
          <a:xfrm flipH="1">
            <a:off x="725760" y="1256800"/>
            <a:ext cx="2359993" cy="823852"/>
          </a:xfrm>
          <a:custGeom>
            <a:avLst/>
            <a:gdLst/>
            <a:ahLst/>
            <a:cxnLst/>
            <a:rect l="l" t="t" r="r" b="b"/>
            <a:pathLst>
              <a:path w="2359993" h="823852">
                <a:moveTo>
                  <a:pt x="2359993" y="0"/>
                </a:moveTo>
                <a:lnTo>
                  <a:pt x="0" y="0"/>
                </a:lnTo>
                <a:lnTo>
                  <a:pt x="0" y="823853"/>
                </a:lnTo>
                <a:lnTo>
                  <a:pt x="2359993" y="823853"/>
                </a:lnTo>
                <a:lnTo>
                  <a:pt x="235999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17" name="Freeform 17"/>
          <p:cNvSpPr/>
          <p:nvPr/>
        </p:nvSpPr>
        <p:spPr>
          <a:xfrm flipH="1">
            <a:off x="15901945" y="574331"/>
            <a:ext cx="2908065" cy="518164"/>
          </a:xfrm>
          <a:custGeom>
            <a:avLst/>
            <a:gdLst/>
            <a:ahLst/>
            <a:cxnLst/>
            <a:rect l="l" t="t" r="r" b="b"/>
            <a:pathLst>
              <a:path w="2908065" h="518164">
                <a:moveTo>
                  <a:pt x="2908065" y="0"/>
                </a:moveTo>
                <a:lnTo>
                  <a:pt x="0" y="0"/>
                </a:lnTo>
                <a:lnTo>
                  <a:pt x="0" y="518164"/>
                </a:lnTo>
                <a:lnTo>
                  <a:pt x="2908065" y="518164"/>
                </a:lnTo>
                <a:lnTo>
                  <a:pt x="2908065"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18" name="Freeform 18"/>
          <p:cNvSpPr/>
          <p:nvPr/>
        </p:nvSpPr>
        <p:spPr>
          <a:xfrm>
            <a:off x="14691893" y="8914416"/>
            <a:ext cx="4718258" cy="1372584"/>
          </a:xfrm>
          <a:custGeom>
            <a:avLst/>
            <a:gdLst/>
            <a:ahLst/>
            <a:cxnLst/>
            <a:rect l="l" t="t" r="r" b="b"/>
            <a:pathLst>
              <a:path w="4718258" h="1372584">
                <a:moveTo>
                  <a:pt x="0" y="0"/>
                </a:moveTo>
                <a:lnTo>
                  <a:pt x="4718258" y="0"/>
                </a:lnTo>
                <a:lnTo>
                  <a:pt x="4718258" y="1372584"/>
                </a:lnTo>
                <a:lnTo>
                  <a:pt x="0" y="137258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19" name="TextBox 19"/>
          <p:cNvSpPr txBox="1"/>
          <p:nvPr/>
        </p:nvSpPr>
        <p:spPr>
          <a:xfrm>
            <a:off x="10458331" y="2120722"/>
            <a:ext cx="6054336" cy="911224"/>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OUR MISSION</a:t>
            </a:r>
          </a:p>
        </p:txBody>
      </p:sp>
      <p:sp>
        <p:nvSpPr>
          <p:cNvPr id="20" name="TextBox 20"/>
          <p:cNvSpPr txBox="1"/>
          <p:nvPr/>
        </p:nvSpPr>
        <p:spPr>
          <a:xfrm>
            <a:off x="11558019" y="3775571"/>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1" name="TextBox 21"/>
          <p:cNvSpPr txBox="1"/>
          <p:nvPr/>
        </p:nvSpPr>
        <p:spPr>
          <a:xfrm>
            <a:off x="10549151" y="393060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22" name="TextBox 22"/>
          <p:cNvSpPr txBox="1"/>
          <p:nvPr/>
        </p:nvSpPr>
        <p:spPr>
          <a:xfrm>
            <a:off x="11558019" y="4969411"/>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3" name="TextBox 23"/>
          <p:cNvSpPr txBox="1"/>
          <p:nvPr/>
        </p:nvSpPr>
        <p:spPr>
          <a:xfrm>
            <a:off x="10549151" y="512444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24" name="TextBox 24"/>
          <p:cNvSpPr txBox="1"/>
          <p:nvPr/>
        </p:nvSpPr>
        <p:spPr>
          <a:xfrm>
            <a:off x="11558019" y="6163251"/>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5" name="TextBox 25"/>
          <p:cNvSpPr txBox="1"/>
          <p:nvPr/>
        </p:nvSpPr>
        <p:spPr>
          <a:xfrm>
            <a:off x="10549151" y="631828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6" name="TextBox 26"/>
          <p:cNvSpPr txBox="1"/>
          <p:nvPr/>
        </p:nvSpPr>
        <p:spPr>
          <a:xfrm>
            <a:off x="11558019" y="7357091"/>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7" name="TextBox 27"/>
          <p:cNvSpPr txBox="1"/>
          <p:nvPr/>
        </p:nvSpPr>
        <p:spPr>
          <a:xfrm>
            <a:off x="10549151" y="751212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11115675" y="1028700"/>
            <a:ext cx="4797483" cy="9258300"/>
          </a:xfrm>
          <a:custGeom>
            <a:avLst/>
            <a:gdLst/>
            <a:ahLst/>
            <a:cxnLst/>
            <a:rect l="l" t="t" r="r" b="b"/>
            <a:pathLst>
              <a:path w="4797483" h="9258300">
                <a:moveTo>
                  <a:pt x="0" y="0"/>
                </a:moveTo>
                <a:lnTo>
                  <a:pt x="4797483" y="0"/>
                </a:lnTo>
                <a:lnTo>
                  <a:pt x="4797483"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828959" y="9129204"/>
            <a:ext cx="2684476" cy="1024982"/>
          </a:xfrm>
          <a:custGeom>
            <a:avLst/>
            <a:gdLst/>
            <a:ahLst/>
            <a:cxnLst/>
            <a:rect l="l" t="t" r="r" b="b"/>
            <a:pathLst>
              <a:path w="2684476" h="1024982">
                <a:moveTo>
                  <a:pt x="0" y="0"/>
                </a:moveTo>
                <a:lnTo>
                  <a:pt x="2684476" y="0"/>
                </a:lnTo>
                <a:lnTo>
                  <a:pt x="2684476" y="1024982"/>
                </a:lnTo>
                <a:lnTo>
                  <a:pt x="0" y="10249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a:off x="5489329" y="9629372"/>
            <a:ext cx="1826745" cy="657628"/>
          </a:xfrm>
          <a:custGeom>
            <a:avLst/>
            <a:gdLst/>
            <a:ahLst/>
            <a:cxnLst/>
            <a:rect l="l" t="t" r="r" b="b"/>
            <a:pathLst>
              <a:path w="1826745" h="657628">
                <a:moveTo>
                  <a:pt x="0" y="0"/>
                </a:moveTo>
                <a:lnTo>
                  <a:pt x="1826746" y="0"/>
                </a:lnTo>
                <a:lnTo>
                  <a:pt x="1826746" y="657628"/>
                </a:lnTo>
                <a:lnTo>
                  <a:pt x="0" y="657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5" name="Freeform 5"/>
          <p:cNvSpPr/>
          <p:nvPr/>
        </p:nvSpPr>
        <p:spPr>
          <a:xfrm>
            <a:off x="15703157" y="3086100"/>
            <a:ext cx="1556143" cy="4114800"/>
          </a:xfrm>
          <a:custGeom>
            <a:avLst/>
            <a:gdLst/>
            <a:ahLst/>
            <a:cxnLst/>
            <a:rect l="l" t="t" r="r" b="b"/>
            <a:pathLst>
              <a:path w="1556143" h="4114800">
                <a:moveTo>
                  <a:pt x="0" y="0"/>
                </a:moveTo>
                <a:lnTo>
                  <a:pt x="1556143" y="0"/>
                </a:lnTo>
                <a:lnTo>
                  <a:pt x="155614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6" name="Freeform 6"/>
          <p:cNvSpPr/>
          <p:nvPr/>
        </p:nvSpPr>
        <p:spPr>
          <a:xfrm>
            <a:off x="16258093" y="7998182"/>
            <a:ext cx="1144409" cy="2288818"/>
          </a:xfrm>
          <a:custGeom>
            <a:avLst/>
            <a:gdLst/>
            <a:ahLst/>
            <a:cxnLst/>
            <a:rect l="l" t="t" r="r" b="b"/>
            <a:pathLst>
              <a:path w="1144409" h="2288818">
                <a:moveTo>
                  <a:pt x="0" y="0"/>
                </a:moveTo>
                <a:lnTo>
                  <a:pt x="1144409" y="0"/>
                </a:lnTo>
                <a:lnTo>
                  <a:pt x="1144409" y="2288818"/>
                </a:lnTo>
                <a:lnTo>
                  <a:pt x="0" y="228881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7" name="Freeform 7"/>
          <p:cNvSpPr/>
          <p:nvPr/>
        </p:nvSpPr>
        <p:spPr>
          <a:xfrm>
            <a:off x="9287750" y="9539425"/>
            <a:ext cx="2569790" cy="747575"/>
          </a:xfrm>
          <a:custGeom>
            <a:avLst/>
            <a:gdLst/>
            <a:ahLst/>
            <a:cxnLst/>
            <a:rect l="l" t="t" r="r" b="b"/>
            <a:pathLst>
              <a:path w="2569790" h="747575">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8" name="TextBox 8"/>
          <p:cNvSpPr txBox="1"/>
          <p:nvPr/>
        </p:nvSpPr>
        <p:spPr>
          <a:xfrm>
            <a:off x="2054274" y="2363964"/>
            <a:ext cx="6054336" cy="911224"/>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GAME RULES</a:t>
            </a:r>
          </a:p>
        </p:txBody>
      </p:sp>
      <p:grpSp>
        <p:nvGrpSpPr>
          <p:cNvPr id="9" name="Group 9"/>
          <p:cNvGrpSpPr/>
          <p:nvPr/>
        </p:nvGrpSpPr>
        <p:grpSpPr>
          <a:xfrm>
            <a:off x="2054274" y="4118148"/>
            <a:ext cx="677751" cy="677751"/>
            <a:chOff x="0" y="0"/>
            <a:chExt cx="812800" cy="812800"/>
          </a:xfrm>
        </p:grpSpPr>
        <p:sp>
          <p:nvSpPr>
            <p:cNvPr id="10" name="Freeform 1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20040"/>
            </a:solidFill>
          </p:spPr>
          <p:txBody>
            <a:bodyPr/>
            <a:lstStyle/>
            <a:p>
              <a:endParaRPr lang="ja-JP" altLang="en-US"/>
            </a:p>
          </p:txBody>
        </p:sp>
        <p:sp>
          <p:nvSpPr>
            <p:cNvPr id="11" name="TextBox 11"/>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2" name="Group 12"/>
          <p:cNvGrpSpPr/>
          <p:nvPr/>
        </p:nvGrpSpPr>
        <p:grpSpPr>
          <a:xfrm>
            <a:off x="6167471" y="4118148"/>
            <a:ext cx="677751" cy="677751"/>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28AD"/>
            </a:solidFill>
          </p:spPr>
          <p:txBody>
            <a:bodyPr/>
            <a:lstStyle/>
            <a:p>
              <a:endParaRPr lang="ja-JP" altLang="en-US"/>
            </a:p>
          </p:txBody>
        </p:sp>
        <p:sp>
          <p:nvSpPr>
            <p:cNvPr id="14" name="TextBox 14"/>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5" name="Group 15"/>
          <p:cNvGrpSpPr/>
          <p:nvPr/>
        </p:nvGrpSpPr>
        <p:grpSpPr>
          <a:xfrm>
            <a:off x="2054274" y="6314196"/>
            <a:ext cx="677751" cy="677751"/>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5C5C"/>
            </a:solidFill>
          </p:spPr>
          <p:txBody>
            <a:bodyPr/>
            <a:lstStyle/>
            <a:p>
              <a:endParaRPr lang="ja-JP" altLang="en-US"/>
            </a:p>
          </p:txBody>
        </p:sp>
        <p:sp>
          <p:nvSpPr>
            <p:cNvPr id="17" name="TextBox 17"/>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8" name="Group 18"/>
          <p:cNvGrpSpPr/>
          <p:nvPr/>
        </p:nvGrpSpPr>
        <p:grpSpPr>
          <a:xfrm>
            <a:off x="6167471" y="6314196"/>
            <a:ext cx="677751" cy="677751"/>
            <a:chOff x="0" y="0"/>
            <a:chExt cx="812800" cy="812800"/>
          </a:xfrm>
        </p:grpSpPr>
        <p:sp>
          <p:nvSpPr>
            <p:cNvPr id="19" name="Freeform 1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B21D9"/>
            </a:solidFill>
          </p:spPr>
          <p:txBody>
            <a:bodyPr/>
            <a:lstStyle/>
            <a:p>
              <a:endParaRPr lang="ja-JP" altLang="en-US"/>
            </a:p>
          </p:txBody>
        </p:sp>
        <p:sp>
          <p:nvSpPr>
            <p:cNvPr id="20" name="TextBox 20"/>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21" name="TextBox 21"/>
          <p:cNvSpPr txBox="1"/>
          <p:nvPr/>
        </p:nvSpPr>
        <p:spPr>
          <a:xfrm>
            <a:off x="3153962" y="4139111"/>
            <a:ext cx="2057083" cy="1244977"/>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2" name="TextBox 22"/>
          <p:cNvSpPr txBox="1"/>
          <p:nvPr/>
        </p:nvSpPr>
        <p:spPr>
          <a:xfrm>
            <a:off x="2145095" y="429414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23" name="TextBox 23"/>
          <p:cNvSpPr txBox="1"/>
          <p:nvPr/>
        </p:nvSpPr>
        <p:spPr>
          <a:xfrm>
            <a:off x="7267159" y="4139111"/>
            <a:ext cx="2020590" cy="1244977"/>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4" name="TextBox 24"/>
          <p:cNvSpPr txBox="1"/>
          <p:nvPr/>
        </p:nvSpPr>
        <p:spPr>
          <a:xfrm>
            <a:off x="6258292" y="4294145"/>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25" name="TextBox 25"/>
          <p:cNvSpPr txBox="1"/>
          <p:nvPr/>
        </p:nvSpPr>
        <p:spPr>
          <a:xfrm>
            <a:off x="3153962" y="6335160"/>
            <a:ext cx="2057083" cy="1244977"/>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6" name="TextBox 26"/>
          <p:cNvSpPr txBox="1"/>
          <p:nvPr/>
        </p:nvSpPr>
        <p:spPr>
          <a:xfrm>
            <a:off x="2145095" y="649019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7" name="TextBox 27"/>
          <p:cNvSpPr txBox="1"/>
          <p:nvPr/>
        </p:nvSpPr>
        <p:spPr>
          <a:xfrm>
            <a:off x="7267159" y="6335160"/>
            <a:ext cx="2020590" cy="1244977"/>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8" name="TextBox 28"/>
          <p:cNvSpPr txBox="1"/>
          <p:nvPr/>
        </p:nvSpPr>
        <p:spPr>
          <a:xfrm>
            <a:off x="6258292" y="649019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sp>
        <p:nvSpPr>
          <p:cNvPr id="29" name="Freeform 29"/>
          <p:cNvSpPr/>
          <p:nvPr/>
        </p:nvSpPr>
        <p:spPr>
          <a:xfrm>
            <a:off x="16929112" y="-224599"/>
            <a:ext cx="1796695" cy="1796695"/>
          </a:xfrm>
          <a:custGeom>
            <a:avLst/>
            <a:gdLst/>
            <a:ahLst/>
            <a:cxnLst/>
            <a:rect l="l" t="t" r="r" b="b"/>
            <a:pathLst>
              <a:path w="1796695" h="1796695">
                <a:moveTo>
                  <a:pt x="0" y="0"/>
                </a:moveTo>
                <a:lnTo>
                  <a:pt x="1796695" y="0"/>
                </a:lnTo>
                <a:lnTo>
                  <a:pt x="1796695" y="1796695"/>
                </a:lnTo>
                <a:lnTo>
                  <a:pt x="0" y="179669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30" name="Freeform 30"/>
          <p:cNvSpPr/>
          <p:nvPr/>
        </p:nvSpPr>
        <p:spPr>
          <a:xfrm>
            <a:off x="16079197" y="978701"/>
            <a:ext cx="1699829" cy="593395"/>
          </a:xfrm>
          <a:custGeom>
            <a:avLst/>
            <a:gdLst/>
            <a:ahLst/>
            <a:cxnLst/>
            <a:rect l="l" t="t" r="r" b="b"/>
            <a:pathLst>
              <a:path w="1699829" h="593395">
                <a:moveTo>
                  <a:pt x="0" y="0"/>
                </a:moveTo>
                <a:lnTo>
                  <a:pt x="1699830" y="0"/>
                </a:lnTo>
                <a:lnTo>
                  <a:pt x="1699830"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ja-JP" altLang="en-US"/>
          </a:p>
        </p:txBody>
      </p:sp>
      <p:sp>
        <p:nvSpPr>
          <p:cNvPr id="31" name="Freeform 31"/>
          <p:cNvSpPr/>
          <p:nvPr/>
        </p:nvSpPr>
        <p:spPr>
          <a:xfrm>
            <a:off x="-1106743" y="978701"/>
            <a:ext cx="2908065" cy="518164"/>
          </a:xfrm>
          <a:custGeom>
            <a:avLst/>
            <a:gdLst/>
            <a:ahLst/>
            <a:cxnLst/>
            <a:rect l="l" t="t" r="r" b="b"/>
            <a:pathLst>
              <a:path w="2908065" h="518164">
                <a:moveTo>
                  <a:pt x="0" y="0"/>
                </a:moveTo>
                <a:lnTo>
                  <a:pt x="2908065" y="0"/>
                </a:lnTo>
                <a:lnTo>
                  <a:pt x="2908065" y="518165"/>
                </a:lnTo>
                <a:lnTo>
                  <a:pt x="0" y="518165"/>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ja-JP" altLang="en-US"/>
          </a:p>
        </p:txBody>
      </p:sp>
      <p:sp>
        <p:nvSpPr>
          <p:cNvPr id="32" name="Freeform 32"/>
          <p:cNvSpPr/>
          <p:nvPr/>
        </p:nvSpPr>
        <p:spPr>
          <a:xfrm>
            <a:off x="9832269" y="2039392"/>
            <a:ext cx="1699829" cy="593395"/>
          </a:xfrm>
          <a:custGeom>
            <a:avLst/>
            <a:gdLst/>
            <a:ahLst/>
            <a:cxnLst/>
            <a:rect l="l" t="t" r="r" b="b"/>
            <a:pathLst>
              <a:path w="1699829" h="593395">
                <a:moveTo>
                  <a:pt x="0" y="0"/>
                </a:moveTo>
                <a:lnTo>
                  <a:pt x="1699829" y="0"/>
                </a:lnTo>
                <a:lnTo>
                  <a:pt x="1699829"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ja-JP" altLang="en-US"/>
          </a:p>
        </p:txBody>
      </p:sp>
      <p:sp>
        <p:nvSpPr>
          <p:cNvPr id="33" name="Freeform 33"/>
          <p:cNvSpPr/>
          <p:nvPr/>
        </p:nvSpPr>
        <p:spPr>
          <a:xfrm flipH="1">
            <a:off x="4804259" y="757234"/>
            <a:ext cx="2908065" cy="518164"/>
          </a:xfrm>
          <a:custGeom>
            <a:avLst/>
            <a:gdLst/>
            <a:ahLst/>
            <a:cxnLst/>
            <a:rect l="l" t="t" r="r" b="b"/>
            <a:pathLst>
              <a:path w="2908065" h="518164">
                <a:moveTo>
                  <a:pt x="2908065" y="0"/>
                </a:moveTo>
                <a:lnTo>
                  <a:pt x="0" y="0"/>
                </a:lnTo>
                <a:lnTo>
                  <a:pt x="0" y="518165"/>
                </a:lnTo>
                <a:lnTo>
                  <a:pt x="2908065" y="518165"/>
                </a:lnTo>
                <a:lnTo>
                  <a:pt x="2908065"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0" y="8907087"/>
            <a:ext cx="9144000" cy="1379913"/>
          </a:xfrm>
          <a:custGeom>
            <a:avLst/>
            <a:gdLst/>
            <a:ahLst/>
            <a:cxnLst/>
            <a:rect l="l" t="t" r="r" b="b"/>
            <a:pathLst>
              <a:path w="9144000" h="1379913">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flipH="1">
            <a:off x="9144000" y="8907087"/>
            <a:ext cx="9144000" cy="1379913"/>
          </a:xfrm>
          <a:custGeom>
            <a:avLst/>
            <a:gdLst/>
            <a:ahLst/>
            <a:cxnLst/>
            <a:rect l="l" t="t" r="r" b="b"/>
            <a:pathLst>
              <a:path w="9144000" h="1379913">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4" name="Freeform 4"/>
          <p:cNvSpPr/>
          <p:nvPr/>
        </p:nvSpPr>
        <p:spPr>
          <a:xfrm>
            <a:off x="1028700" y="3936106"/>
            <a:ext cx="3810537" cy="6350894"/>
          </a:xfrm>
          <a:custGeom>
            <a:avLst/>
            <a:gdLst/>
            <a:ahLst/>
            <a:cxnLst/>
            <a:rect l="l" t="t" r="r" b="b"/>
            <a:pathLst>
              <a:path w="3810537" h="6350894">
                <a:moveTo>
                  <a:pt x="0" y="0"/>
                </a:moveTo>
                <a:lnTo>
                  <a:pt x="3810537" y="0"/>
                </a:lnTo>
                <a:lnTo>
                  <a:pt x="3810537" y="6350894"/>
                </a:lnTo>
                <a:lnTo>
                  <a:pt x="0" y="63508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5" name="Freeform 5"/>
          <p:cNvSpPr/>
          <p:nvPr/>
        </p:nvSpPr>
        <p:spPr>
          <a:xfrm>
            <a:off x="5174722" y="4628850"/>
            <a:ext cx="3775529" cy="5658150"/>
          </a:xfrm>
          <a:custGeom>
            <a:avLst/>
            <a:gdLst/>
            <a:ahLst/>
            <a:cxnLst/>
            <a:rect l="l" t="t" r="r" b="b"/>
            <a:pathLst>
              <a:path w="3775529" h="5658150">
                <a:moveTo>
                  <a:pt x="0" y="0"/>
                </a:moveTo>
                <a:lnTo>
                  <a:pt x="3775529" y="0"/>
                </a:lnTo>
                <a:lnTo>
                  <a:pt x="3775529" y="5658150"/>
                </a:lnTo>
                <a:lnTo>
                  <a:pt x="0" y="56581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6" name="Freeform 6"/>
          <p:cNvSpPr/>
          <p:nvPr/>
        </p:nvSpPr>
        <p:spPr>
          <a:xfrm>
            <a:off x="361429" y="8439714"/>
            <a:ext cx="1027763" cy="1847286"/>
          </a:xfrm>
          <a:custGeom>
            <a:avLst/>
            <a:gdLst/>
            <a:ahLst/>
            <a:cxnLst/>
            <a:rect l="l" t="t" r="r" b="b"/>
            <a:pathLst>
              <a:path w="1027763" h="1847286">
                <a:moveTo>
                  <a:pt x="0" y="0"/>
                </a:moveTo>
                <a:lnTo>
                  <a:pt x="1027763" y="0"/>
                </a:lnTo>
                <a:lnTo>
                  <a:pt x="1027763" y="1847286"/>
                </a:lnTo>
                <a:lnTo>
                  <a:pt x="0" y="184728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7" name="Freeform 7"/>
          <p:cNvSpPr/>
          <p:nvPr/>
        </p:nvSpPr>
        <p:spPr>
          <a:xfrm>
            <a:off x="6638482" y="6172200"/>
            <a:ext cx="2311769" cy="4114800"/>
          </a:xfrm>
          <a:custGeom>
            <a:avLst/>
            <a:gdLst/>
            <a:ahLst/>
            <a:cxnLst/>
            <a:rect l="l" t="t" r="r" b="b"/>
            <a:pathLst>
              <a:path w="2311769" h="4114800">
                <a:moveTo>
                  <a:pt x="0" y="0"/>
                </a:moveTo>
                <a:lnTo>
                  <a:pt x="2311769" y="0"/>
                </a:lnTo>
                <a:lnTo>
                  <a:pt x="231176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8" name="Freeform 8"/>
          <p:cNvSpPr/>
          <p:nvPr/>
        </p:nvSpPr>
        <p:spPr>
          <a:xfrm>
            <a:off x="9577629" y="8744775"/>
            <a:ext cx="3249899" cy="1542225"/>
          </a:xfrm>
          <a:custGeom>
            <a:avLst/>
            <a:gdLst/>
            <a:ahLst/>
            <a:cxnLst/>
            <a:rect l="l" t="t" r="r" b="b"/>
            <a:pathLst>
              <a:path w="3249899" h="1542225">
                <a:moveTo>
                  <a:pt x="0" y="0"/>
                </a:moveTo>
                <a:lnTo>
                  <a:pt x="3249899" y="0"/>
                </a:lnTo>
                <a:lnTo>
                  <a:pt x="3249899" y="1542225"/>
                </a:lnTo>
                <a:lnTo>
                  <a:pt x="0" y="154222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9" name="TextBox 9"/>
          <p:cNvSpPr txBox="1"/>
          <p:nvPr/>
        </p:nvSpPr>
        <p:spPr>
          <a:xfrm>
            <a:off x="1870970" y="1664813"/>
            <a:ext cx="6335190" cy="911224"/>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OUR PROJECT</a:t>
            </a:r>
          </a:p>
        </p:txBody>
      </p:sp>
      <p:grpSp>
        <p:nvGrpSpPr>
          <p:cNvPr id="10" name="Group 10"/>
          <p:cNvGrpSpPr/>
          <p:nvPr/>
        </p:nvGrpSpPr>
        <p:grpSpPr>
          <a:xfrm>
            <a:off x="10673998" y="1817213"/>
            <a:ext cx="677751" cy="677751"/>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20040"/>
            </a:solidFill>
          </p:spPr>
          <p:txBody>
            <a:bodyPr/>
            <a:lstStyle/>
            <a:p>
              <a:endParaRPr lang="ja-JP" altLang="en-US"/>
            </a:p>
          </p:txBody>
        </p:sp>
        <p:sp>
          <p:nvSpPr>
            <p:cNvPr id="12" name="TextBox 12"/>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3" name="Group 13"/>
          <p:cNvGrpSpPr/>
          <p:nvPr/>
        </p:nvGrpSpPr>
        <p:grpSpPr>
          <a:xfrm>
            <a:off x="10673998" y="3011053"/>
            <a:ext cx="677751" cy="677751"/>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28AD"/>
            </a:solidFill>
          </p:spPr>
          <p:txBody>
            <a:bodyPr/>
            <a:lstStyle/>
            <a:p>
              <a:endParaRPr lang="ja-JP" altLang="en-US"/>
            </a:p>
          </p:txBody>
        </p:sp>
        <p:sp>
          <p:nvSpPr>
            <p:cNvPr id="15" name="TextBox 15"/>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6" name="Group 16"/>
          <p:cNvGrpSpPr/>
          <p:nvPr/>
        </p:nvGrpSpPr>
        <p:grpSpPr>
          <a:xfrm>
            <a:off x="10673998" y="4204893"/>
            <a:ext cx="677751" cy="677751"/>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F5C5C"/>
            </a:solidFill>
          </p:spPr>
          <p:txBody>
            <a:bodyPr/>
            <a:lstStyle/>
            <a:p>
              <a:endParaRPr lang="ja-JP" altLang="en-US"/>
            </a:p>
          </p:txBody>
        </p:sp>
        <p:sp>
          <p:nvSpPr>
            <p:cNvPr id="18" name="TextBox 18"/>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19" name="Group 19"/>
          <p:cNvGrpSpPr/>
          <p:nvPr/>
        </p:nvGrpSpPr>
        <p:grpSpPr>
          <a:xfrm>
            <a:off x="10673998" y="5398733"/>
            <a:ext cx="677751" cy="677751"/>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9B21D9"/>
            </a:solidFill>
          </p:spPr>
          <p:txBody>
            <a:bodyPr/>
            <a:lstStyle/>
            <a:p>
              <a:endParaRPr lang="ja-JP" altLang="en-US"/>
            </a:p>
          </p:txBody>
        </p:sp>
        <p:sp>
          <p:nvSpPr>
            <p:cNvPr id="21" name="TextBox 21"/>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22" name="TextBox 22"/>
          <p:cNvSpPr txBox="1"/>
          <p:nvPr/>
        </p:nvSpPr>
        <p:spPr>
          <a:xfrm>
            <a:off x="11773686" y="1838177"/>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3" name="TextBox 23"/>
          <p:cNvSpPr txBox="1"/>
          <p:nvPr/>
        </p:nvSpPr>
        <p:spPr>
          <a:xfrm>
            <a:off x="10764818" y="1993211"/>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24" name="TextBox 24"/>
          <p:cNvSpPr txBox="1"/>
          <p:nvPr/>
        </p:nvSpPr>
        <p:spPr>
          <a:xfrm>
            <a:off x="11773686" y="3032017"/>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5" name="TextBox 25"/>
          <p:cNvSpPr txBox="1"/>
          <p:nvPr/>
        </p:nvSpPr>
        <p:spPr>
          <a:xfrm>
            <a:off x="10764818" y="3187051"/>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26" name="TextBox 26"/>
          <p:cNvSpPr txBox="1"/>
          <p:nvPr/>
        </p:nvSpPr>
        <p:spPr>
          <a:xfrm>
            <a:off x="11773686" y="4225857"/>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7" name="TextBox 27"/>
          <p:cNvSpPr txBox="1"/>
          <p:nvPr/>
        </p:nvSpPr>
        <p:spPr>
          <a:xfrm>
            <a:off x="10764818" y="4380891"/>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8" name="TextBox 28"/>
          <p:cNvSpPr txBox="1"/>
          <p:nvPr/>
        </p:nvSpPr>
        <p:spPr>
          <a:xfrm>
            <a:off x="11773686" y="5419697"/>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29" name="TextBox 29"/>
          <p:cNvSpPr txBox="1"/>
          <p:nvPr/>
        </p:nvSpPr>
        <p:spPr>
          <a:xfrm>
            <a:off x="10764818" y="5574731"/>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grpSp>
        <p:nvGrpSpPr>
          <p:cNvPr id="30" name="Group 30"/>
          <p:cNvGrpSpPr/>
          <p:nvPr/>
        </p:nvGrpSpPr>
        <p:grpSpPr>
          <a:xfrm>
            <a:off x="10673998" y="6590834"/>
            <a:ext cx="677751" cy="677751"/>
            <a:chOff x="0" y="0"/>
            <a:chExt cx="812800" cy="812800"/>
          </a:xfrm>
        </p:grpSpPr>
        <p:sp>
          <p:nvSpPr>
            <p:cNvPr id="31" name="Freeform 3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A509A8"/>
            </a:solidFill>
          </p:spPr>
          <p:txBody>
            <a:bodyPr/>
            <a:lstStyle/>
            <a:p>
              <a:endParaRPr lang="ja-JP" altLang="en-US"/>
            </a:p>
          </p:txBody>
        </p:sp>
        <p:sp>
          <p:nvSpPr>
            <p:cNvPr id="32" name="TextBox 32"/>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33" name="TextBox 33"/>
          <p:cNvSpPr txBox="1"/>
          <p:nvPr/>
        </p:nvSpPr>
        <p:spPr>
          <a:xfrm>
            <a:off x="11773686" y="6611797"/>
            <a:ext cx="4343926" cy="616773"/>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id="34" name="TextBox 34"/>
          <p:cNvSpPr txBox="1"/>
          <p:nvPr/>
        </p:nvSpPr>
        <p:spPr>
          <a:xfrm>
            <a:off x="10764818" y="6766831"/>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05</a:t>
            </a:r>
          </a:p>
        </p:txBody>
      </p:sp>
      <p:sp>
        <p:nvSpPr>
          <p:cNvPr id="35" name="Freeform 35"/>
          <p:cNvSpPr/>
          <p:nvPr/>
        </p:nvSpPr>
        <p:spPr>
          <a:xfrm flipH="1">
            <a:off x="16681517" y="409711"/>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36" name="Freeform 36"/>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2022B"/>
        </a:solidFill>
        <a:effectLst/>
      </p:bgPr>
    </p:bg>
    <p:spTree>
      <p:nvGrpSpPr>
        <p:cNvPr id="1" name=""/>
        <p:cNvGrpSpPr/>
        <p:nvPr/>
      </p:nvGrpSpPr>
      <p:grpSpPr>
        <a:xfrm>
          <a:off x="0" y="0"/>
          <a:ext cx="0" cy="0"/>
          <a:chOff x="0" y="0"/>
          <a:chExt cx="0" cy="0"/>
        </a:xfrm>
      </p:grpSpPr>
      <p:sp>
        <p:nvSpPr>
          <p:cNvPr id="2" name="Freeform 2"/>
          <p:cNvSpPr/>
          <p:nvPr/>
        </p:nvSpPr>
        <p:spPr>
          <a:xfrm>
            <a:off x="2132149" y="4090492"/>
            <a:ext cx="410030" cy="410030"/>
          </a:xfrm>
          <a:custGeom>
            <a:avLst/>
            <a:gdLst/>
            <a:ahLst/>
            <a:cxnLst/>
            <a:rect l="l" t="t" r="r" b="b"/>
            <a:pathLst>
              <a:path w="410030" h="410030">
                <a:moveTo>
                  <a:pt x="0" y="0"/>
                </a:moveTo>
                <a:lnTo>
                  <a:pt x="410030" y="0"/>
                </a:lnTo>
                <a:lnTo>
                  <a:pt x="410030" y="410030"/>
                </a:lnTo>
                <a:lnTo>
                  <a:pt x="0" y="410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ja-JP" altLang="en-US"/>
          </a:p>
        </p:txBody>
      </p:sp>
      <p:sp>
        <p:nvSpPr>
          <p:cNvPr id="3" name="Freeform 3"/>
          <p:cNvSpPr/>
          <p:nvPr/>
        </p:nvSpPr>
        <p:spPr>
          <a:xfrm>
            <a:off x="2132149" y="5040595"/>
            <a:ext cx="410030" cy="410030"/>
          </a:xfrm>
          <a:custGeom>
            <a:avLst/>
            <a:gdLst/>
            <a:ahLst/>
            <a:cxnLst/>
            <a:rect l="l" t="t" r="r" b="b"/>
            <a:pathLst>
              <a:path w="410030" h="410030">
                <a:moveTo>
                  <a:pt x="0" y="0"/>
                </a:moveTo>
                <a:lnTo>
                  <a:pt x="410030" y="0"/>
                </a:lnTo>
                <a:lnTo>
                  <a:pt x="410030" y="410030"/>
                </a:lnTo>
                <a:lnTo>
                  <a:pt x="0" y="410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ja-JP" altLang="en-US"/>
          </a:p>
        </p:txBody>
      </p:sp>
      <p:sp>
        <p:nvSpPr>
          <p:cNvPr id="4" name="Freeform 4"/>
          <p:cNvSpPr/>
          <p:nvPr/>
        </p:nvSpPr>
        <p:spPr>
          <a:xfrm>
            <a:off x="2132149" y="5986303"/>
            <a:ext cx="410030" cy="410030"/>
          </a:xfrm>
          <a:custGeom>
            <a:avLst/>
            <a:gdLst/>
            <a:ahLst/>
            <a:cxnLst/>
            <a:rect l="l" t="t" r="r" b="b"/>
            <a:pathLst>
              <a:path w="410030" h="410030">
                <a:moveTo>
                  <a:pt x="0" y="0"/>
                </a:moveTo>
                <a:lnTo>
                  <a:pt x="410030" y="0"/>
                </a:lnTo>
                <a:lnTo>
                  <a:pt x="410030" y="410030"/>
                </a:lnTo>
                <a:lnTo>
                  <a:pt x="0" y="4100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ja-JP" altLang="en-US"/>
          </a:p>
        </p:txBody>
      </p:sp>
      <p:sp>
        <p:nvSpPr>
          <p:cNvPr id="5" name="Freeform 5"/>
          <p:cNvSpPr/>
          <p:nvPr/>
        </p:nvSpPr>
        <p:spPr>
          <a:xfrm>
            <a:off x="2132149" y="6932011"/>
            <a:ext cx="410030" cy="410030"/>
          </a:xfrm>
          <a:custGeom>
            <a:avLst/>
            <a:gdLst/>
            <a:ahLst/>
            <a:cxnLst/>
            <a:rect l="l" t="t" r="r" b="b"/>
            <a:pathLst>
              <a:path w="410030" h="410030">
                <a:moveTo>
                  <a:pt x="0" y="0"/>
                </a:moveTo>
                <a:lnTo>
                  <a:pt x="410030" y="0"/>
                </a:lnTo>
                <a:lnTo>
                  <a:pt x="410030" y="410030"/>
                </a:lnTo>
                <a:lnTo>
                  <a:pt x="0" y="41003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ja-JP" altLang="en-US"/>
          </a:p>
        </p:txBody>
      </p:sp>
      <p:sp>
        <p:nvSpPr>
          <p:cNvPr id="6" name="Freeform 6"/>
          <p:cNvSpPr/>
          <p:nvPr/>
        </p:nvSpPr>
        <p:spPr>
          <a:xfrm>
            <a:off x="16051324" y="467292"/>
            <a:ext cx="2928226" cy="9820269"/>
          </a:xfrm>
          <a:custGeom>
            <a:avLst/>
            <a:gdLst/>
            <a:ahLst/>
            <a:cxnLst/>
            <a:rect l="l" t="t" r="r" b="b"/>
            <a:pathLst>
              <a:path w="2928226" h="9820269">
                <a:moveTo>
                  <a:pt x="0" y="0"/>
                </a:moveTo>
                <a:lnTo>
                  <a:pt x="2928226" y="0"/>
                </a:lnTo>
                <a:lnTo>
                  <a:pt x="2928226" y="9820268"/>
                </a:lnTo>
                <a:lnTo>
                  <a:pt x="0" y="982026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ja-JP" altLang="en-US"/>
          </a:p>
        </p:txBody>
      </p:sp>
      <p:sp>
        <p:nvSpPr>
          <p:cNvPr id="7" name="Freeform 7"/>
          <p:cNvSpPr/>
          <p:nvPr/>
        </p:nvSpPr>
        <p:spPr>
          <a:xfrm>
            <a:off x="13656404" y="467292"/>
            <a:ext cx="1821213" cy="9820269"/>
          </a:xfrm>
          <a:custGeom>
            <a:avLst/>
            <a:gdLst/>
            <a:ahLst/>
            <a:cxnLst/>
            <a:rect l="l" t="t" r="r" b="b"/>
            <a:pathLst>
              <a:path w="1821213" h="9820269">
                <a:moveTo>
                  <a:pt x="0" y="0"/>
                </a:moveTo>
                <a:lnTo>
                  <a:pt x="1821214" y="0"/>
                </a:lnTo>
                <a:lnTo>
                  <a:pt x="1821214" y="9820268"/>
                </a:lnTo>
                <a:lnTo>
                  <a:pt x="0" y="982026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ja-JP" altLang="en-US"/>
          </a:p>
        </p:txBody>
      </p:sp>
      <p:sp>
        <p:nvSpPr>
          <p:cNvPr id="8" name="Freeform 8"/>
          <p:cNvSpPr/>
          <p:nvPr/>
        </p:nvSpPr>
        <p:spPr>
          <a:xfrm flipH="1">
            <a:off x="8739246" y="4629410"/>
            <a:ext cx="3775529" cy="5658150"/>
          </a:xfrm>
          <a:custGeom>
            <a:avLst/>
            <a:gdLst/>
            <a:ahLst/>
            <a:cxnLst/>
            <a:rect l="l" t="t" r="r" b="b"/>
            <a:pathLst>
              <a:path w="3775529" h="5658150">
                <a:moveTo>
                  <a:pt x="3775530" y="0"/>
                </a:moveTo>
                <a:lnTo>
                  <a:pt x="0" y="0"/>
                </a:lnTo>
                <a:lnTo>
                  <a:pt x="0" y="5658150"/>
                </a:lnTo>
                <a:lnTo>
                  <a:pt x="3775530" y="5658150"/>
                </a:lnTo>
                <a:lnTo>
                  <a:pt x="377553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ja-JP" altLang="en-US"/>
          </a:p>
        </p:txBody>
      </p:sp>
      <p:sp>
        <p:nvSpPr>
          <p:cNvPr id="9" name="Freeform 9"/>
          <p:cNvSpPr/>
          <p:nvPr/>
        </p:nvSpPr>
        <p:spPr>
          <a:xfrm>
            <a:off x="12503889" y="4417196"/>
            <a:ext cx="6269322" cy="5870365"/>
          </a:xfrm>
          <a:custGeom>
            <a:avLst/>
            <a:gdLst/>
            <a:ahLst/>
            <a:cxnLst/>
            <a:rect l="l" t="t" r="r" b="b"/>
            <a:pathLst>
              <a:path w="6269322" h="5870365">
                <a:moveTo>
                  <a:pt x="0" y="0"/>
                </a:moveTo>
                <a:lnTo>
                  <a:pt x="6269321" y="0"/>
                </a:lnTo>
                <a:lnTo>
                  <a:pt x="6269321" y="5870364"/>
                </a:lnTo>
                <a:lnTo>
                  <a:pt x="0" y="587036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ja-JP" altLang="en-US"/>
          </a:p>
        </p:txBody>
      </p:sp>
      <p:sp>
        <p:nvSpPr>
          <p:cNvPr id="10" name="Freeform 10"/>
          <p:cNvSpPr/>
          <p:nvPr/>
        </p:nvSpPr>
        <p:spPr>
          <a:xfrm>
            <a:off x="9306726" y="6682083"/>
            <a:ext cx="2025308" cy="3604917"/>
          </a:xfrm>
          <a:custGeom>
            <a:avLst/>
            <a:gdLst/>
            <a:ahLst/>
            <a:cxnLst/>
            <a:rect l="l" t="t" r="r" b="b"/>
            <a:pathLst>
              <a:path w="2025308" h="3604917">
                <a:moveTo>
                  <a:pt x="0" y="0"/>
                </a:moveTo>
                <a:lnTo>
                  <a:pt x="2025308" y="0"/>
                </a:lnTo>
                <a:lnTo>
                  <a:pt x="2025308" y="3604917"/>
                </a:lnTo>
                <a:lnTo>
                  <a:pt x="0" y="360491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ja-JP" altLang="en-US"/>
          </a:p>
        </p:txBody>
      </p:sp>
      <p:sp>
        <p:nvSpPr>
          <p:cNvPr id="11" name="TextBox 11"/>
          <p:cNvSpPr txBox="1"/>
          <p:nvPr/>
        </p:nvSpPr>
        <p:spPr>
          <a:xfrm>
            <a:off x="2132149" y="2221059"/>
            <a:ext cx="6054336" cy="911224"/>
          </a:xfrm>
          <a:prstGeom prst="rect">
            <a:avLst/>
          </a:prstGeom>
        </p:spPr>
        <p:txBody>
          <a:bodyPr lIns="0" tIns="0" rIns="0" bIns="0" rtlCol="0" anchor="t">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OUR CONTACT</a:t>
            </a:r>
          </a:p>
        </p:txBody>
      </p:sp>
      <p:sp>
        <p:nvSpPr>
          <p:cNvPr id="12" name="TextBox 12"/>
          <p:cNvSpPr txBox="1"/>
          <p:nvPr/>
        </p:nvSpPr>
        <p:spPr>
          <a:xfrm>
            <a:off x="2875721" y="4093346"/>
            <a:ext cx="4077365" cy="366222"/>
          </a:xfrm>
          <a:prstGeom prst="rect">
            <a:avLst/>
          </a:prstGeom>
        </p:spPr>
        <p:txBody>
          <a:bodyPr lIns="0" tIns="0" rIns="0" bIns="0" rtlCol="0" anchor="t">
            <a:spAutoFit/>
          </a:bodyPr>
          <a:lstStyle/>
          <a:p>
            <a:pPr algn="l">
              <a:lnSpc>
                <a:spcPts val="3047"/>
              </a:lnSpc>
              <a:spcBef>
                <a:spcPct val="0"/>
              </a:spcBef>
            </a:pPr>
            <a:r>
              <a:rPr lang="en-US" sz="2176">
                <a:solidFill>
                  <a:srgbClr val="FFFFFF"/>
                </a:solidFill>
                <a:latin typeface="Open Sans"/>
                <a:ea typeface="Open Sans"/>
                <a:cs typeface="Open Sans"/>
                <a:sym typeface="Open Sans"/>
              </a:rPr>
              <a:t>+123-456-7890</a:t>
            </a:r>
          </a:p>
        </p:txBody>
      </p:sp>
      <p:sp>
        <p:nvSpPr>
          <p:cNvPr id="13" name="TextBox 13"/>
          <p:cNvSpPr txBox="1"/>
          <p:nvPr/>
        </p:nvSpPr>
        <p:spPr>
          <a:xfrm>
            <a:off x="2875721" y="5043448"/>
            <a:ext cx="4077365" cy="366222"/>
          </a:xfrm>
          <a:prstGeom prst="rect">
            <a:avLst/>
          </a:prstGeom>
        </p:spPr>
        <p:txBody>
          <a:bodyPr lIns="0" tIns="0" rIns="0" bIns="0" rtlCol="0" anchor="t">
            <a:spAutoFit/>
          </a:bodyPr>
          <a:lstStyle/>
          <a:p>
            <a:pPr algn="l">
              <a:lnSpc>
                <a:spcPts val="3047"/>
              </a:lnSpc>
              <a:spcBef>
                <a:spcPct val="0"/>
              </a:spcBef>
            </a:pPr>
            <a:r>
              <a:rPr lang="en-US" sz="2176">
                <a:solidFill>
                  <a:srgbClr val="FFFFFF"/>
                </a:solidFill>
                <a:latin typeface="Open Sans"/>
                <a:ea typeface="Open Sans"/>
                <a:cs typeface="Open Sans"/>
                <a:sym typeface="Open Sans"/>
              </a:rPr>
              <a:t>www.reallygreatsite.com</a:t>
            </a:r>
          </a:p>
        </p:txBody>
      </p:sp>
      <p:sp>
        <p:nvSpPr>
          <p:cNvPr id="14" name="TextBox 14"/>
          <p:cNvSpPr txBox="1"/>
          <p:nvPr/>
        </p:nvSpPr>
        <p:spPr>
          <a:xfrm>
            <a:off x="2875721" y="5996983"/>
            <a:ext cx="4077365" cy="366222"/>
          </a:xfrm>
          <a:prstGeom prst="rect">
            <a:avLst/>
          </a:prstGeom>
        </p:spPr>
        <p:txBody>
          <a:bodyPr lIns="0" tIns="0" rIns="0" bIns="0" rtlCol="0" anchor="t">
            <a:spAutoFit/>
          </a:bodyPr>
          <a:lstStyle/>
          <a:p>
            <a:pPr algn="l">
              <a:lnSpc>
                <a:spcPts val="3047"/>
              </a:lnSpc>
              <a:spcBef>
                <a:spcPct val="0"/>
              </a:spcBef>
            </a:pPr>
            <a:r>
              <a:rPr lang="en-US" sz="2176">
                <a:solidFill>
                  <a:srgbClr val="FFFFFF"/>
                </a:solidFill>
                <a:latin typeface="Open Sans"/>
                <a:ea typeface="Open Sans"/>
                <a:cs typeface="Open Sans"/>
                <a:sym typeface="Open Sans"/>
              </a:rPr>
              <a:t>hello@reallygreatsite.com</a:t>
            </a:r>
          </a:p>
        </p:txBody>
      </p:sp>
      <p:sp>
        <p:nvSpPr>
          <p:cNvPr id="15" name="TextBox 15"/>
          <p:cNvSpPr txBox="1"/>
          <p:nvPr/>
        </p:nvSpPr>
        <p:spPr>
          <a:xfrm>
            <a:off x="2875721" y="6955599"/>
            <a:ext cx="5530151" cy="366222"/>
          </a:xfrm>
          <a:prstGeom prst="rect">
            <a:avLst/>
          </a:prstGeom>
        </p:spPr>
        <p:txBody>
          <a:bodyPr lIns="0" tIns="0" rIns="0" bIns="0" rtlCol="0" anchor="t">
            <a:spAutoFit/>
          </a:bodyPr>
          <a:lstStyle/>
          <a:p>
            <a:pPr algn="l">
              <a:lnSpc>
                <a:spcPts val="3047"/>
              </a:lnSpc>
              <a:spcBef>
                <a:spcPct val="0"/>
              </a:spcBef>
            </a:pPr>
            <a:r>
              <a:rPr lang="en-US" sz="2176">
                <a:solidFill>
                  <a:srgbClr val="FFFFFF"/>
                </a:solidFill>
                <a:latin typeface="Open Sans"/>
                <a:ea typeface="Open Sans"/>
                <a:cs typeface="Open Sans"/>
                <a:sym typeface="Open Sans"/>
              </a:rPr>
              <a:t>123 Anywhere ST., Any City, ST 12345</a:t>
            </a:r>
          </a:p>
        </p:txBody>
      </p:sp>
      <p:sp>
        <p:nvSpPr>
          <p:cNvPr id="16" name="Freeform 16"/>
          <p:cNvSpPr/>
          <p:nvPr/>
        </p:nvSpPr>
        <p:spPr>
          <a:xfrm>
            <a:off x="-693887" y="8914976"/>
            <a:ext cx="4718258" cy="1372584"/>
          </a:xfrm>
          <a:custGeom>
            <a:avLst/>
            <a:gdLst/>
            <a:ahLst/>
            <a:cxnLst/>
            <a:rect l="l" t="t" r="r" b="b"/>
            <a:pathLst>
              <a:path w="4718258" h="1372584">
                <a:moveTo>
                  <a:pt x="0" y="0"/>
                </a:moveTo>
                <a:lnTo>
                  <a:pt x="4718258" y="0"/>
                </a:lnTo>
                <a:lnTo>
                  <a:pt x="4718258" y="1372584"/>
                </a:lnTo>
                <a:lnTo>
                  <a:pt x="0" y="137258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ja-JP" altLang="en-US"/>
          </a:p>
        </p:txBody>
      </p:sp>
      <p:sp>
        <p:nvSpPr>
          <p:cNvPr id="17" name="Freeform 17"/>
          <p:cNvSpPr/>
          <p:nvPr/>
        </p:nvSpPr>
        <p:spPr>
          <a:xfrm flipH="1">
            <a:off x="12207018" y="1549607"/>
            <a:ext cx="2359993" cy="823852"/>
          </a:xfrm>
          <a:custGeom>
            <a:avLst/>
            <a:gdLst/>
            <a:ahLst/>
            <a:cxnLst/>
            <a:rect l="l" t="t" r="r" b="b"/>
            <a:pathLst>
              <a:path w="2359993" h="823852">
                <a:moveTo>
                  <a:pt x="2359993" y="0"/>
                </a:moveTo>
                <a:lnTo>
                  <a:pt x="0" y="0"/>
                </a:lnTo>
                <a:lnTo>
                  <a:pt x="0" y="823852"/>
                </a:lnTo>
                <a:lnTo>
                  <a:pt x="2359993" y="823852"/>
                </a:lnTo>
                <a:lnTo>
                  <a:pt x="2359993"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ja-JP" altLang="en-US"/>
          </a:p>
        </p:txBody>
      </p:sp>
      <p:sp>
        <p:nvSpPr>
          <p:cNvPr id="18" name="Freeform 18"/>
          <p:cNvSpPr/>
          <p:nvPr/>
        </p:nvSpPr>
        <p:spPr>
          <a:xfrm>
            <a:off x="-425333" y="562555"/>
            <a:ext cx="2908065" cy="518164"/>
          </a:xfrm>
          <a:custGeom>
            <a:avLst/>
            <a:gdLst/>
            <a:ahLst/>
            <a:cxnLst/>
            <a:rect l="l" t="t" r="r" b="b"/>
            <a:pathLst>
              <a:path w="2908065" h="518164">
                <a:moveTo>
                  <a:pt x="0" y="0"/>
                </a:moveTo>
                <a:lnTo>
                  <a:pt x="2908066" y="0"/>
                </a:lnTo>
                <a:lnTo>
                  <a:pt x="2908066" y="518164"/>
                </a:lnTo>
                <a:lnTo>
                  <a:pt x="0" y="518164"/>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ja-JP" altLang="en-US"/>
          </a:p>
        </p:txBody>
      </p:sp>
      <p:sp>
        <p:nvSpPr>
          <p:cNvPr id="19" name="Freeform 19"/>
          <p:cNvSpPr/>
          <p:nvPr/>
        </p:nvSpPr>
        <p:spPr>
          <a:xfrm flipH="1">
            <a:off x="9669535" y="3132283"/>
            <a:ext cx="1914952" cy="341210"/>
          </a:xfrm>
          <a:custGeom>
            <a:avLst/>
            <a:gdLst/>
            <a:ahLst/>
            <a:cxnLst/>
            <a:rect l="l" t="t" r="r" b="b"/>
            <a:pathLst>
              <a:path w="1914952" h="341210">
                <a:moveTo>
                  <a:pt x="1914952" y="0"/>
                </a:moveTo>
                <a:lnTo>
                  <a:pt x="0" y="0"/>
                </a:lnTo>
                <a:lnTo>
                  <a:pt x="0" y="341209"/>
                </a:lnTo>
                <a:lnTo>
                  <a:pt x="1914952" y="341209"/>
                </a:lnTo>
                <a:lnTo>
                  <a:pt x="1914952"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ja-JP"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689</Words>
  <Application>Microsoft Office PowerPoint</Application>
  <PresentationFormat>ユーザー設定</PresentationFormat>
  <Paragraphs>55</Paragraphs>
  <Slides>10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Open Sans</vt:lpstr>
      <vt:lpstr>Calibri</vt:lpstr>
      <vt:lpstr>Arcade Gamer</vt:lpstr>
      <vt:lpstr>Open Sans Bold</vt:lpstr>
      <vt:lpstr>ドットゴシック 12</vt:lpstr>
      <vt:lpstr>Arial</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ZUTOMAYOくいず</dc:title>
  <dc:creator>yogiashi_kota</dc:creator>
  <cp:lastModifiedBy>過足 洸太(zeal22410088)</cp:lastModifiedBy>
  <cp:revision>2</cp:revision>
  <dcterms:created xsi:type="dcterms:W3CDTF">2006-08-16T00:00:00Z</dcterms:created>
  <dcterms:modified xsi:type="dcterms:W3CDTF">2025-05-14T02:11:48Z</dcterms:modified>
  <dc:identifier>DAGnYWDAJ5s</dc:identifier>
</cp:coreProperties>
</file>