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1638" y="13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18/08/2016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18/08/2016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Brief description</a:t>
            </a:r>
          </a:p>
          <a:p>
            <a:pPr marL="0" indent="0">
              <a:spcBef>
                <a:spcPts val="900"/>
              </a:spcBef>
              <a:buNone/>
            </a:pPr>
            <a:r>
              <a:rPr lang="en-AU" sz="2000" u="sng" dirty="0"/>
              <a:t>Role 2</a:t>
            </a:r>
            <a:r>
              <a:rPr lang="en-AU" sz="2000" dirty="0"/>
              <a:t> – Brief description</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Job IDs to have an ETA assigned to them after a Driver ID is assigned so that customers can know when to expect a package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system assigns an ETA to the package and populates that field in the database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needs to be an automated system</a:t>
            </a:r>
          </a:p>
        </p:txBody>
      </p:sp>
    </p:spTree>
    <p:extLst>
      <p:ext uri="{BB962C8B-B14F-4D97-AF65-F5344CB8AC3E}">
        <p14:creationId xmlns:p14="http://schemas.microsoft.com/office/powerpoint/2010/main" val="60570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different levels of access to the database for security purposes and to restrict users’ access so that the data integrity is secure and only the right information is being passed along to drivers for the correct package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database is built with different levels of access and different controls and functions. Acceptance criteria is ongoing, if lower level users can’t access high level functions then this is acceptable.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Low level users must not be able to change critical information – perhaps this all needs to be recorded </a:t>
            </a:r>
            <a:r>
              <a:rPr lang="en-AU" sz="2000">
                <a:solidFill>
                  <a:schemeClr val="tx1"/>
                </a:solidFill>
              </a:rPr>
              <a:t>as well?</a:t>
            </a:r>
            <a:endParaRPr lang="en-AU" sz="2000" dirty="0">
              <a:solidFill>
                <a:schemeClr val="tx1"/>
              </a:solidFill>
            </a:endParaRPr>
          </a:p>
        </p:txBody>
      </p:sp>
    </p:spTree>
    <p:extLst>
      <p:ext uri="{BB962C8B-B14F-4D97-AF65-F5344CB8AC3E}">
        <p14:creationId xmlns:p14="http://schemas.microsoft.com/office/powerpoint/2010/main" val="259385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create jobs in the system by entering delivery details which adds them to the current jobs list so that jobs can be assigned to a driver for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job information is created and that the driver can view those details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information is entered easily into a wizard with all fields filled out, if they aren’t then the form is not accepted by the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enter a destination for the package when creating a new job so that the driver can know where to delivery the package / job</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is a field on the form that allows the administrator to enter a delivery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Needs a street name, a street / unit number, postcode, suburb and state</a:t>
            </a:r>
          </a:p>
        </p:txBody>
      </p:sp>
    </p:spTree>
    <p:extLst>
      <p:ext uri="{BB962C8B-B14F-4D97-AF65-F5344CB8AC3E}">
        <p14:creationId xmlns:p14="http://schemas.microsoft.com/office/powerpoint/2010/main" val="101729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create and view package manifests from the jobs list so that the driver and the company has a list of current jobs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administrator is able to log on to the system through the portal and query the database and sort by driver and job</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311671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edit current jobs through the current jobs list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administrator can log on through the portal and access the database and is able to edit fields in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337692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post updates (changes) to be viewed by all users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users of the system are notified of any changes made to any fields, relevant to them. E.g. Driver is notified of change of pickup address or it is re-queued with another driver.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would primarily affect drivers </a:t>
            </a:r>
          </a:p>
        </p:txBody>
      </p:sp>
    </p:spTree>
    <p:extLst>
      <p:ext uri="{BB962C8B-B14F-4D97-AF65-F5344CB8AC3E}">
        <p14:creationId xmlns:p14="http://schemas.microsoft.com/office/powerpoint/2010/main" val="356941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the system to assign the package a job ID, client ID/name and a timestamp of when the job was created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That when a job is created, a timestamp is created amongst the job in the database alongside a job ID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That this process is automated</a:t>
            </a:r>
          </a:p>
        </p:txBody>
      </p:sp>
    </p:spTree>
    <p:extLst>
      <p:ext uri="{BB962C8B-B14F-4D97-AF65-F5344CB8AC3E}">
        <p14:creationId xmlns:p14="http://schemas.microsoft.com/office/powerpoint/2010/main" val="156213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Job IDs to be assigned to drivers IDs so that packages can be tracked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system assigns a job ID which his then assigned to a driver ID and able to view jobs by region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process is completed automatically without human intervention</a:t>
            </a:r>
          </a:p>
        </p:txBody>
      </p:sp>
    </p:spTree>
    <p:extLst>
      <p:ext uri="{BB962C8B-B14F-4D97-AF65-F5344CB8AC3E}">
        <p14:creationId xmlns:p14="http://schemas.microsoft.com/office/powerpoint/2010/main" val="238955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As an administrator I want to be able to manage, edit and update database tables and columns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administrator is able to log on to the system through the portal and edit tables on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administrator has to be able to have editing rights to the program and the database needs to be made so that it can be edited, perhaps marked as edited in the database?</a:t>
            </a:r>
          </a:p>
        </p:txBody>
      </p:sp>
    </p:spTree>
    <p:extLst>
      <p:ext uri="{BB962C8B-B14F-4D97-AF65-F5344CB8AC3E}">
        <p14:creationId xmlns:p14="http://schemas.microsoft.com/office/powerpoint/2010/main" val="278299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822</Words>
  <Application>Microsoft Office PowerPoint</Application>
  <PresentationFormat>A4 Paper (210x297 mm)</PresentationFormat>
  <Paragraphs>93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Kieran</cp:lastModifiedBy>
  <cp:revision>10</cp:revision>
  <dcterms:created xsi:type="dcterms:W3CDTF">2011-08-10T11:51:47Z</dcterms:created>
  <dcterms:modified xsi:type="dcterms:W3CDTF">2016-08-18T10:06:10Z</dcterms:modified>
</cp:coreProperties>
</file>