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008" y="1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22/08/2016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Admin</a:t>
            </a:r>
            <a:r>
              <a:rPr lang="en-AU" sz="2000" dirty="0" smtClean="0"/>
              <a:t>– Manage the database of the system</a:t>
            </a:r>
            <a:endParaRPr lang="en-AU" sz="2000" dirty="0"/>
          </a:p>
          <a:p>
            <a:pPr marL="0" indent="0">
              <a:spcBef>
                <a:spcPts val="900"/>
              </a:spcBef>
              <a:buNone/>
            </a:pPr>
            <a:r>
              <a:rPr lang="en-AU" sz="2000" dirty="0" smtClean="0"/>
              <a:t>Delivery System </a:t>
            </a:r>
            <a:r>
              <a:rPr lang="en-AU" sz="2000" dirty="0"/>
              <a:t>– record the package details.</a:t>
            </a:r>
          </a:p>
          <a:p>
            <a:pPr marL="0" indent="0">
              <a:spcBef>
                <a:spcPts val="900"/>
              </a:spcBef>
              <a:buNone/>
            </a:pP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Job IDs to have an ETA assigned to them after a Driver ID is assigned so that customers can know when to expect a package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system assigns an ETA to the package and populates that field in the database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This needs to be an automated system</a:t>
            </a:r>
          </a:p>
        </p:txBody>
      </p:sp>
    </p:spTree>
    <p:extLst>
      <p:ext uri="{BB962C8B-B14F-4D97-AF65-F5344CB8AC3E}">
        <p14:creationId xmlns:p14="http://schemas.microsoft.com/office/powerpoint/2010/main" val="60570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different levels of access to the database for security purposes and to restrict users’ access so that the data integrity is secure and only the right information is being passed along to drivers for the correct package delivery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database is built with different levels of access and different controls and functions. Acceptance criteria is ongoing, if lower level users can’t access high level functions then this is acceptable.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Low level users must not be able to change critical information – perhaps this all needs to be recorded </a:t>
            </a:r>
            <a:r>
              <a:rPr lang="en-AU" sz="2000">
                <a:solidFill>
                  <a:schemeClr val="tx1"/>
                </a:solidFill>
              </a:rPr>
              <a:t>as well?</a:t>
            </a:r>
            <a:endParaRPr lang="en-AU" sz="2000" dirty="0">
              <a:solidFill>
                <a:schemeClr val="tx1"/>
              </a:solidFill>
            </a:endParaRPr>
          </a:p>
        </p:txBody>
      </p:sp>
    </p:spTree>
    <p:extLst>
      <p:ext uri="{BB962C8B-B14F-4D97-AF65-F5344CB8AC3E}">
        <p14:creationId xmlns:p14="http://schemas.microsoft.com/office/powerpoint/2010/main" val="259385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a:t>
            </a:r>
          </a:p>
          <a:p>
            <a:pPr algn="ctr"/>
            <a:r>
              <a:rPr lang="en-AU" sz="2000" dirty="0" smtClean="0">
                <a:solidFill>
                  <a:schemeClr val="tx1"/>
                </a:solidFill>
              </a:rPr>
              <a:t>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 Jobs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chemeClr val="tx1"/>
                </a:solidFill>
              </a:rPr>
              <a:t>As the business owner, I want to be able to assign jobs to a driver so that I can update drivers on priority or express jobs.</a:t>
            </a:r>
            <a:endParaRPr lang="ko-KR" altLang="en-US"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Database system will be stored data and information to measure order of priority.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72673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 package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chemeClr val="tx1"/>
                </a:solidFill>
              </a:rPr>
              <a:t>As the business owner, I want to be able to assign packages to a job so that I can update what packages go to which jobs.</a:t>
            </a:r>
            <a:endParaRPr lang="ko-KR" altLang="en-US"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This package system is provided to assign.</a:t>
            </a:r>
          </a:p>
          <a:p>
            <a:pPr marL="179388" indent="-179388">
              <a:buFont typeface="Arial" pitchFamily="34" charset="0"/>
              <a:buChar char="•"/>
            </a:pPr>
            <a:r>
              <a:rPr lang="en-AU" sz="2000" dirty="0" smtClean="0">
                <a:solidFill>
                  <a:schemeClr val="tx1"/>
                </a:solidFill>
              </a:rPr>
              <a:t> Packages are assigned to drivers when packages are accepted.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92598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Recognize location of package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smtClean="0">
                <a:solidFill>
                  <a:schemeClr val="tx1"/>
                </a:solidFill>
              </a:rPr>
              <a:t>As the business owner I wish to be able to view where packages are being picked up and delivered to on a </a:t>
            </a:r>
            <a:r>
              <a:rPr lang="en-US" sz="2400" dirty="0" err="1" smtClean="0">
                <a:solidFill>
                  <a:schemeClr val="tx1"/>
                </a:solidFill>
              </a:rPr>
              <a:t>google</a:t>
            </a:r>
            <a:r>
              <a:rPr lang="en-US" sz="2400" dirty="0" smtClean="0">
                <a:solidFill>
                  <a:schemeClr val="tx1"/>
                </a:solidFill>
              </a:rPr>
              <a:t> map type system so that I can keep track of my drivers.</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Driver has received mobile device which is combined with </a:t>
            </a:r>
            <a:r>
              <a:rPr lang="en-AU" sz="2000" dirty="0" err="1" smtClean="0">
                <a:solidFill>
                  <a:schemeClr val="tx1"/>
                </a:solidFill>
              </a:rPr>
              <a:t>google</a:t>
            </a:r>
            <a:r>
              <a:rPr lang="en-AU" sz="2000" dirty="0" smtClean="0">
                <a:solidFill>
                  <a:schemeClr val="tx1"/>
                </a:solidFill>
              </a:rPr>
              <a:t> map.</a:t>
            </a:r>
          </a:p>
          <a:p>
            <a:pPr marL="179388" indent="-179388">
              <a:buFont typeface="Arial" pitchFamily="34" charset="0"/>
              <a:buChar char="•"/>
            </a:pPr>
            <a:r>
              <a:rPr lang="en-AU" sz="2000" dirty="0" smtClean="0">
                <a:solidFill>
                  <a:schemeClr val="tx1"/>
                </a:solidFill>
              </a:rPr>
              <a:t> location of driver will be stored database system automatically.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89163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smtClean="0"/>
              <a:t>Delivery time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chemeClr val="tx1"/>
                </a:solidFill>
              </a:rPr>
              <a:t>As the business owner I want to be able to set / modify the delivery times for jobs so that I can control priority or express jobs.</a:t>
            </a:r>
            <a:endParaRPr lang="ko-KR" altLang="en-US"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Delivery times system is provided.</a:t>
            </a:r>
          </a:p>
          <a:p>
            <a:pPr marL="179388" indent="-179388">
              <a:buFont typeface="Arial" pitchFamily="34" charset="0"/>
              <a:buChar char="•"/>
            </a:pPr>
            <a:r>
              <a:rPr lang="en-AU" sz="2000" dirty="0" smtClean="0">
                <a:solidFill>
                  <a:schemeClr val="tx1"/>
                </a:solidFill>
              </a:rPr>
              <a:t> This system will be changed delivery time depend on order of priority.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0501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0"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TW" sz="2400" dirty="0">
                <a:solidFill>
                  <a:schemeClr val="tx1"/>
                </a:solidFill>
              </a:rPr>
              <a:t>As the business owner I want to be able to have records of the time of the placement of jobs for reference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To record the information of time and placement for the reference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3895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TW" sz="2400" dirty="0">
                <a:solidFill>
                  <a:schemeClr val="tx1"/>
                </a:solidFill>
              </a:rPr>
              <a:t>As the business owner I want to be able to mark packages as heavy loads so that the delivery drivers know that they may need more than one person or require equipment to move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To mark the weight of the packages and determine how many staff are going to move the equipment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7926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TW" sz="2400" dirty="0">
                <a:solidFill>
                  <a:schemeClr val="tx1"/>
                </a:solidFill>
              </a:rPr>
              <a:t>As the business owner I want to be able to set jobs as high and low priority so that drivers know which packages to deliver first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Set the priority for driver which packages are going to deliver first.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51076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TW" sz="2400" dirty="0">
                <a:solidFill>
                  <a:schemeClr val="tx1"/>
                </a:solidFill>
              </a:rPr>
              <a:t>As the business owner I want to be able to cancel deliveries if need be so that I can </a:t>
            </a:r>
            <a:r>
              <a:rPr lang="en-US" altLang="zh-TW" sz="2400" dirty="0" smtClean="0">
                <a:solidFill>
                  <a:schemeClr val="tx1"/>
                </a:solidFill>
              </a:rPr>
              <a:t>fulfill </a:t>
            </a:r>
            <a:r>
              <a:rPr lang="en-US" altLang="zh-TW" sz="2400" dirty="0">
                <a:solidFill>
                  <a:schemeClr val="tx1"/>
                </a:solidFill>
              </a:rPr>
              <a:t>customer wishes or business expectations</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Provide the customer needs or business expectations for the deliveries.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82792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to be able to create jobs in the system by entering delivery details which adds them to the current jobs list so that jobs can be assigned to a driver for delivery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job information is created and that the driver can view those details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information is entered easily into a wizard with all fields filled out, if they aren’t then the form is not accepted by the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TW" sz="2400" dirty="0">
                <a:solidFill>
                  <a:schemeClr val="tx1"/>
                </a:solidFill>
              </a:rPr>
              <a:t>As the delivery driver I want to be able to access the portal/ database from a smartphone so that I can view my jobs </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Help the driver to access the information detail then show on smartphone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88885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TW" sz="2400" dirty="0">
                <a:solidFill>
                  <a:schemeClr val="tx1"/>
                </a:solidFill>
              </a:rPr>
              <a:t>As a delivery driver  I want to be able to access the portal / database and have the jobs listed in order delivery route </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Access the database system to come up with the list of delivery route that driver can be easier to figure out how far is the location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805041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TW" sz="2400" dirty="0">
                <a:solidFill>
                  <a:schemeClr val="tx1"/>
                </a:solidFill>
              </a:rPr>
              <a:t>As the delivery driver I want to be able to submit a delivery report at the end of each delivery so I can inform the company the package has been delivered or it was a </a:t>
            </a:r>
            <a:r>
              <a:rPr lang="en-US" altLang="zh-TW" sz="2400" dirty="0" smtClean="0">
                <a:solidFill>
                  <a:schemeClr val="tx1"/>
                </a:solidFill>
              </a:rPr>
              <a:t>non-delivery</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Submit the report of each package information to notice the company which package is delivered to the customer or not.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74804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Story Title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TW" sz="2400" dirty="0">
                <a:solidFill>
                  <a:schemeClr val="tx1"/>
                </a:solidFill>
              </a:rPr>
              <a:t>As a delivery driver I want to be able to access the portal and report damaged items so that the company is not liable for damaged goods that are not our fault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Access the report to make sure the goods of damaged from delivery are not company or driver’s fault.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267609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Assigned ID</a:t>
            </a:r>
            <a:endParaRPr lang="en-AU" sz="2800" dirty="0"/>
          </a:p>
        </p:txBody>
      </p:sp>
      <p:sp>
        <p:nvSpPr>
          <p:cNvPr id="7" name="Rectangle 6"/>
          <p:cNvSpPr/>
          <p:nvPr/>
        </p:nvSpPr>
        <p:spPr>
          <a:xfrm>
            <a:off x="-217" y="80215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smtClean="0">
                <a:solidFill>
                  <a:schemeClr val="tx1"/>
                </a:solidFill>
              </a:rPr>
              <a:t>As the delivery driver I need to be able to send the signature from the client to the portal through my smart phone so that we have confirmation of delivery.</a:t>
            </a:r>
          </a:p>
        </p:txBody>
      </p:sp>
      <p:sp>
        <p:nvSpPr>
          <p:cNvPr id="8" name="Rectangle 7"/>
          <p:cNvSpPr/>
          <p:nvPr/>
        </p:nvSpPr>
        <p:spPr>
          <a:xfrm>
            <a:off x="0" y="3295188"/>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 The drivers' smart phone will be able to send the clients' signature to the portal for confirmation </a:t>
            </a:r>
          </a:p>
          <a:p>
            <a:pPr marL="179705" indent="-179705">
              <a:buFont typeface="Arial" panose="020B0604020202020204" pitchFamily="34" charset="0"/>
              <a:buChar char="•"/>
            </a:pPr>
            <a:endParaRPr lang="en-AU" sz="2000" dirty="0" smtClean="0">
              <a:solidFill>
                <a:schemeClr val="tx1"/>
              </a:solidFill>
            </a:endParaRPr>
          </a:p>
          <a:p>
            <a:pPr marL="179705" indent="-179705"/>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05259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Estimated time of arrival</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chemeClr val="tx1"/>
                </a:solidFill>
              </a:rPr>
              <a:t>As the delivery driver I need to be able to mark the job as a ‘non delivery’ if the package can not be delivered so that it can marked for job reassignment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 There will be a couple of 'non delivery' sticky notes sent to drivers.</a:t>
            </a:r>
          </a:p>
          <a:p>
            <a:pPr marL="179705" indent="-179705"/>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767564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25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Restrict to access data</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ysClr val="windowText" lastClr="000000"/>
                </a:solidFill>
              </a:rPr>
              <a:t>As the delivery driver I need to be able to record the delivery time at the delivery location so that the company has records of the package in case of loss / theft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drivers will be able to record the time and location of delivery for check.</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56364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a:t>
            </a:r>
          </a:p>
          <a:p>
            <a:pPr algn="ctr"/>
            <a:r>
              <a:rPr lang="en-AU" sz="2000" dirty="0">
                <a:solidFill>
                  <a:schemeClr val="tx1"/>
                </a:solidFill>
              </a:rPr>
              <a:t>26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 Jobs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chemeClr val="tx1"/>
                </a:solidFill>
              </a:rPr>
              <a:t>As the delivery driver I need to be able to view package delivery manifest so that I can plan my route effectively in regards to express and priority jobs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 The database will automaticlly arrange the priority of delivery location based on the distance from the drivers to the locations.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837358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27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 package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chemeClr val="tx1"/>
                </a:solidFill>
              </a:rPr>
              <a:t>As the delivery driver I need to be able to modify the costs and charges in case the details of the collected package are wrong, this needs to be reflected in the system</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 Drivers will be able to edit the cost on the invoice and be read in the system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261622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28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Recognize location of package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smtClean="0">
                <a:solidFill>
                  <a:schemeClr val="tx1"/>
                </a:solidFill>
              </a:rPr>
              <a:t>As a delivery driver I want to be able to submit a report on how much I have driven so that the business can claim back on tax / record usage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 The GPS system on the dirver's trucks will record the distance.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6284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to be able to enter a destination for the package when creating a new job so that the driver can know where to delivery the package / job</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There is a field on the form that allows the administrator to enter a delivery address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Needs a street name, a street / unit number, postcode, suburb and state</a:t>
            </a:r>
          </a:p>
        </p:txBody>
      </p:sp>
    </p:spTree>
    <p:extLst>
      <p:ext uri="{BB962C8B-B14F-4D97-AF65-F5344CB8AC3E}">
        <p14:creationId xmlns:p14="http://schemas.microsoft.com/office/powerpoint/2010/main" val="1017295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29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smtClean="0"/>
              <a:t>Delivery time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chemeClr val="tx1"/>
                </a:solidFill>
              </a:rPr>
              <a:t>As a delivery driver I want to be able to update my vehicle status in case I get a flat tyre or broken down so that customers can be updated on their ETAs for packages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 The drivers can update the vehicle status and take picture for prove just in case.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561092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30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smtClean="0"/>
              <a:t>Delivery time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smtClean="0">
                <a:solidFill>
                  <a:schemeClr val="tx1"/>
                </a:solidFill>
              </a:rPr>
              <a:t>As a delivery driver I want to be able to tell my customers from looking at the portal whether their package is on road and ready for delivery or not.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 The system will update the delivery status.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987000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31</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Online Job Submission</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want to be able to submit a job via an online portal or through the phone and that my details and job orders are collected for processing</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job information is created and </a:t>
            </a:r>
            <a:r>
              <a:rPr lang="en-AU" sz="2000" dirty="0" smtClean="0">
                <a:solidFill>
                  <a:schemeClr val="tx1"/>
                </a:solidFill>
              </a:rPr>
              <a:t>is forwarded automatically for processing.</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M</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2100714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32</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Submit How Many Packages for Collection</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want to be able to be able to tell the system and the operator of how many packages I want collected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The amount of packages required is requested and forwarded into the system.</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M</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3367276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33</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Mark as ‘fragile’</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want to be able to mark my packages as fragile so they are not damaged during delivery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 tick option for “fragile?” is created and this information is forwarded into the system.</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M</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1322320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34</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Mark as ‘heavy’</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would like to mark my package as heavy if the driver needs assistance in carrying the package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 A tick option for “heavy?” is created and this information is forwarded into the system.</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M</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3730214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35</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Package Cost Estimation</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would like to be able to see the estimated cost of my package before I commit to final payment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All of the inputted information generates an estimated cost just before the payment stage.</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S</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2248377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36</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Track Delivery</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would like to be able to see the delivery status of my order through an online portal so that I am able to track whether my item has made its destination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The progress is updated by various sources including GPS and driver input and this is automatically forwarded into the system for customer viewing.</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S</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3626661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37</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Set Pickup Time</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would like to be able to be set the order pickup time so I can arrange for the delivery driver to pick up the package in a morning or afternoon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An optional field asking for a set pickup time is asked and this information is forwarded into the system.</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M</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2748447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38</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Express Option</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would like to be able to set my delivery as either a express or normal delivery so that the package might get to its destination quickly if needed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 A tick option for “express?” is created and this information is forwarded into the system.</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S</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170717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to be able to create and view package manifests from the jobs list so that the driver and the company has a list of current jobs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administrator is able to log on to the system through the portal and query the database and sort by driver and job</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administrator has to be able to have editing rights to the program and the database needs to be made so that it can be edited, perhaps marked as edited in the database?</a:t>
            </a:r>
          </a:p>
        </p:txBody>
      </p:sp>
    </p:spTree>
    <p:extLst>
      <p:ext uri="{BB962C8B-B14F-4D97-AF65-F5344CB8AC3E}">
        <p14:creationId xmlns:p14="http://schemas.microsoft.com/office/powerpoint/2010/main" val="3116710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39</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Alternative Payment Methods</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 customer I would like to able to pay for my delivery on the website using an online payment method such as PayPal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PayPal is popular an will be implemented first, and as other payment methods become popular these will be added too.</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C</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2331482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40</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Manage All Users</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Internal IT support I need to be able manage all users across all different levels of access so that I may perform maintenance on the system if needed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Create a system for IT support to manage this information</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M</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3810463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0499" y="109410"/>
            <a:ext cx="585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41</a:t>
            </a:r>
            <a:endParaRPr lang="en-AU" sz="2000" dirty="0">
              <a:solidFill>
                <a:schemeClr val="tx1"/>
              </a:solidFill>
            </a:endParaRPr>
          </a:p>
        </p:txBody>
      </p:sp>
      <p:sp>
        <p:nvSpPr>
          <p:cNvPr id="6" name="Rectangle 5"/>
          <p:cNvSpPr/>
          <p:nvPr/>
        </p:nvSpPr>
        <p:spPr>
          <a:xfrm>
            <a:off x="1603999" y="109410"/>
            <a:ext cx="599625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Modify Users</a:t>
            </a:r>
            <a:endParaRPr lang="en-AU" sz="2800" dirty="0"/>
          </a:p>
        </p:txBody>
      </p:sp>
      <p:sp>
        <p:nvSpPr>
          <p:cNvPr id="7" name="Rectangle 6"/>
          <p:cNvSpPr/>
          <p:nvPr/>
        </p:nvSpPr>
        <p:spPr>
          <a:xfrm>
            <a:off x="960499" y="822470"/>
            <a:ext cx="798525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internal IT support I need access to the system to be able to create, modify, delete user accounts (customer information, driver IDs </a:t>
            </a:r>
            <a:r>
              <a:rPr lang="en-US" dirty="0" err="1"/>
              <a:t>etc</a:t>
            </a:r>
            <a:r>
              <a:rPr lang="en-US" dirty="0"/>
              <a:t>) if needed if there is a problem with the system </a:t>
            </a:r>
            <a:endParaRPr lang="en-AU" sz="2400" dirty="0">
              <a:solidFill>
                <a:srgbClr val="002060"/>
              </a:solidFill>
            </a:endParaRPr>
          </a:p>
        </p:txBody>
      </p:sp>
      <p:sp>
        <p:nvSpPr>
          <p:cNvPr id="8" name="Rectangle 7"/>
          <p:cNvSpPr/>
          <p:nvPr/>
        </p:nvSpPr>
        <p:spPr>
          <a:xfrm>
            <a:off x="960499" y="3335530"/>
            <a:ext cx="798525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Create a system for support to modify </a:t>
            </a:r>
            <a:r>
              <a:rPr lang="en-AU" sz="2000" smtClean="0">
                <a:solidFill>
                  <a:schemeClr val="tx1"/>
                </a:solidFill>
              </a:rPr>
              <a:t>this information</a:t>
            </a:r>
            <a:endParaRPr lang="en-AU" sz="2000" dirty="0">
              <a:solidFill>
                <a:schemeClr val="tx1"/>
              </a:solidFill>
            </a:endParaRPr>
          </a:p>
        </p:txBody>
      </p:sp>
      <p:sp>
        <p:nvSpPr>
          <p:cNvPr id="11" name="Rectangle 10"/>
          <p:cNvSpPr/>
          <p:nvPr/>
        </p:nvSpPr>
        <p:spPr>
          <a:xfrm>
            <a:off x="8360749" y="109410"/>
            <a:ext cx="585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7658749" y="109410"/>
            <a:ext cx="6435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 M</a:t>
            </a:r>
            <a:endParaRPr lang="en-AU" sz="2000" dirty="0">
              <a:solidFill>
                <a:schemeClr val="tx1"/>
              </a:solidFill>
            </a:endParaRPr>
          </a:p>
        </p:txBody>
      </p:sp>
      <p:sp>
        <p:nvSpPr>
          <p:cNvPr id="13" name="Rectangle 12"/>
          <p:cNvSpPr/>
          <p:nvPr/>
        </p:nvSpPr>
        <p:spPr>
          <a:xfrm>
            <a:off x="960499" y="5128590"/>
            <a:ext cx="798525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endParaRPr lang="en-AU" sz="2000" dirty="0">
              <a:solidFill>
                <a:schemeClr val="tx1"/>
              </a:solidFill>
            </a:endParaRPr>
          </a:p>
        </p:txBody>
      </p:sp>
    </p:spTree>
    <p:extLst>
      <p:ext uri="{BB962C8B-B14F-4D97-AF65-F5344CB8AC3E}">
        <p14:creationId xmlns:p14="http://schemas.microsoft.com/office/powerpoint/2010/main" val="2594669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Warehouse employee </a:t>
            </a:r>
            <a:r>
              <a:rPr lang="en-AU" sz="2000" dirty="0" smtClean="0"/>
              <a:t> – organize, retrieve list of packages to be pickup or delivered.</a:t>
            </a:r>
          </a:p>
          <a:p>
            <a:pPr marL="0" indent="0">
              <a:spcBef>
                <a:spcPts val="900"/>
              </a:spcBef>
              <a:buNone/>
            </a:pPr>
            <a:r>
              <a:rPr lang="en-AU" sz="2000" u="sng" dirty="0" smtClean="0"/>
              <a:t>Delivery System</a:t>
            </a:r>
            <a:r>
              <a:rPr lang="en-AU" sz="2000" dirty="0" smtClean="0"/>
              <a:t> – record the package details.</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extLst>
      <p:ext uri="{BB962C8B-B14F-4D97-AF65-F5344CB8AC3E}">
        <p14:creationId xmlns:p14="http://schemas.microsoft.com/office/powerpoint/2010/main" val="45928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42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Check inventory list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SG" sz="2400" dirty="0" smtClean="0">
                <a:solidFill>
                  <a:schemeClr val="tx1"/>
                </a:solidFill>
              </a:rPr>
              <a:t>As </a:t>
            </a:r>
            <a:r>
              <a:rPr lang="en-SG" sz="2400" dirty="0">
                <a:solidFill>
                  <a:schemeClr val="tx1"/>
                </a:solidFill>
              </a:rPr>
              <a:t>a </a:t>
            </a:r>
            <a:r>
              <a:rPr lang="en-SG" sz="2400" b="1" dirty="0">
                <a:solidFill>
                  <a:schemeClr val="tx1"/>
                </a:solidFill>
              </a:rPr>
              <a:t>warehouse employee </a:t>
            </a:r>
            <a:endParaRPr lang="en-SG" sz="2400" b="1" dirty="0" smtClean="0">
              <a:solidFill>
                <a:schemeClr val="tx1"/>
              </a:solidFill>
            </a:endParaRPr>
          </a:p>
          <a:p>
            <a:endParaRPr lang="en-SG" sz="2400" b="1" dirty="0" smtClean="0">
              <a:solidFill>
                <a:schemeClr val="tx1"/>
              </a:solidFill>
            </a:endParaRPr>
          </a:p>
          <a:p>
            <a:r>
              <a:rPr lang="en-SG" sz="2400" dirty="0" smtClean="0">
                <a:solidFill>
                  <a:schemeClr val="tx1"/>
                </a:solidFill>
              </a:rPr>
              <a:t>I </a:t>
            </a:r>
            <a:r>
              <a:rPr lang="en-SG" sz="2400" dirty="0">
                <a:solidFill>
                  <a:schemeClr val="tx1"/>
                </a:solidFill>
              </a:rPr>
              <a:t>need </a:t>
            </a:r>
            <a:r>
              <a:rPr lang="en-SG" sz="2400" b="1" dirty="0">
                <a:solidFill>
                  <a:schemeClr val="tx1"/>
                </a:solidFill>
              </a:rPr>
              <a:t>access to the system to be able to check the current inventory list of </a:t>
            </a:r>
            <a:r>
              <a:rPr lang="en-SG" sz="2400" b="1" dirty="0" smtClean="0">
                <a:solidFill>
                  <a:schemeClr val="tx1"/>
                </a:solidFill>
              </a:rPr>
              <a:t>packages</a:t>
            </a:r>
          </a:p>
          <a:p>
            <a:endParaRPr lang="en-SG" sz="2400" b="1" dirty="0" smtClean="0">
              <a:solidFill>
                <a:schemeClr val="tx1"/>
              </a:solidFill>
            </a:endParaRPr>
          </a:p>
          <a:p>
            <a:r>
              <a:rPr lang="en-SG" sz="2400" dirty="0" smtClean="0">
                <a:solidFill>
                  <a:schemeClr val="tx1"/>
                </a:solidFill>
              </a:rPr>
              <a:t>so </a:t>
            </a:r>
            <a:r>
              <a:rPr lang="en-SG" sz="2400" dirty="0">
                <a:solidFill>
                  <a:schemeClr val="tx1"/>
                </a:solidFill>
              </a:rPr>
              <a:t>that </a:t>
            </a:r>
            <a:r>
              <a:rPr lang="en-SG" sz="2400" b="1" dirty="0" smtClean="0">
                <a:solidFill>
                  <a:schemeClr val="tx1"/>
                </a:solidFill>
              </a:rPr>
              <a:t>I can view which packages </a:t>
            </a:r>
            <a:r>
              <a:rPr lang="en-SG" sz="2400" b="1" dirty="0">
                <a:solidFill>
                  <a:schemeClr val="tx1"/>
                </a:solidFill>
              </a:rPr>
              <a:t>awaiting consignment or pickup</a:t>
            </a:r>
            <a:endParaRPr lang="en-AU" sz="2400" b="1"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full list of packages to be pickup or delivered will be shown in form of table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049571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Warehouse employee </a:t>
            </a:r>
            <a:r>
              <a:rPr lang="en-AU" sz="2000" dirty="0" smtClean="0"/>
              <a:t> – </a:t>
            </a:r>
            <a:r>
              <a:rPr lang="en-AU" sz="2000" dirty="0"/>
              <a:t>assign jobs to driver</a:t>
            </a:r>
            <a:r>
              <a:rPr lang="en-AU" sz="2000" dirty="0" smtClean="0"/>
              <a:t>..</a:t>
            </a:r>
          </a:p>
          <a:p>
            <a:pPr marL="0" indent="0">
              <a:spcBef>
                <a:spcPts val="900"/>
              </a:spcBef>
              <a:buNone/>
            </a:pPr>
            <a:r>
              <a:rPr lang="en-AU" sz="2000" u="sng" dirty="0" smtClean="0"/>
              <a:t>Delivery System</a:t>
            </a:r>
            <a:r>
              <a:rPr lang="en-AU" sz="2000" dirty="0" smtClean="0"/>
              <a:t> – record the package details.</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extLst>
      <p:ext uri="{BB962C8B-B14F-4D97-AF65-F5344CB8AC3E}">
        <p14:creationId xmlns:p14="http://schemas.microsoft.com/office/powerpoint/2010/main" val="190802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43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Assigning jobs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SG" sz="2400" dirty="0" smtClean="0">
                <a:solidFill>
                  <a:schemeClr val="tx1"/>
                </a:solidFill>
              </a:rPr>
              <a:t>As </a:t>
            </a:r>
            <a:r>
              <a:rPr lang="en-SG" sz="2400" dirty="0">
                <a:solidFill>
                  <a:schemeClr val="tx1"/>
                </a:solidFill>
              </a:rPr>
              <a:t>a </a:t>
            </a:r>
            <a:r>
              <a:rPr lang="en-SG" sz="2400" b="1" dirty="0">
                <a:solidFill>
                  <a:schemeClr val="tx1"/>
                </a:solidFill>
              </a:rPr>
              <a:t>warehouse employee </a:t>
            </a:r>
            <a:endParaRPr lang="en-SG" sz="2400" b="1" dirty="0" smtClean="0">
              <a:solidFill>
                <a:schemeClr val="tx1"/>
              </a:solidFill>
            </a:endParaRPr>
          </a:p>
          <a:p>
            <a:endParaRPr lang="en-SG" sz="2400" b="1" dirty="0" smtClean="0">
              <a:solidFill>
                <a:schemeClr val="tx1"/>
              </a:solidFill>
            </a:endParaRPr>
          </a:p>
          <a:p>
            <a:r>
              <a:rPr lang="en-SG" sz="2400" dirty="0" smtClean="0">
                <a:solidFill>
                  <a:schemeClr val="tx1"/>
                </a:solidFill>
              </a:rPr>
              <a:t>I </a:t>
            </a:r>
            <a:r>
              <a:rPr lang="en-SG" sz="2400" dirty="0">
                <a:solidFill>
                  <a:schemeClr val="tx1"/>
                </a:solidFill>
              </a:rPr>
              <a:t>need </a:t>
            </a:r>
            <a:r>
              <a:rPr lang="en-SG" sz="2400" b="1" dirty="0" smtClean="0">
                <a:solidFill>
                  <a:schemeClr val="tx1"/>
                </a:solidFill>
              </a:rPr>
              <a:t>be able to view current drivers</a:t>
            </a:r>
          </a:p>
          <a:p>
            <a:endParaRPr lang="en-SG" sz="2400" b="1" dirty="0" smtClean="0">
              <a:solidFill>
                <a:schemeClr val="tx1"/>
              </a:solidFill>
            </a:endParaRPr>
          </a:p>
          <a:p>
            <a:r>
              <a:rPr lang="en-SG" sz="2400" dirty="0" smtClean="0">
                <a:solidFill>
                  <a:schemeClr val="tx1"/>
                </a:solidFill>
              </a:rPr>
              <a:t>so </a:t>
            </a:r>
            <a:r>
              <a:rPr lang="en-SG" sz="2400" dirty="0">
                <a:solidFill>
                  <a:schemeClr val="tx1"/>
                </a:solidFill>
              </a:rPr>
              <a:t>that </a:t>
            </a:r>
            <a:r>
              <a:rPr lang="en-SG" sz="2400" b="1" dirty="0" smtClean="0">
                <a:solidFill>
                  <a:schemeClr val="tx1"/>
                </a:solidFill>
              </a:rPr>
              <a:t>I can assign packages to jobs in the system</a:t>
            </a:r>
            <a:endParaRPr lang="en-AU" sz="2400" b="1"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jobs are successfully assigned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47864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Warehouse employee </a:t>
            </a:r>
            <a:r>
              <a:rPr lang="en-AU" sz="2000" dirty="0" smtClean="0"/>
              <a:t> – change pickup or delivery address that keyed in wrongly in the system</a:t>
            </a:r>
          </a:p>
          <a:p>
            <a:pPr marL="0" indent="0">
              <a:spcBef>
                <a:spcPts val="900"/>
              </a:spcBef>
              <a:buNone/>
            </a:pPr>
            <a:r>
              <a:rPr lang="en-AU" sz="2000" u="sng" dirty="0" smtClean="0"/>
              <a:t>Delivery System</a:t>
            </a:r>
            <a:r>
              <a:rPr lang="en-AU" sz="2000" dirty="0" smtClean="0"/>
              <a:t> – record the package details.</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extLst>
      <p:ext uri="{BB962C8B-B14F-4D97-AF65-F5344CB8AC3E}">
        <p14:creationId xmlns:p14="http://schemas.microsoft.com/office/powerpoint/2010/main" val="926760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44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Edit package pickup or delivery address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SG" sz="2400" dirty="0" smtClean="0">
                <a:solidFill>
                  <a:schemeClr val="tx1"/>
                </a:solidFill>
              </a:rPr>
              <a:t>As </a:t>
            </a:r>
            <a:r>
              <a:rPr lang="en-SG" sz="2400" dirty="0">
                <a:solidFill>
                  <a:schemeClr val="tx1"/>
                </a:solidFill>
              </a:rPr>
              <a:t>a </a:t>
            </a:r>
            <a:r>
              <a:rPr lang="en-SG" sz="2400" b="1" dirty="0">
                <a:solidFill>
                  <a:schemeClr val="tx1"/>
                </a:solidFill>
              </a:rPr>
              <a:t>warehouse employee </a:t>
            </a:r>
            <a:endParaRPr lang="en-SG" sz="2400" b="1" dirty="0" smtClean="0">
              <a:solidFill>
                <a:schemeClr val="tx1"/>
              </a:solidFill>
            </a:endParaRPr>
          </a:p>
          <a:p>
            <a:endParaRPr lang="en-SG" sz="2400" b="1" dirty="0" smtClean="0">
              <a:solidFill>
                <a:schemeClr val="tx1"/>
              </a:solidFill>
            </a:endParaRPr>
          </a:p>
          <a:p>
            <a:r>
              <a:rPr lang="en-SG" sz="2400" dirty="0" smtClean="0">
                <a:solidFill>
                  <a:schemeClr val="tx1"/>
                </a:solidFill>
              </a:rPr>
              <a:t>I </a:t>
            </a:r>
            <a:r>
              <a:rPr lang="en-SG" sz="2400" dirty="0">
                <a:solidFill>
                  <a:schemeClr val="tx1"/>
                </a:solidFill>
              </a:rPr>
              <a:t>need </a:t>
            </a:r>
            <a:r>
              <a:rPr lang="en-SG" sz="2400" b="1" dirty="0">
                <a:solidFill>
                  <a:schemeClr val="tx1"/>
                </a:solidFill>
              </a:rPr>
              <a:t>change the current pickup or delivery address in the system if there is a </a:t>
            </a:r>
            <a:r>
              <a:rPr lang="en-SG" sz="2400" b="1" dirty="0" err="1">
                <a:solidFill>
                  <a:schemeClr val="tx1"/>
                </a:solidFill>
              </a:rPr>
              <a:t>a</a:t>
            </a:r>
            <a:r>
              <a:rPr lang="en-SG" sz="2400" b="1" dirty="0">
                <a:solidFill>
                  <a:schemeClr val="tx1"/>
                </a:solidFill>
              </a:rPr>
              <a:t> known error </a:t>
            </a:r>
          </a:p>
          <a:p>
            <a:r>
              <a:rPr lang="en-SG" sz="2400" dirty="0" smtClean="0">
                <a:solidFill>
                  <a:schemeClr val="tx1"/>
                </a:solidFill>
              </a:rPr>
              <a:t>so </a:t>
            </a:r>
            <a:r>
              <a:rPr lang="en-SG" sz="2400" dirty="0">
                <a:solidFill>
                  <a:schemeClr val="tx1"/>
                </a:solidFill>
              </a:rPr>
              <a:t>that </a:t>
            </a:r>
            <a:r>
              <a:rPr lang="en-SG" sz="2400" b="1" dirty="0" smtClean="0">
                <a:solidFill>
                  <a:schemeClr val="tx1"/>
                </a:solidFill>
              </a:rPr>
              <a:t>we can have to correct address for the package</a:t>
            </a:r>
            <a:endParaRPr lang="en-AU" sz="2400" b="1"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Address successfully </a:t>
            </a:r>
            <a:r>
              <a:rPr lang="en-AU" sz="2000" dirty="0" err="1" smtClean="0">
                <a:solidFill>
                  <a:schemeClr val="tx1"/>
                </a:solidFill>
              </a:rPr>
              <a:t>editted</a:t>
            </a:r>
            <a:r>
              <a:rPr lang="en-AU" sz="2000" dirty="0" smtClean="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684464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Warehouse employee </a:t>
            </a:r>
            <a:r>
              <a:rPr lang="en-AU" sz="2000" dirty="0" smtClean="0"/>
              <a:t> – assign a non-delivery package to a driver</a:t>
            </a:r>
          </a:p>
          <a:p>
            <a:pPr marL="0" indent="0">
              <a:spcBef>
                <a:spcPts val="900"/>
              </a:spcBef>
              <a:buNone/>
            </a:pPr>
            <a:r>
              <a:rPr lang="en-AU" sz="2000" u="sng" dirty="0" smtClean="0"/>
              <a:t>Delivery System</a:t>
            </a:r>
            <a:r>
              <a:rPr lang="en-AU" sz="2000" dirty="0" smtClean="0"/>
              <a:t> – record the package details.</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extLst>
      <p:ext uri="{BB962C8B-B14F-4D97-AF65-F5344CB8AC3E}">
        <p14:creationId xmlns:p14="http://schemas.microsoft.com/office/powerpoint/2010/main" val="184312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to be able to edit current jobs through the current jobs list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administrator can log on through the portal and access the database and is able to edit fields in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administrator has to be able to have editing rights to the program and the database needs to be made so that it can be edited, perhaps marked as edited in the database?</a:t>
            </a:r>
          </a:p>
        </p:txBody>
      </p:sp>
    </p:spTree>
    <p:extLst>
      <p:ext uri="{BB962C8B-B14F-4D97-AF65-F5344CB8AC3E}">
        <p14:creationId xmlns:p14="http://schemas.microsoft.com/office/powerpoint/2010/main" val="3376920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45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 non-delivery package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SG" sz="2400" dirty="0" smtClean="0">
                <a:solidFill>
                  <a:schemeClr val="tx1"/>
                </a:solidFill>
              </a:rPr>
              <a:t>As </a:t>
            </a:r>
            <a:r>
              <a:rPr lang="en-SG" sz="2400" dirty="0">
                <a:solidFill>
                  <a:schemeClr val="tx1"/>
                </a:solidFill>
              </a:rPr>
              <a:t>a </a:t>
            </a:r>
            <a:r>
              <a:rPr lang="en-SG" sz="2400" b="1" dirty="0">
                <a:solidFill>
                  <a:schemeClr val="tx1"/>
                </a:solidFill>
              </a:rPr>
              <a:t>warehouse employee </a:t>
            </a:r>
            <a:endParaRPr lang="en-SG" sz="2400" b="1" dirty="0" smtClean="0">
              <a:solidFill>
                <a:schemeClr val="tx1"/>
              </a:solidFill>
            </a:endParaRPr>
          </a:p>
          <a:p>
            <a:endParaRPr lang="en-SG" sz="2400" b="1" dirty="0" smtClean="0">
              <a:solidFill>
                <a:schemeClr val="tx1"/>
              </a:solidFill>
            </a:endParaRPr>
          </a:p>
          <a:p>
            <a:r>
              <a:rPr lang="en-SG" sz="2400" dirty="0" smtClean="0">
                <a:solidFill>
                  <a:schemeClr val="tx1"/>
                </a:solidFill>
              </a:rPr>
              <a:t>I </a:t>
            </a:r>
            <a:r>
              <a:rPr lang="en-SG" sz="2400" dirty="0">
                <a:solidFill>
                  <a:schemeClr val="tx1"/>
                </a:solidFill>
              </a:rPr>
              <a:t>need </a:t>
            </a:r>
            <a:r>
              <a:rPr lang="en-SG" sz="2400" b="1" dirty="0">
                <a:solidFill>
                  <a:schemeClr val="tx1"/>
                </a:solidFill>
              </a:rPr>
              <a:t>assign a package to a driver if the customer cannot come and pick it up themselves after a non delivery</a:t>
            </a:r>
          </a:p>
          <a:p>
            <a:r>
              <a:rPr lang="en-SG" sz="2400" dirty="0" smtClean="0">
                <a:solidFill>
                  <a:schemeClr val="tx1"/>
                </a:solidFill>
              </a:rPr>
              <a:t>so </a:t>
            </a:r>
            <a:r>
              <a:rPr lang="en-SG" sz="2400" dirty="0">
                <a:solidFill>
                  <a:schemeClr val="tx1"/>
                </a:solidFill>
              </a:rPr>
              <a:t>that </a:t>
            </a:r>
            <a:r>
              <a:rPr lang="en-SG" sz="2400" b="1" dirty="0" smtClean="0">
                <a:solidFill>
                  <a:schemeClr val="tx1"/>
                </a:solidFill>
              </a:rPr>
              <a:t>we can enhance our customer service experience </a:t>
            </a:r>
            <a:endParaRPr lang="en-AU" sz="2400" b="1"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Non delivery package successfully assigned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261748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Warehouse employee </a:t>
            </a:r>
            <a:r>
              <a:rPr lang="en-AU" sz="2000" dirty="0" smtClean="0"/>
              <a:t> – view information of driver’s truck loading capability </a:t>
            </a:r>
          </a:p>
          <a:p>
            <a:pPr marL="0" indent="0">
              <a:spcBef>
                <a:spcPts val="900"/>
              </a:spcBef>
              <a:buNone/>
            </a:pPr>
            <a:r>
              <a:rPr lang="en-AU" sz="2000" u="sng" dirty="0" smtClean="0"/>
              <a:t>Delivery System</a:t>
            </a:r>
            <a:r>
              <a:rPr lang="en-AU" sz="2000" dirty="0" smtClean="0"/>
              <a:t> – record the package details.</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extLst>
      <p:ext uri="{BB962C8B-B14F-4D97-AF65-F5344CB8AC3E}">
        <p14:creationId xmlns:p14="http://schemas.microsoft.com/office/powerpoint/2010/main" val="394049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46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Check driver’s truck loading capability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SG" sz="2400" dirty="0" smtClean="0">
                <a:solidFill>
                  <a:schemeClr val="tx1"/>
                </a:solidFill>
              </a:rPr>
              <a:t>As </a:t>
            </a:r>
            <a:r>
              <a:rPr lang="en-SG" sz="2400" dirty="0">
                <a:solidFill>
                  <a:schemeClr val="tx1"/>
                </a:solidFill>
              </a:rPr>
              <a:t>a </a:t>
            </a:r>
            <a:r>
              <a:rPr lang="en-SG" sz="2400" b="1" dirty="0">
                <a:solidFill>
                  <a:schemeClr val="tx1"/>
                </a:solidFill>
              </a:rPr>
              <a:t>warehouse employee </a:t>
            </a:r>
            <a:endParaRPr lang="en-SG" sz="2400" b="1" dirty="0" smtClean="0">
              <a:solidFill>
                <a:schemeClr val="tx1"/>
              </a:solidFill>
            </a:endParaRPr>
          </a:p>
          <a:p>
            <a:endParaRPr lang="en-SG" sz="2400" b="1" dirty="0" smtClean="0">
              <a:solidFill>
                <a:schemeClr val="tx1"/>
              </a:solidFill>
            </a:endParaRPr>
          </a:p>
          <a:p>
            <a:r>
              <a:rPr lang="en-SG" sz="2400" dirty="0" smtClean="0">
                <a:solidFill>
                  <a:schemeClr val="tx1"/>
                </a:solidFill>
              </a:rPr>
              <a:t>I </a:t>
            </a:r>
            <a:r>
              <a:rPr lang="en-SG" sz="2400" dirty="0">
                <a:solidFill>
                  <a:schemeClr val="tx1"/>
                </a:solidFill>
              </a:rPr>
              <a:t>need </a:t>
            </a:r>
            <a:r>
              <a:rPr lang="en-SG" sz="2400" b="1" dirty="0">
                <a:solidFill>
                  <a:schemeClr val="tx1"/>
                </a:solidFill>
              </a:rPr>
              <a:t>view the databases of drivers and their to determine if special loads can be transported in their vehicles and whether they have space to do so or </a:t>
            </a:r>
            <a:r>
              <a:rPr lang="en-SG" sz="2400" b="1" dirty="0" smtClean="0">
                <a:solidFill>
                  <a:schemeClr val="tx1"/>
                </a:solidFill>
              </a:rPr>
              <a:t>not</a:t>
            </a:r>
          </a:p>
          <a:p>
            <a:r>
              <a:rPr lang="en-SG" sz="2400" dirty="0" smtClean="0">
                <a:solidFill>
                  <a:schemeClr val="tx1"/>
                </a:solidFill>
              </a:rPr>
              <a:t>so that </a:t>
            </a:r>
            <a:r>
              <a:rPr lang="en-SG" sz="2400" b="1" dirty="0" smtClean="0">
                <a:solidFill>
                  <a:schemeClr val="tx1"/>
                </a:solidFill>
              </a:rPr>
              <a:t>I can assign package that need special delivery</a:t>
            </a:r>
            <a:endParaRPr lang="en-AU" sz="2400" b="1"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smtClean="0">
                <a:solidFill>
                  <a:schemeClr val="tx1"/>
                </a:solidFill>
              </a:rPr>
              <a:t>Special delivery package </a:t>
            </a:r>
            <a:r>
              <a:rPr lang="en-AU" sz="2000" dirty="0" smtClean="0">
                <a:solidFill>
                  <a:schemeClr val="tx1"/>
                </a:solidFill>
              </a:rPr>
              <a:t>successfully assigned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Points</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4615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to be able to post updates (changes) to be viewed by all users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users of the system are notified of any changes made to any fields, relevant to them. E.g. Driver is notified of change of pickup address or it is re-queued with another driver.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This would primarily affect drivers </a:t>
            </a:r>
          </a:p>
        </p:txBody>
      </p:sp>
    </p:spTree>
    <p:extLst>
      <p:ext uri="{BB962C8B-B14F-4D97-AF65-F5344CB8AC3E}">
        <p14:creationId xmlns:p14="http://schemas.microsoft.com/office/powerpoint/2010/main" val="356941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the system to assign the package a job ID, client ID/name and a timestamp of when the job was created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when a job is created, a timestamp is created amongst the job in the database alongside a job ID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That this process is automated</a:t>
            </a:r>
          </a:p>
        </p:txBody>
      </p:sp>
    </p:spTree>
    <p:extLst>
      <p:ext uri="{BB962C8B-B14F-4D97-AF65-F5344CB8AC3E}">
        <p14:creationId xmlns:p14="http://schemas.microsoft.com/office/powerpoint/2010/main" val="156213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Job IDs to be assigned to drivers IDs so that packages can be tracked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system assigns a job ID which his then assigned to a driver ID and able to view jobs by region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process is completed automatically without human intervention</a:t>
            </a:r>
          </a:p>
        </p:txBody>
      </p:sp>
    </p:spTree>
    <p:extLst>
      <p:ext uri="{BB962C8B-B14F-4D97-AF65-F5344CB8AC3E}">
        <p14:creationId xmlns:p14="http://schemas.microsoft.com/office/powerpoint/2010/main" val="238955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an administrator I want to be able to manage, edit and update database tables and columns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administrator is able to log on to the system through the portal and edit tables on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administrator has to be able to have editing rights to the program and the database needs to be made so that it can be edited, perhaps marked as edited in the database?</a:t>
            </a:r>
          </a:p>
        </p:txBody>
      </p:sp>
    </p:spTree>
    <p:extLst>
      <p:ext uri="{BB962C8B-B14F-4D97-AF65-F5344CB8AC3E}">
        <p14:creationId xmlns:p14="http://schemas.microsoft.com/office/powerpoint/2010/main" val="278299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3087</Words>
  <Application>Microsoft Office PowerPoint</Application>
  <PresentationFormat>A4 Paper (210x297 mm)</PresentationFormat>
  <Paragraphs>484</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NGUYEN DANG KHOA</cp:lastModifiedBy>
  <cp:revision>14</cp:revision>
  <dcterms:created xsi:type="dcterms:W3CDTF">2011-08-10T11:51:47Z</dcterms:created>
  <dcterms:modified xsi:type="dcterms:W3CDTF">2016-08-22T01:35:37Z</dcterms:modified>
</cp:coreProperties>
</file>