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B4350-8C23-8E41-9600-F94D38B409E7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4EB20-99EB-6E43-B618-73C8A34C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46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4EB20-99EB-6E43-B618-73C8A34CA9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35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94A36-7BB8-F543-8B24-2BE0722D5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052BA-32BE-D445-B78A-79584B351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DF8B2-81BE-1A4F-96C1-CE5F8BD68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2A0F-6B1E-9C46-B663-7B3B8226FD15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7072F-E863-8042-A601-8C8D8425D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C8442-7B63-6E41-B9EA-71EF8EAE8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63F7-DD3A-4341-8E29-00626BC8A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92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01767-10DC-D246-8BE8-03A99E55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0D635D-450F-A84D-A72F-035777238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9F433-8912-5648-AF19-ED047846B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2A0F-6B1E-9C46-B663-7B3B8226FD15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77E21-B0E1-5042-9096-1A1C54768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EA0B1-90A5-0A40-A782-3F47ED408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63F7-DD3A-4341-8E29-00626BC8A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4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F6373-087E-B24B-913B-56E72F340B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72D401-AD06-5F4C-9901-8E50B1186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352B1-A817-2240-9A59-42358C66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2A0F-6B1E-9C46-B663-7B3B8226FD15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C7CDA-1251-0344-BBE0-F8DE87E6D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08D12-BFB2-8741-97F9-FC136F61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63F7-DD3A-4341-8E29-00626BC8A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12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6994-E21E-4F44-868B-32B30A7F9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DECEF-C66F-EF46-9CC9-A119E1B7E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0344F-AF2B-F14B-A2DB-D2EFBC857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2A0F-6B1E-9C46-B663-7B3B8226FD15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94A4F-A115-574A-9AE4-1EF03CE73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8B547-3AC0-4D43-BBD3-211A718DA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63F7-DD3A-4341-8E29-00626BC8A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02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BF913-8373-5C4A-B013-C664B4BAC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3DD74-44E9-3E4D-9C06-47234EBBA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2C14B-85E2-6E45-94F9-0C3B60828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2A0F-6B1E-9C46-B663-7B3B8226FD15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C90DD-36DE-074E-A4F2-11767AB5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E52E9-E1C4-1C48-A40D-047D6F328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63F7-DD3A-4341-8E29-00626BC8A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45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DC326-2ACA-6C47-B53E-944740909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9DAFF-BFC1-BE47-9B00-41EB00CB5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783FD-8335-E94E-91F6-43AA61A2F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45B0D-A248-E746-AEF2-F57DD48F5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2A0F-6B1E-9C46-B663-7B3B8226FD15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B8AC9-E6C0-994C-853D-D6A43A0AD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CC88B-84A4-264F-833E-1561DCD1A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63F7-DD3A-4341-8E29-00626BC8A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77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1A73B-0720-B44B-AB51-FE3BD0AD0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C4AF3-1AF5-F54B-9EC2-D4DBED821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7150D-D278-4848-9F31-6B19E6C6E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32B84D-AFC8-334F-BC3A-BE2F92010B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005923-A357-244A-92BC-5AC5EF4582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D96EA5-B06A-F445-A89C-7AD43736A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2A0F-6B1E-9C46-B663-7B3B8226FD15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958218-D87D-6845-9E71-197B01B9B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A837C2-89BF-9D4B-8D56-882A958AA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63F7-DD3A-4341-8E29-00626BC8A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0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33B91-5A10-984A-BE1D-07906F96E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4923C7-EBF3-1C43-A0CB-8DECF59E1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2A0F-6B1E-9C46-B663-7B3B8226FD15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A683E0-AFEA-764E-B4BB-B646E9507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E20E32-3B33-004B-90EF-336211486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63F7-DD3A-4341-8E29-00626BC8A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6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D69AB-F4C4-8143-A86E-71A7D9E6C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2A0F-6B1E-9C46-B663-7B3B8226FD15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A80DBE-CAD2-1C4F-9F30-55DB026A2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32E58-8FB5-1343-90F4-C5132B64C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63F7-DD3A-4341-8E29-00626BC8A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34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B1B40-D39D-3E45-9541-7AA73491C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CF8DA-5F42-A046-B84A-8A65E8FC3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4A355A-09D3-564C-B57B-0DC7E2B02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68497-E639-9341-B259-36FDE7191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2A0F-6B1E-9C46-B663-7B3B8226FD15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A0875-DAEE-AF42-8090-64DA8A034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96620-C261-1142-BC2F-B327D9E6B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63F7-DD3A-4341-8E29-00626BC8A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81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814F8-FFAA-F944-AFEF-504A8D76C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048F0E-0563-FD4A-B7ED-CDD7925281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1B503-7005-AA47-B680-65E8460B3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E06D9-253D-2643-A7C4-E002F9B80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2A0F-6B1E-9C46-B663-7B3B8226FD15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4ABA9-A80D-D64C-B175-FEC41B850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A07C5-61DA-C142-82EA-9C5F3F170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63F7-DD3A-4341-8E29-00626BC8A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57630D-3A1F-D14D-9D16-ECC29EACC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D5E76-0AE2-074F-9064-19B333C87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E2B11-5F53-BB45-A7C9-A983E17A92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92A0F-6B1E-9C46-B663-7B3B8226FD15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601FF-6277-6F4C-BB7A-5C9FC406F4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80B05-7F55-7C46-81BA-92F3A6A11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163F7-DD3A-4341-8E29-00626BC8A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12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96661-792A-8D49-BBB9-A88796729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9AC34E-61FF-C844-8624-C6B6C6C86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311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C845655D-BA72-7343-87DE-2DBF4076F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8005" y="894863"/>
            <a:ext cx="711200" cy="711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2504E0-63D0-834B-BF4E-33460BF4AA6A}"/>
              </a:ext>
            </a:extLst>
          </p:cNvPr>
          <p:cNvSpPr txBox="1"/>
          <p:nvPr/>
        </p:nvSpPr>
        <p:spPr>
          <a:xfrm>
            <a:off x="32653" y="1606063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S3 – Raw Training Images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DB2F3-C502-A24F-B791-39589CB834E5}"/>
              </a:ext>
            </a:extLst>
          </p:cNvPr>
          <p:cNvSpPr txBox="1"/>
          <p:nvPr/>
        </p:nvSpPr>
        <p:spPr>
          <a:xfrm>
            <a:off x="3750125" y="1662859"/>
            <a:ext cx="2212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</a:t>
            </a:r>
            <a:r>
              <a:rPr lang="en-US" sz="1400" dirty="0" err="1"/>
              <a:t>SageMaker</a:t>
            </a:r>
            <a:endParaRPr lang="en-US" sz="1400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FE787FF-7FDB-A04C-AEE9-F5385D7B68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56267" y="890355"/>
            <a:ext cx="711200" cy="7112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A5E581E3-3595-8F41-8BCB-AEA160047D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04118" y="1011005"/>
            <a:ext cx="469900" cy="4699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130EA5C-8B45-0F4B-A452-011681AE82E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29366" y="2618333"/>
            <a:ext cx="469900" cy="4699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11CB248-8C87-B041-AC1C-28F93505B9D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6108" y="1005885"/>
            <a:ext cx="469900" cy="469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3BD8CD-DD5D-6B4C-BD23-787ADC0FBF52}"/>
              </a:ext>
            </a:extLst>
          </p:cNvPr>
          <p:cNvSpPr txBox="1"/>
          <p:nvPr/>
        </p:nvSpPr>
        <p:spPr>
          <a:xfrm>
            <a:off x="3758043" y="3031080"/>
            <a:ext cx="2212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Notebook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DD10C6-6757-1F45-B95E-9D76C7BC23CB}"/>
              </a:ext>
            </a:extLst>
          </p:cNvPr>
          <p:cNvSpPr txBox="1"/>
          <p:nvPr/>
        </p:nvSpPr>
        <p:spPr>
          <a:xfrm>
            <a:off x="5504785" y="1402740"/>
            <a:ext cx="2212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4635A8-1F13-0D4E-BE0B-1C6DD83B1D68}"/>
              </a:ext>
            </a:extLst>
          </p:cNvPr>
          <p:cNvSpPr txBox="1"/>
          <p:nvPr/>
        </p:nvSpPr>
        <p:spPr>
          <a:xfrm>
            <a:off x="1945231" y="1475785"/>
            <a:ext cx="2212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Train</a:t>
            </a:r>
          </a:p>
          <a:p>
            <a:pPr algn="ctr"/>
            <a:r>
              <a:rPr lang="en-US" sz="1400" dirty="0"/>
              <a:t>Image-classification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83C2EEB-1F33-E642-9192-CDAB5E19108E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 flipV="1">
            <a:off x="1539205" y="1245955"/>
            <a:ext cx="1264913" cy="450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10EAB58-7140-B546-AE71-6304A4DE6291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274018" y="1245955"/>
            <a:ext cx="118224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D07B346-0A75-0046-BF06-CB0AB3EFA6CD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H="1" flipV="1">
            <a:off x="4856399" y="1970636"/>
            <a:ext cx="7917" cy="64769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FCA966-D88A-364F-AD7C-043EDDB71974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5167467" y="1240835"/>
            <a:ext cx="1208641" cy="512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15670E6-2A2A-1B43-BA46-FA1C8F46E678}"/>
              </a:ext>
            </a:extLst>
          </p:cNvPr>
          <p:cNvSpPr txBox="1"/>
          <p:nvPr/>
        </p:nvSpPr>
        <p:spPr>
          <a:xfrm>
            <a:off x="8628914" y="164332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API Gateway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DD5F4C39-2CCB-2D47-A505-41A4C36AB31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424266" y="885235"/>
            <a:ext cx="711200" cy="71120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F51ED003-2EBD-8041-ADA2-6F65006DA38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757590" y="890355"/>
            <a:ext cx="711200" cy="7112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BBCD809-1308-D249-A31E-A4BD50264515}"/>
              </a:ext>
            </a:extLst>
          </p:cNvPr>
          <p:cNvSpPr txBox="1"/>
          <p:nvPr/>
        </p:nvSpPr>
        <p:spPr>
          <a:xfrm>
            <a:off x="7359914" y="1601555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Lambda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C3C936C7-6B5C-2042-AAA1-BC430F6C549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flipH="1">
            <a:off x="9538073" y="4671947"/>
            <a:ext cx="483586" cy="46990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EBC58F3-09C0-0846-945E-96A69C7E6FDA}"/>
              </a:ext>
            </a:extLst>
          </p:cNvPr>
          <p:cNvCxnSpPr>
            <a:cxnSpLocks/>
            <a:stCxn id="29" idx="0"/>
            <a:endCxn id="26" idx="2"/>
          </p:cNvCxnSpPr>
          <p:nvPr/>
        </p:nvCxnSpPr>
        <p:spPr>
          <a:xfrm flipV="1">
            <a:off x="9779866" y="1596435"/>
            <a:ext cx="0" cy="307551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64C3B3A-F554-2142-A628-0F2B9B989C75}"/>
              </a:ext>
            </a:extLst>
          </p:cNvPr>
          <p:cNvCxnSpPr>
            <a:cxnSpLocks/>
            <a:stCxn id="27" idx="1"/>
            <a:endCxn id="8" idx="3"/>
          </p:cNvCxnSpPr>
          <p:nvPr/>
        </p:nvCxnSpPr>
        <p:spPr>
          <a:xfrm flipH="1" flipV="1">
            <a:off x="6846008" y="1240835"/>
            <a:ext cx="911582" cy="512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5195FB0-DB6B-224F-8DBC-991DBFFA55D3}"/>
              </a:ext>
            </a:extLst>
          </p:cNvPr>
          <p:cNvCxnSpPr>
            <a:cxnSpLocks/>
            <a:stCxn id="26" idx="1"/>
            <a:endCxn id="27" idx="3"/>
          </p:cNvCxnSpPr>
          <p:nvPr/>
        </p:nvCxnSpPr>
        <p:spPr>
          <a:xfrm flipH="1">
            <a:off x="8468790" y="1240835"/>
            <a:ext cx="955476" cy="512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7E826F63-BEFC-8C46-8213-49A828A43F45}"/>
              </a:ext>
            </a:extLst>
          </p:cNvPr>
          <p:cNvSpPr/>
          <p:nvPr/>
        </p:nvSpPr>
        <p:spPr>
          <a:xfrm>
            <a:off x="148281" y="247136"/>
            <a:ext cx="10602097" cy="3336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5C223D5C-AAAB-3A45-92DC-99E5C33328F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53811" y="247135"/>
            <a:ext cx="330200" cy="330200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DFAD4B98-AE08-B148-81B7-1D5BCBAD140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flipH="1">
            <a:off x="926861" y="4671947"/>
            <a:ext cx="483586" cy="469900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56887A9-6F31-E945-983B-808D5548E2E1}"/>
              </a:ext>
            </a:extLst>
          </p:cNvPr>
          <p:cNvCxnSpPr>
            <a:cxnSpLocks/>
            <a:stCxn id="48" idx="0"/>
            <a:endCxn id="3" idx="2"/>
          </p:cNvCxnSpPr>
          <p:nvPr/>
        </p:nvCxnSpPr>
        <p:spPr>
          <a:xfrm flipV="1">
            <a:off x="1168654" y="1913840"/>
            <a:ext cx="14951" cy="275810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0555DEE-DFE1-FC46-8B64-A63DA7920ED4}"/>
              </a:ext>
            </a:extLst>
          </p:cNvPr>
          <p:cNvSpPr txBox="1"/>
          <p:nvPr/>
        </p:nvSpPr>
        <p:spPr>
          <a:xfrm>
            <a:off x="173899" y="5141847"/>
            <a:ext cx="2374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Upload Training Images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AB1B8AB-47BA-F54A-A66C-F2DD711DE33A}"/>
              </a:ext>
            </a:extLst>
          </p:cNvPr>
          <p:cNvSpPr txBox="1"/>
          <p:nvPr/>
        </p:nvSpPr>
        <p:spPr>
          <a:xfrm>
            <a:off x="8628914" y="5141847"/>
            <a:ext cx="2080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 Testing Images</a:t>
            </a:r>
          </a:p>
        </p:txBody>
      </p:sp>
    </p:spTree>
    <p:extLst>
      <p:ext uri="{BB962C8B-B14F-4D97-AF65-F5344CB8AC3E}">
        <p14:creationId xmlns:p14="http://schemas.microsoft.com/office/powerpoint/2010/main" val="1537142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25</Words>
  <Application>Microsoft Macintosh PowerPoint</Application>
  <PresentationFormat>Widescreen</PresentationFormat>
  <Paragraphs>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 Ryan</dc:creator>
  <cp:lastModifiedBy>Pat Ryan</cp:lastModifiedBy>
  <cp:revision>3</cp:revision>
  <dcterms:created xsi:type="dcterms:W3CDTF">2019-10-30T01:34:48Z</dcterms:created>
  <dcterms:modified xsi:type="dcterms:W3CDTF">2019-10-30T01:51:12Z</dcterms:modified>
</cp:coreProperties>
</file>