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3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B4350-8C23-8E41-9600-F94D38B409E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4EB20-99EB-6E43-B618-73C8A34C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4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4EB20-99EB-6E43-B618-73C8A34CA9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4A36-7BB8-F543-8B24-2BE0722D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052BA-32BE-D445-B78A-79584B35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F8B2-81BE-1A4F-96C1-CE5F8BD6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072F-E863-8042-A601-8C8D8425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8442-7B63-6E41-B9EA-71EF8EAE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1767-10DC-D246-8BE8-03A99E55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D635D-450F-A84D-A72F-03577723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9F433-8912-5648-AF19-ED047846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7E21-B0E1-5042-9096-1A1C5476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EA0B1-90A5-0A40-A782-3F47ED40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F6373-087E-B24B-913B-56E72F340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2D401-AD06-5F4C-9901-8E50B1186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52B1-A817-2240-9A59-42358C66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7CDA-1251-0344-BBE0-F8DE87E6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8D12-BFB2-8741-97F9-FC136F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6994-E21E-4F44-868B-32B30A7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ECEF-C66F-EF46-9CC9-A119E1B7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344F-AF2B-F14B-A2DB-D2EFBC85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4A4F-A115-574A-9AE4-1EF03CE7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B547-3AC0-4D43-BBD3-211A718D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0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F913-8373-5C4A-B013-C664B4BA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3DD74-44E9-3E4D-9C06-47234EBB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C14B-85E2-6E45-94F9-0C3B6082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90DD-36DE-074E-A4F2-11767AB5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52E9-E1C4-1C48-A40D-047D6F32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C326-2ACA-6C47-B53E-94474090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DAFF-BFC1-BE47-9B00-41EB00CB5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783FD-8335-E94E-91F6-43AA61A2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45B0D-A248-E746-AEF2-F57DD48F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8AC9-E6C0-994C-853D-D6A43A0A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C88B-84A4-264F-833E-1561DCD1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A73B-0720-B44B-AB51-FE3BD0AD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C4AF3-1AF5-F54B-9EC2-D4DBED82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7150D-D278-4848-9F31-6B19E6C6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2B84D-AFC8-334F-BC3A-BE2F92010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05923-A357-244A-92BC-5AC5EF458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96EA5-B06A-F445-A89C-7AD4373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58218-D87D-6845-9E71-197B01B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837C2-89BF-9D4B-8D56-882A958A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3B91-5A10-984A-BE1D-07906F96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923C7-EBF3-1C43-A0CB-8DECF59E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683E0-AFEA-764E-B4BB-B646E950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20E32-3B33-004B-90EF-33621148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69AB-F4C4-8143-A86E-71A7D9E6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80DBE-CAD2-1C4F-9F30-55DB026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32E58-8FB5-1343-90F4-C5132B64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1B40-D39D-3E45-9541-7AA73491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F8DA-5F42-A046-B84A-8A65E8FC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A355A-09D3-564C-B57B-0DC7E2B02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8497-E639-9341-B259-36FDE719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A0875-DAEE-AF42-8090-64DA8A03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96620-C261-1142-BC2F-B327D9E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4F8-FFAA-F944-AFEF-504A8D76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48F0E-0563-FD4A-B7ED-CDD792528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1B503-7005-AA47-B680-65E8460B3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06D9-253D-2643-A7C4-E002F9B8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ABA9-A80D-D64C-B175-FEC41B85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07C5-61DA-C142-82EA-9C5F3F1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7630D-3A1F-D14D-9D16-ECC29EAC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5E76-0AE2-074F-9064-19B333C8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2B11-5F53-BB45-A7C9-A983E17A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2A0F-6B1E-9C46-B663-7B3B8226FD1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01FF-6277-6F4C-BB7A-5C9FC406F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0B05-7F55-7C46-81BA-92F3A6A1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63F7-DD3A-4341-8E29-00626BC8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6661-792A-8D49-BBB9-A8879672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AC34E-61FF-C844-8624-C6B6C6C8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845655D-BA72-7343-87DE-2DBF4076F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5" y="894863"/>
            <a:ext cx="711200" cy="71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504E0-63D0-834B-BF4E-33460BF4AA6A}"/>
              </a:ext>
            </a:extLst>
          </p:cNvPr>
          <p:cNvSpPr txBox="1"/>
          <p:nvPr/>
        </p:nvSpPr>
        <p:spPr>
          <a:xfrm>
            <a:off x="32653" y="160606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S3 – Raw Training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DB2F3-C502-A24F-B791-39589CB834E5}"/>
              </a:ext>
            </a:extLst>
          </p:cNvPr>
          <p:cNvSpPr txBox="1"/>
          <p:nvPr/>
        </p:nvSpPr>
        <p:spPr>
          <a:xfrm>
            <a:off x="3750125" y="1662859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endParaRPr lang="en-US" sz="1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E787FF-7FDB-A04C-AEE9-F5385D7B6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267" y="890355"/>
            <a:ext cx="711200" cy="711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5E581E3-3595-8F41-8BCB-AEA160047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4118" y="1011005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30EA5C-8B45-0F4B-A452-011681AE82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9366" y="2618333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1CB248-8C87-B041-AC1C-28F93505B9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6108" y="1005885"/>
            <a:ext cx="469900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BD8CD-DD5D-6B4C-BD23-787ADC0FBF52}"/>
              </a:ext>
            </a:extLst>
          </p:cNvPr>
          <p:cNvSpPr txBox="1"/>
          <p:nvPr/>
        </p:nvSpPr>
        <p:spPr>
          <a:xfrm>
            <a:off x="3758043" y="3031080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Notebook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D10C6-6757-1F45-B95E-9D76C7BC23CB}"/>
              </a:ext>
            </a:extLst>
          </p:cNvPr>
          <p:cNvSpPr txBox="1"/>
          <p:nvPr/>
        </p:nvSpPr>
        <p:spPr>
          <a:xfrm>
            <a:off x="5504785" y="1402740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635A8-1F13-0D4E-BE0B-1C6DD83B1D68}"/>
              </a:ext>
            </a:extLst>
          </p:cNvPr>
          <p:cNvSpPr txBox="1"/>
          <p:nvPr/>
        </p:nvSpPr>
        <p:spPr>
          <a:xfrm>
            <a:off x="1945231" y="1475785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</a:t>
            </a:r>
          </a:p>
          <a:p>
            <a:pPr algn="ctr"/>
            <a:r>
              <a:rPr lang="en-US" sz="1400" dirty="0"/>
              <a:t>Image-classification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3C2EEB-1F33-E642-9192-CDAB5E19108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1539205" y="1245955"/>
            <a:ext cx="1264913" cy="45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EAB58-7140-B546-AE71-6304A4DE629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74018" y="1245955"/>
            <a:ext cx="118224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7B346-0A75-0046-BF06-CB0AB3EFA6CD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856399" y="1970636"/>
            <a:ext cx="7917" cy="64769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CA966-D88A-364F-AD7C-043EDDB7197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7467" y="1240835"/>
            <a:ext cx="1208641" cy="51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5670E6-2A2A-1B43-BA46-FA1C8F46E678}"/>
              </a:ext>
            </a:extLst>
          </p:cNvPr>
          <p:cNvSpPr txBox="1"/>
          <p:nvPr/>
        </p:nvSpPr>
        <p:spPr>
          <a:xfrm>
            <a:off x="8628914" y="164332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D5F4C39-2CCB-2D47-A505-41A4C36AB3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24266" y="885235"/>
            <a:ext cx="711200" cy="711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51ED003-2EBD-8041-ADA2-6F65006DA3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7590" y="890355"/>
            <a:ext cx="711200" cy="711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BCD809-1308-D249-A31E-A4BD50264515}"/>
              </a:ext>
            </a:extLst>
          </p:cNvPr>
          <p:cNvSpPr txBox="1"/>
          <p:nvPr/>
        </p:nvSpPr>
        <p:spPr>
          <a:xfrm>
            <a:off x="7359914" y="1601555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3C936C7-6B5C-2042-AAA1-BC430F6C54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9538073" y="4671947"/>
            <a:ext cx="483586" cy="4699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BC58F3-09C0-0846-945E-96A69C7E6FDA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9779866" y="1596435"/>
            <a:ext cx="0" cy="3075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4C3B3A-F554-2142-A628-0F2B9B989C75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6846008" y="1240835"/>
            <a:ext cx="911582" cy="51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195FB0-DB6B-224F-8DBC-991DBFFA55D3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8468790" y="1240835"/>
            <a:ext cx="955476" cy="51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826F63-BEFC-8C46-8213-49A828A43F45}"/>
              </a:ext>
            </a:extLst>
          </p:cNvPr>
          <p:cNvSpPr/>
          <p:nvPr/>
        </p:nvSpPr>
        <p:spPr>
          <a:xfrm>
            <a:off x="148281" y="247136"/>
            <a:ext cx="10602097" cy="3336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C223D5C-AAAB-3A45-92DC-99E5C33328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811" y="247135"/>
            <a:ext cx="330200" cy="330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FAD4B98-AE08-B148-81B7-1D5BCBAD14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926861" y="4671947"/>
            <a:ext cx="483586" cy="4699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6887A9-6F31-E945-983B-808D5548E2E1}"/>
              </a:ext>
            </a:extLst>
          </p:cNvPr>
          <p:cNvCxnSpPr>
            <a:cxnSpLocks/>
            <a:stCxn id="48" idx="0"/>
            <a:endCxn id="3" idx="2"/>
          </p:cNvCxnSpPr>
          <p:nvPr/>
        </p:nvCxnSpPr>
        <p:spPr>
          <a:xfrm flipV="1">
            <a:off x="1168654" y="1913840"/>
            <a:ext cx="14951" cy="27581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555DEE-DFE1-FC46-8B64-A63DA7920ED4}"/>
              </a:ext>
            </a:extLst>
          </p:cNvPr>
          <p:cNvSpPr txBox="1"/>
          <p:nvPr/>
        </p:nvSpPr>
        <p:spPr>
          <a:xfrm>
            <a:off x="173899" y="5141847"/>
            <a:ext cx="23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Training Images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B1B8AB-47BA-F54A-A66C-F2DD711DE33A}"/>
              </a:ext>
            </a:extLst>
          </p:cNvPr>
          <p:cNvSpPr txBox="1"/>
          <p:nvPr/>
        </p:nvSpPr>
        <p:spPr>
          <a:xfrm>
            <a:off x="8628914" y="5141847"/>
            <a:ext cx="2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Testing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7B1A6-19C4-E645-8E1D-5D782B78E938}"/>
              </a:ext>
            </a:extLst>
          </p:cNvPr>
          <p:cNvSpPr txBox="1"/>
          <p:nvPr/>
        </p:nvSpPr>
        <p:spPr>
          <a:xfrm>
            <a:off x="7038475" y="307920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Polly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C8029E1-388C-464D-A82D-D1D4EB6FE90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33827" y="230670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AA0825-833C-B044-8FF5-A6444A0FA595}"/>
              </a:ext>
            </a:extLst>
          </p:cNvPr>
          <p:cNvSpPr txBox="1"/>
          <p:nvPr/>
        </p:nvSpPr>
        <p:spPr>
          <a:xfrm>
            <a:off x="9790331" y="3899471"/>
            <a:ext cx="130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Post test image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2EFB8E-B5DD-CF49-BE4F-C342D88BD826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H="1" flipV="1">
            <a:off x="8189427" y="3386985"/>
            <a:ext cx="1348646" cy="15199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C8420D-3291-974F-A8B5-529BD97B50D9}"/>
              </a:ext>
            </a:extLst>
          </p:cNvPr>
          <p:cNvSpPr txBox="1"/>
          <p:nvPr/>
        </p:nvSpPr>
        <p:spPr>
          <a:xfrm>
            <a:off x="7482403" y="4062161"/>
            <a:ext cx="1348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audio response from prediction</a:t>
            </a:r>
          </a:p>
        </p:txBody>
      </p:sp>
    </p:spTree>
    <p:extLst>
      <p:ext uri="{BB962C8B-B14F-4D97-AF65-F5344CB8AC3E}">
        <p14:creationId xmlns:p14="http://schemas.microsoft.com/office/powerpoint/2010/main" val="153714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Ryan</dc:creator>
  <cp:lastModifiedBy>Pat Ryan</cp:lastModifiedBy>
  <cp:revision>4</cp:revision>
  <dcterms:created xsi:type="dcterms:W3CDTF">2019-10-30T01:34:48Z</dcterms:created>
  <dcterms:modified xsi:type="dcterms:W3CDTF">2019-10-31T02:37:18Z</dcterms:modified>
</cp:coreProperties>
</file>