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0" r:id="rId6"/>
    <p:sldId id="261" r:id="rId7"/>
    <p:sldId id="262"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Kotagiri" userId="a0e6078d2139b149" providerId="LiveId" clId="{BBCA0054-1528-4E0C-8294-0F5BAB5579C2}"/>
    <pc:docChg chg="modSld">
      <pc:chgData name="Ramya Kotagiri" userId="a0e6078d2139b149" providerId="LiveId" clId="{BBCA0054-1528-4E0C-8294-0F5BAB5579C2}" dt="2024-01-08T05:29:55.752" v="645" actId="14100"/>
      <pc:docMkLst>
        <pc:docMk/>
      </pc:docMkLst>
      <pc:sldChg chg="addSp modSp mod">
        <pc:chgData name="Ramya Kotagiri" userId="a0e6078d2139b149" providerId="LiveId" clId="{BBCA0054-1528-4E0C-8294-0F5BAB5579C2}" dt="2024-01-08T05:29:55.752" v="645" actId="14100"/>
        <pc:sldMkLst>
          <pc:docMk/>
          <pc:sldMk cId="1381094732" sldId="256"/>
        </pc:sldMkLst>
        <pc:spChg chg="mod">
          <ac:chgData name="Ramya Kotagiri" userId="a0e6078d2139b149" providerId="LiveId" clId="{BBCA0054-1528-4E0C-8294-0F5BAB5579C2}" dt="2024-01-08T05:12:54.156" v="10" actId="14100"/>
          <ac:spMkLst>
            <pc:docMk/>
            <pc:sldMk cId="1381094732" sldId="256"/>
            <ac:spMk id="2" creationId="{C0AFE6A4-6559-BDAC-1A10-48EF193C6579}"/>
          </ac:spMkLst>
        </pc:spChg>
        <pc:spChg chg="mod">
          <ac:chgData name="Ramya Kotagiri" userId="a0e6078d2139b149" providerId="LiveId" clId="{BBCA0054-1528-4E0C-8294-0F5BAB5579C2}" dt="2024-01-08T05:27:55.905" v="638" actId="20577"/>
          <ac:spMkLst>
            <pc:docMk/>
            <pc:sldMk cId="1381094732" sldId="256"/>
            <ac:spMk id="3" creationId="{29D5AB14-2D1D-7DE6-7AD4-29D098A782C3}"/>
          </ac:spMkLst>
        </pc:spChg>
        <pc:picChg chg="add mod">
          <ac:chgData name="Ramya Kotagiri" userId="a0e6078d2139b149" providerId="LiveId" clId="{BBCA0054-1528-4E0C-8294-0F5BAB5579C2}" dt="2024-01-08T05:29:55.752" v="645" actId="14100"/>
          <ac:picMkLst>
            <pc:docMk/>
            <pc:sldMk cId="1381094732" sldId="256"/>
            <ac:picMk id="8" creationId="{3CFFEDFA-700C-809C-9CA2-5BF0F7736829}"/>
          </ac:picMkLst>
        </pc:picChg>
      </pc:sldChg>
      <pc:sldChg chg="modSp mod">
        <pc:chgData name="Ramya Kotagiri" userId="a0e6078d2139b149" providerId="LiveId" clId="{BBCA0054-1528-4E0C-8294-0F5BAB5579C2}" dt="2024-01-08T05:12:12.269" v="9" actId="1076"/>
        <pc:sldMkLst>
          <pc:docMk/>
          <pc:sldMk cId="2488803640" sldId="261"/>
        </pc:sldMkLst>
        <pc:spChg chg="mod">
          <ac:chgData name="Ramya Kotagiri" userId="a0e6078d2139b149" providerId="LiveId" clId="{BBCA0054-1528-4E0C-8294-0F5BAB5579C2}" dt="2024-01-08T05:12:03.872" v="7" actId="14100"/>
          <ac:spMkLst>
            <pc:docMk/>
            <pc:sldMk cId="2488803640" sldId="261"/>
            <ac:spMk id="3" creationId="{1CF904F7-7380-AA05-2CCC-F997FFD66F7D}"/>
          </ac:spMkLst>
        </pc:spChg>
        <pc:picChg chg="mod">
          <ac:chgData name="Ramya Kotagiri" userId="a0e6078d2139b149" providerId="LiveId" clId="{BBCA0054-1528-4E0C-8294-0F5BAB5579C2}" dt="2024-01-08T05:12:12.269" v="9" actId="1076"/>
          <ac:picMkLst>
            <pc:docMk/>
            <pc:sldMk cId="2488803640" sldId="261"/>
            <ac:picMk id="6" creationId="{ED162541-142B-A44C-47FF-1AC6F9ED6B80}"/>
          </ac:picMkLst>
        </pc:picChg>
      </pc:sldChg>
      <pc:sldChg chg="modSp mod">
        <pc:chgData name="Ramya Kotagiri" userId="a0e6078d2139b149" providerId="LiveId" clId="{BBCA0054-1528-4E0C-8294-0F5BAB5579C2}" dt="2024-01-08T05:11:26.961" v="4" actId="14100"/>
        <pc:sldMkLst>
          <pc:docMk/>
          <pc:sldMk cId="71914417" sldId="266"/>
        </pc:sldMkLst>
        <pc:spChg chg="mod">
          <ac:chgData name="Ramya Kotagiri" userId="a0e6078d2139b149" providerId="LiveId" clId="{BBCA0054-1528-4E0C-8294-0F5BAB5579C2}" dt="2024-01-08T05:11:26.961" v="4" actId="14100"/>
          <ac:spMkLst>
            <pc:docMk/>
            <pc:sldMk cId="71914417" sldId="266"/>
            <ac:spMk id="3" creationId="{EFAD0132-6B9D-625F-C80E-A54CA79F39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ACC9-E1BF-83EF-51DE-5D945C021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A8C9C7-72E4-5ED5-D500-697C60E27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495E66-B7E3-E6A6-21B2-CFAD207A3714}"/>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18B8B6F1-EF81-D741-ABC3-E887F707D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31246-9970-336E-AD24-4E2EC24F176B}"/>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135333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124A-AE6E-1F92-6228-541245EBA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72A611-B3A9-7BDA-1E4C-946FD1478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5C59A-28C6-36A1-E537-0483B8E93F13}"/>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EEF2CC43-1E15-776A-80C8-8B39D7698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2AF18-C935-11C3-309E-0E12150F0D9B}"/>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371620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904FC-DF1F-5802-4B26-3CEE88E43F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07B2D-74CE-786B-2D78-742AEEEC24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ACD3B-8108-0A3E-B2E1-7B934950BF90}"/>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1E4F37E8-32CB-E339-5069-7657296AF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595BA-670D-AF90-F603-9C830D25C8B7}"/>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309936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E040-17BE-F185-EECC-8B6C185727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C665D-1145-7343-F1CC-5556FDDD7C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E68140-FBC2-88FD-DB56-CBAC8E797D69}"/>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69653734-5CF1-7427-21DF-8EC388719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C6185-B8C1-8717-35F0-BE2688CECFF4}"/>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116030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709C-3EFF-1F47-9A05-8769403437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F0D08-74CC-DF9A-A571-B40AB24786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9502E5-32D8-B644-7BCF-38E14662BC4A}"/>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719F0DB6-A7B1-8FB8-E09C-ECF5A2A0A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A303E-B9F5-579B-4DF4-D25C02B62B6E}"/>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420056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DC04-40E4-AE18-61E4-B6835E5005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874C5-52CA-57B9-0527-927E35B56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097331-2EBD-D6DF-60D7-620F007D4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28AE45-8A4D-7681-7199-9CC246623E63}"/>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6" name="Footer Placeholder 5">
            <a:extLst>
              <a:ext uri="{FF2B5EF4-FFF2-40B4-BE49-F238E27FC236}">
                <a16:creationId xmlns:a16="http://schemas.microsoft.com/office/drawing/2014/main" id="{1373290C-23BE-3F88-2889-55CA80C1A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58343-3F20-57E7-5D35-4D6F4E5DB07C}"/>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114668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1CDD-73B1-1832-4D2D-2DFA56D1C0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E6C3D4-DC4C-015C-8684-56AEF0336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A3B942-E047-AA0B-EC83-33A091074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98C375-F7DB-0D33-0B6F-33E676A02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04E54-6A84-7567-731C-27DE28010A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F45C9A-C1C3-06DC-94C4-25248C3D31BA}"/>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8" name="Footer Placeholder 7">
            <a:extLst>
              <a:ext uri="{FF2B5EF4-FFF2-40B4-BE49-F238E27FC236}">
                <a16:creationId xmlns:a16="http://schemas.microsoft.com/office/drawing/2014/main" id="{579357D3-0A33-94BB-EBFF-E44B85C809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86D5CD-1A97-6C80-E402-D9D9E17FB6F3}"/>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21937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CF4C-DF61-7E30-CF79-2AA175A574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2B4784-087D-6C33-BC05-B95926373E68}"/>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4" name="Footer Placeholder 3">
            <a:extLst>
              <a:ext uri="{FF2B5EF4-FFF2-40B4-BE49-F238E27FC236}">
                <a16:creationId xmlns:a16="http://schemas.microsoft.com/office/drawing/2014/main" id="{23ECA021-017F-357D-F3C6-3862E7B5B6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1CC07-C78D-87EE-4BFC-C86F0DC4DAB4}"/>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207849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1D092-9B35-5045-FCBB-453D71D58A03}"/>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3" name="Footer Placeholder 2">
            <a:extLst>
              <a:ext uri="{FF2B5EF4-FFF2-40B4-BE49-F238E27FC236}">
                <a16:creationId xmlns:a16="http://schemas.microsoft.com/office/drawing/2014/main" id="{3005A3EA-79EF-C632-9459-074DA9C64C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C511FF-9EC2-42F2-AE09-4F14FB6226C8}"/>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39916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E1A8-35FC-281D-1C74-7A99DFA68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AFEC52-A8B6-4177-5373-E063F9548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C69BAA-7D7D-BFFB-4015-A76EB16E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258A9-193A-404A-3D29-671683BF79F6}"/>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6" name="Footer Placeholder 5">
            <a:extLst>
              <a:ext uri="{FF2B5EF4-FFF2-40B4-BE49-F238E27FC236}">
                <a16:creationId xmlns:a16="http://schemas.microsoft.com/office/drawing/2014/main" id="{55EDD139-6892-C07F-7A33-2825C64F9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1124A-14D8-DFDC-FD70-C9C493A564BC}"/>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297996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9AF2-2C6E-386A-F7D3-AA5CC0CCE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32C083-265E-84D0-D7BD-ED96D42F6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4DADA3-60C3-FFF1-0233-8EB9B08BF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72A8C-39D7-95D3-EE4B-48D1FB9289D7}"/>
              </a:ext>
            </a:extLst>
          </p:cNvPr>
          <p:cNvSpPr>
            <a:spLocks noGrp="1"/>
          </p:cNvSpPr>
          <p:nvPr>
            <p:ph type="dt" sz="half" idx="10"/>
          </p:nvPr>
        </p:nvSpPr>
        <p:spPr/>
        <p:txBody>
          <a:bodyPr/>
          <a:lstStyle/>
          <a:p>
            <a:fld id="{7629C616-C4E6-47AE-A89C-6A36DC0D459D}" type="datetimeFigureOut">
              <a:rPr lang="en-IN" smtClean="0"/>
              <a:t>08-01-2024</a:t>
            </a:fld>
            <a:endParaRPr lang="en-IN"/>
          </a:p>
        </p:txBody>
      </p:sp>
      <p:sp>
        <p:nvSpPr>
          <p:cNvPr id="6" name="Footer Placeholder 5">
            <a:extLst>
              <a:ext uri="{FF2B5EF4-FFF2-40B4-BE49-F238E27FC236}">
                <a16:creationId xmlns:a16="http://schemas.microsoft.com/office/drawing/2014/main" id="{65784733-E39A-289E-76C7-A569304A1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80D90-2402-400E-21BE-1FFB1EF957D8}"/>
              </a:ext>
            </a:extLst>
          </p:cNvPr>
          <p:cNvSpPr>
            <a:spLocks noGrp="1"/>
          </p:cNvSpPr>
          <p:nvPr>
            <p:ph type="sldNum" sz="quarter" idx="12"/>
          </p:nvPr>
        </p:nvSpPr>
        <p:spPr/>
        <p:txBody>
          <a:bodyPr/>
          <a:lstStyle/>
          <a:p>
            <a:fld id="{5CAAD8FC-E3BA-4153-A026-8A95E4E2F489}" type="slidenum">
              <a:rPr lang="en-IN" smtClean="0"/>
              <a:t>‹#›</a:t>
            </a:fld>
            <a:endParaRPr lang="en-IN"/>
          </a:p>
        </p:txBody>
      </p:sp>
    </p:spTree>
    <p:extLst>
      <p:ext uri="{BB962C8B-B14F-4D97-AF65-F5344CB8AC3E}">
        <p14:creationId xmlns:p14="http://schemas.microsoft.com/office/powerpoint/2010/main" val="236292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21E29-F236-1130-A50F-911819422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19998A-8957-5002-C3A5-5B6E8DD4C3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C5081-1995-E852-9D0F-EDEE7ECE2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9C616-C4E6-47AE-A89C-6A36DC0D459D}" type="datetimeFigureOut">
              <a:rPr lang="en-IN" smtClean="0"/>
              <a:t>08-01-2024</a:t>
            </a:fld>
            <a:endParaRPr lang="en-IN"/>
          </a:p>
        </p:txBody>
      </p:sp>
      <p:sp>
        <p:nvSpPr>
          <p:cNvPr id="5" name="Footer Placeholder 4">
            <a:extLst>
              <a:ext uri="{FF2B5EF4-FFF2-40B4-BE49-F238E27FC236}">
                <a16:creationId xmlns:a16="http://schemas.microsoft.com/office/drawing/2014/main" id="{79BA9BA9-09F7-C950-8617-B76856692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99E6FC-67DC-F345-1394-23189EEB7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AD8FC-E3BA-4153-A026-8A95E4E2F489}" type="slidenum">
              <a:rPr lang="en-IN" smtClean="0"/>
              <a:t>‹#›</a:t>
            </a:fld>
            <a:endParaRPr lang="en-IN"/>
          </a:p>
        </p:txBody>
      </p:sp>
    </p:spTree>
    <p:extLst>
      <p:ext uri="{BB962C8B-B14F-4D97-AF65-F5344CB8AC3E}">
        <p14:creationId xmlns:p14="http://schemas.microsoft.com/office/powerpoint/2010/main" val="245871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E6A4-6559-BDAC-1A10-48EF193C6579}"/>
              </a:ext>
            </a:extLst>
          </p:cNvPr>
          <p:cNvSpPr>
            <a:spLocks noGrp="1"/>
          </p:cNvSpPr>
          <p:nvPr>
            <p:ph type="ctrTitle"/>
          </p:nvPr>
        </p:nvSpPr>
        <p:spPr>
          <a:xfrm>
            <a:off x="0" y="0"/>
            <a:ext cx="12192000" cy="2306320"/>
          </a:xfrm>
        </p:spPr>
        <p:txBody>
          <a:bodyPr>
            <a:normAutofit/>
          </a:bodyPr>
          <a:lstStyle/>
          <a:p>
            <a:r>
              <a:rPr lang="en-IN" sz="2400" b="1" u="sng" dirty="0"/>
              <a:t>DEPARTMENT OF ELECTRONICS AND COMMUNICATION ENGINEERING</a:t>
            </a:r>
          </a:p>
        </p:txBody>
      </p:sp>
      <p:sp>
        <p:nvSpPr>
          <p:cNvPr id="3" name="Subtitle 2">
            <a:extLst>
              <a:ext uri="{FF2B5EF4-FFF2-40B4-BE49-F238E27FC236}">
                <a16:creationId xmlns:a16="http://schemas.microsoft.com/office/drawing/2014/main" id="{29D5AB14-2D1D-7DE6-7AD4-29D098A782C3}"/>
              </a:ext>
            </a:extLst>
          </p:cNvPr>
          <p:cNvSpPr>
            <a:spLocks noGrp="1"/>
          </p:cNvSpPr>
          <p:nvPr>
            <p:ph type="subTitle" idx="1"/>
          </p:nvPr>
        </p:nvSpPr>
        <p:spPr>
          <a:xfrm>
            <a:off x="1648383" y="2521704"/>
            <a:ext cx="9144000" cy="617736"/>
          </a:xfrm>
        </p:spPr>
        <p:txBody>
          <a:bodyPr>
            <a:normAutofit fontScale="25000" lnSpcReduction="20000"/>
          </a:bodyPr>
          <a:lstStyle/>
          <a:p>
            <a:r>
              <a:rPr lang="en-IN" sz="14400" b="1" dirty="0">
                <a:latin typeface="Times New Roman" panose="02020603050405020304" pitchFamily="18" charset="0"/>
                <a:cs typeface="Times New Roman" panose="02020603050405020304" pitchFamily="18" charset="0"/>
              </a:rPr>
              <a:t>HANDS-FREE PRESENTATION</a:t>
            </a:r>
          </a:p>
          <a:p>
            <a:r>
              <a:rPr lang="en-IN" sz="3600" b="1" dirty="0"/>
              <a:t>                                            </a:t>
            </a:r>
          </a:p>
          <a:p>
            <a:r>
              <a:rPr lang="en-IN" sz="3600" b="1" dirty="0"/>
              <a:t>                                                                                                                                                                                                                                                                                       </a:t>
            </a:r>
          </a:p>
          <a:p>
            <a:r>
              <a:rPr lang="en-IN" sz="3600" b="1" dirty="0">
                <a:latin typeface="Times New Roman" panose="02020603050405020304" pitchFamily="18" charset="0"/>
                <a:cs typeface="Times New Roman" panose="02020603050405020304" pitchFamily="18" charset="0"/>
              </a:rPr>
              <a:t>                                              </a:t>
            </a:r>
            <a:endParaRPr lang="en-IN" sz="11200" b="1" dirty="0">
              <a:latin typeface="Times New Roman" panose="02020603050405020304" pitchFamily="18" charset="0"/>
              <a:cs typeface="Times New Roman" panose="02020603050405020304" pitchFamily="18" charset="0"/>
            </a:endParaRPr>
          </a:p>
          <a:p>
            <a:r>
              <a:rPr lang="en-IN" sz="11200" b="1" dirty="0">
                <a:latin typeface="Times New Roman" panose="02020603050405020304" pitchFamily="18" charset="0"/>
                <a:cs typeface="Times New Roman" panose="02020603050405020304" pitchFamily="18" charset="0"/>
              </a:rPr>
              <a:t>                   Presented By:</a:t>
            </a:r>
          </a:p>
          <a:p>
            <a:r>
              <a:rPr lang="en-IN" sz="112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Y.Rajya</a:t>
            </a:r>
            <a:r>
              <a:rPr lang="en-IN" sz="9600" dirty="0">
                <a:latin typeface="Times New Roman" panose="02020603050405020304" pitchFamily="18" charset="0"/>
                <a:cs typeface="Times New Roman" panose="02020603050405020304" pitchFamily="18" charset="0"/>
              </a:rPr>
              <a:t> Lakshmi         (21KE1A0463)</a:t>
            </a:r>
          </a:p>
          <a:p>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K.Ramya</a:t>
            </a:r>
            <a:r>
              <a:rPr lang="en-IN" sz="9600" dirty="0">
                <a:latin typeface="Times New Roman" panose="02020603050405020304" pitchFamily="18" charset="0"/>
                <a:cs typeface="Times New Roman" panose="02020603050405020304" pitchFamily="18" charset="0"/>
              </a:rPr>
              <a:t>                      (21KE1A0430) </a:t>
            </a:r>
          </a:p>
          <a:p>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M.Sowmya</a:t>
            </a:r>
            <a:r>
              <a:rPr lang="en-IN" sz="9600" dirty="0">
                <a:latin typeface="Times New Roman" panose="02020603050405020304" pitchFamily="18" charset="0"/>
                <a:cs typeface="Times New Roman" panose="02020603050405020304" pitchFamily="18" charset="0"/>
              </a:rPr>
              <a:t>                   (21KE1A0432)  </a:t>
            </a:r>
          </a:p>
          <a:p>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V.L.K.MahaLakshmi</a:t>
            </a:r>
            <a:r>
              <a:rPr lang="en-IN" sz="9600" dirty="0">
                <a:latin typeface="Times New Roman" panose="02020603050405020304" pitchFamily="18" charset="0"/>
                <a:cs typeface="Times New Roman" panose="02020603050405020304" pitchFamily="18" charset="0"/>
              </a:rPr>
              <a:t>    (21KE1A0459) </a:t>
            </a:r>
          </a:p>
          <a:p>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T.Sravanthi</a:t>
            </a:r>
            <a:r>
              <a:rPr lang="en-IN" sz="9600" dirty="0">
                <a:latin typeface="Times New Roman" panose="02020603050405020304" pitchFamily="18" charset="0"/>
                <a:cs typeface="Times New Roman" panose="02020603050405020304" pitchFamily="18" charset="0"/>
              </a:rPr>
              <a:t>                    (21KE1A0456)</a:t>
            </a:r>
          </a:p>
          <a:p>
            <a:endParaRPr lang="en-IN" sz="112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9F88C97-B077-8F7E-B11C-78E6A0FD5E53}"/>
              </a:ext>
            </a:extLst>
          </p:cNvPr>
          <p:cNvSpPr>
            <a:spLocks noChangeArrowheads="1"/>
          </p:cNvSpPr>
          <p:nvPr/>
        </p:nvSpPr>
        <p:spPr bwMode="auto">
          <a:xfrm>
            <a:off x="0" y="-17621"/>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374AB88E-D4A5-14A4-0A3E-F26D6305BBCD}"/>
              </a:ext>
            </a:extLst>
          </p:cNvPr>
          <p:cNvSpPr>
            <a:spLocks noChangeArrowheads="1"/>
          </p:cNvSpPr>
          <p:nvPr/>
        </p:nvSpPr>
        <p:spPr bwMode="auto">
          <a:xfrm>
            <a:off x="5971597" y="181558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37D770C-2E7D-9497-B9CF-1350E6CB6EF7}"/>
              </a:ext>
            </a:extLst>
          </p:cNvPr>
          <p:cNvPicPr>
            <a:picLocks noChangeAspect="1"/>
          </p:cNvPicPr>
          <p:nvPr/>
        </p:nvPicPr>
        <p:blipFill>
          <a:blip r:embed="rId2"/>
          <a:stretch>
            <a:fillRect/>
          </a:stretch>
        </p:blipFill>
        <p:spPr>
          <a:xfrm>
            <a:off x="622018" y="325120"/>
            <a:ext cx="10947963" cy="1275080"/>
          </a:xfrm>
          <a:prstGeom prst="rect">
            <a:avLst/>
          </a:prstGeom>
        </p:spPr>
      </p:pic>
      <p:pic>
        <p:nvPicPr>
          <p:cNvPr id="9" name="Picture 8">
            <a:extLst>
              <a:ext uri="{FF2B5EF4-FFF2-40B4-BE49-F238E27FC236}">
                <a16:creationId xmlns:a16="http://schemas.microsoft.com/office/drawing/2014/main" id="{3FA95C69-E20E-16CD-41D0-E88FC1580310}"/>
              </a:ext>
            </a:extLst>
          </p:cNvPr>
          <p:cNvPicPr>
            <a:picLocks noChangeAspect="1"/>
          </p:cNvPicPr>
          <p:nvPr/>
        </p:nvPicPr>
        <p:blipFill>
          <a:blip r:embed="rId3"/>
          <a:stretch>
            <a:fillRect/>
          </a:stretch>
        </p:blipFill>
        <p:spPr>
          <a:xfrm>
            <a:off x="365760" y="6634480"/>
            <a:ext cx="1282623" cy="223520"/>
          </a:xfrm>
          <a:prstGeom prst="rect">
            <a:avLst/>
          </a:prstGeom>
        </p:spPr>
      </p:pic>
      <p:pic>
        <p:nvPicPr>
          <p:cNvPr id="8" name="Picture 7">
            <a:extLst>
              <a:ext uri="{FF2B5EF4-FFF2-40B4-BE49-F238E27FC236}">
                <a16:creationId xmlns:a16="http://schemas.microsoft.com/office/drawing/2014/main" id="{3CFFEDFA-700C-809C-9CA2-5BF0F7736829}"/>
              </a:ext>
            </a:extLst>
          </p:cNvPr>
          <p:cNvPicPr>
            <a:picLocks noChangeAspect="1"/>
          </p:cNvPicPr>
          <p:nvPr/>
        </p:nvPicPr>
        <p:blipFill>
          <a:blip r:embed="rId4"/>
          <a:stretch>
            <a:fillRect/>
          </a:stretch>
        </p:blipFill>
        <p:spPr>
          <a:xfrm>
            <a:off x="1280160" y="3429000"/>
            <a:ext cx="3972560" cy="3103880"/>
          </a:xfrm>
          <a:prstGeom prst="rect">
            <a:avLst/>
          </a:prstGeom>
        </p:spPr>
      </p:pic>
    </p:spTree>
    <p:extLst>
      <p:ext uri="{BB962C8B-B14F-4D97-AF65-F5344CB8AC3E}">
        <p14:creationId xmlns:p14="http://schemas.microsoft.com/office/powerpoint/2010/main" val="138109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BB85-62CE-7737-10CB-785987498CA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87ED60B3-E004-46BA-25D0-C21EC7D24826}"/>
              </a:ext>
            </a:extLst>
          </p:cNvPr>
          <p:cNvSpPr>
            <a:spLocks noGrp="1"/>
          </p:cNvSpPr>
          <p:nvPr>
            <p:ph idx="1"/>
          </p:nvPr>
        </p:nvSpPr>
        <p:spPr/>
        <p:txBody>
          <a:bodyPr>
            <a:normAutofit/>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Existing System</a:t>
            </a:r>
          </a:p>
          <a:p>
            <a:pPr>
              <a:buFont typeface="Wingdings" panose="05000000000000000000" pitchFamily="2" charset="2"/>
              <a:buChar char="Ø"/>
            </a:pPr>
            <a:r>
              <a:rPr lang="en-IN" dirty="0"/>
              <a:t>Proposed Method</a:t>
            </a:r>
          </a:p>
          <a:p>
            <a:pPr>
              <a:buFont typeface="Wingdings" panose="05000000000000000000" pitchFamily="2" charset="2"/>
              <a:buChar char="Ø"/>
            </a:pPr>
            <a:r>
              <a:rPr lang="en-IN" dirty="0"/>
              <a:t>Features</a:t>
            </a:r>
          </a:p>
          <a:p>
            <a:pPr>
              <a:buFont typeface="Wingdings" panose="05000000000000000000" pitchFamily="2" charset="2"/>
              <a:buChar char="Ø"/>
            </a:pPr>
            <a:r>
              <a:rPr lang="en-IN" dirty="0"/>
              <a:t>Customer Segment</a:t>
            </a:r>
          </a:p>
          <a:p>
            <a:pPr>
              <a:buFont typeface="Wingdings" panose="05000000000000000000" pitchFamily="2" charset="2"/>
              <a:buChar char="Ø"/>
            </a:pPr>
            <a:r>
              <a:rPr lang="en-IN" dirty="0"/>
              <a:t>Conclusion</a:t>
            </a:r>
          </a:p>
        </p:txBody>
      </p:sp>
      <p:pic>
        <p:nvPicPr>
          <p:cNvPr id="5" name="Picture 4">
            <a:extLst>
              <a:ext uri="{FF2B5EF4-FFF2-40B4-BE49-F238E27FC236}">
                <a16:creationId xmlns:a16="http://schemas.microsoft.com/office/drawing/2014/main" id="{81E54C26-AEAC-3127-3A87-038B1B5147A1}"/>
              </a:ext>
            </a:extLst>
          </p:cNvPr>
          <p:cNvPicPr>
            <a:picLocks noChangeAspect="1"/>
          </p:cNvPicPr>
          <p:nvPr/>
        </p:nvPicPr>
        <p:blipFill>
          <a:blip r:embed="rId2"/>
          <a:stretch>
            <a:fillRect/>
          </a:stretch>
        </p:blipFill>
        <p:spPr>
          <a:xfrm>
            <a:off x="557048" y="0"/>
            <a:ext cx="1177159" cy="1177159"/>
          </a:xfrm>
          <a:prstGeom prst="rect">
            <a:avLst/>
          </a:prstGeom>
        </p:spPr>
      </p:pic>
      <p:pic>
        <p:nvPicPr>
          <p:cNvPr id="7" name="Picture 6">
            <a:extLst>
              <a:ext uri="{FF2B5EF4-FFF2-40B4-BE49-F238E27FC236}">
                <a16:creationId xmlns:a16="http://schemas.microsoft.com/office/drawing/2014/main" id="{B3861645-F8FB-8506-E99F-E739160673B9}"/>
              </a:ext>
            </a:extLst>
          </p:cNvPr>
          <p:cNvPicPr>
            <a:picLocks noChangeAspect="1"/>
          </p:cNvPicPr>
          <p:nvPr/>
        </p:nvPicPr>
        <p:blipFill>
          <a:blip r:embed="rId3"/>
          <a:stretch>
            <a:fillRect/>
          </a:stretch>
        </p:blipFill>
        <p:spPr>
          <a:xfrm>
            <a:off x="0" y="6593840"/>
            <a:ext cx="1734207" cy="264160"/>
          </a:xfrm>
          <a:prstGeom prst="rect">
            <a:avLst/>
          </a:prstGeom>
        </p:spPr>
      </p:pic>
    </p:spTree>
    <p:extLst>
      <p:ext uri="{BB962C8B-B14F-4D97-AF65-F5344CB8AC3E}">
        <p14:creationId xmlns:p14="http://schemas.microsoft.com/office/powerpoint/2010/main" val="207613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122E-A882-4833-57AA-85B48AAC758D}"/>
              </a:ext>
            </a:extLst>
          </p:cNvPr>
          <p:cNvSpPr>
            <a:spLocks noGrp="1"/>
          </p:cNvSpPr>
          <p:nvPr>
            <p:ph type="title"/>
          </p:nvPr>
        </p:nvSpPr>
        <p:spPr/>
        <p:txBody>
          <a:bodyPr>
            <a:normAutofit/>
          </a:bodyPr>
          <a:lstStyle/>
          <a:p>
            <a:r>
              <a:rPr lang="en-IN" sz="3600" b="1" dirty="0"/>
              <a:t>                                </a:t>
            </a: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A0B9664-9695-5A52-0DBF-9A719E912BCE}"/>
              </a:ext>
            </a:extLst>
          </p:cNvPr>
          <p:cNvSpPr>
            <a:spLocks noGrp="1"/>
          </p:cNvSpPr>
          <p:nvPr>
            <p:ph idx="1"/>
          </p:nvPr>
        </p:nvSpPr>
        <p:spPr>
          <a:xfrm>
            <a:off x="934720" y="1825625"/>
            <a:ext cx="6471920" cy="4239895"/>
          </a:xfrm>
        </p:spPr>
        <p:txBody>
          <a:bodyPr>
            <a:normAutofit/>
          </a:bodyPr>
          <a:lstStyle/>
          <a:p>
            <a:r>
              <a:rPr lang="en-US" sz="2000" dirty="0">
                <a:latin typeface="Times New Roman" panose="02020603050405020304" pitchFamily="18" charset="0"/>
                <a:cs typeface="Times New Roman" panose="02020603050405020304" pitchFamily="18" charset="0"/>
              </a:rPr>
              <a:t>Controlling PowerPoint presentations using hand gestures is a fascinating way to interact with your audience. This technology allows presenters to control their slides using hand gestures, making it easier to deliver a professional presentation.</a:t>
            </a:r>
          </a:p>
          <a:p>
            <a:r>
              <a:rPr lang="en-US" sz="2000" dirty="0">
                <a:latin typeface="Times New Roman" panose="02020603050405020304" pitchFamily="18" charset="0"/>
                <a:cs typeface="Times New Roman" panose="02020603050405020304" pitchFamily="18" charset="0"/>
              </a:rPr>
              <a:t> One such example is the Python interface that can be used with Microsoft PowerPoint, which gives the presenter a lot of flexibility in controlling the slides of PowerPoint with hand gestures 1.</a:t>
            </a:r>
          </a:p>
          <a:p>
            <a:r>
              <a:rPr lang="en-US" sz="2000" dirty="0">
                <a:latin typeface="Times New Roman" panose="02020603050405020304" pitchFamily="18" charset="0"/>
                <a:cs typeface="Times New Roman" panose="02020603050405020304" pitchFamily="18" charset="0"/>
              </a:rPr>
              <a:t>There are different ways of implementing gesture-based control of PowerPoint slides, such as using the open CV module, the Media Pipe Library, or the Kinect Sensor. Some examples of GitHub Projects that demonstrates techniques are this one, this one, this one.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CFC5DE-A834-1E69-35C5-B8A30E5E2A4B}"/>
              </a:ext>
            </a:extLst>
          </p:cNvPr>
          <p:cNvPicPr>
            <a:picLocks noChangeAspect="1"/>
          </p:cNvPicPr>
          <p:nvPr/>
        </p:nvPicPr>
        <p:blipFill>
          <a:blip r:embed="rId2"/>
          <a:stretch>
            <a:fillRect/>
          </a:stretch>
        </p:blipFill>
        <p:spPr>
          <a:xfrm>
            <a:off x="0" y="73571"/>
            <a:ext cx="1681655" cy="945931"/>
          </a:xfrm>
          <a:prstGeom prst="rect">
            <a:avLst/>
          </a:prstGeom>
        </p:spPr>
      </p:pic>
      <p:pic>
        <p:nvPicPr>
          <p:cNvPr id="7" name="Picture 6">
            <a:extLst>
              <a:ext uri="{FF2B5EF4-FFF2-40B4-BE49-F238E27FC236}">
                <a16:creationId xmlns:a16="http://schemas.microsoft.com/office/drawing/2014/main" id="{06E81BFA-32B1-9926-4BA1-D04E52E32684}"/>
              </a:ext>
            </a:extLst>
          </p:cNvPr>
          <p:cNvPicPr>
            <a:picLocks noChangeAspect="1"/>
          </p:cNvPicPr>
          <p:nvPr/>
        </p:nvPicPr>
        <p:blipFill>
          <a:blip r:embed="rId3"/>
          <a:stretch>
            <a:fillRect/>
          </a:stretch>
        </p:blipFill>
        <p:spPr>
          <a:xfrm>
            <a:off x="121920" y="6492874"/>
            <a:ext cx="812800" cy="291555"/>
          </a:xfrm>
          <a:prstGeom prst="rect">
            <a:avLst/>
          </a:prstGeom>
        </p:spPr>
      </p:pic>
      <p:pic>
        <p:nvPicPr>
          <p:cNvPr id="6" name="Picture 5">
            <a:extLst>
              <a:ext uri="{FF2B5EF4-FFF2-40B4-BE49-F238E27FC236}">
                <a16:creationId xmlns:a16="http://schemas.microsoft.com/office/drawing/2014/main" id="{405E5072-BCCE-CD87-37A9-A2CB9711C6F9}"/>
              </a:ext>
            </a:extLst>
          </p:cNvPr>
          <p:cNvPicPr>
            <a:picLocks noChangeAspect="1"/>
          </p:cNvPicPr>
          <p:nvPr/>
        </p:nvPicPr>
        <p:blipFill>
          <a:blip r:embed="rId4"/>
          <a:stretch>
            <a:fillRect/>
          </a:stretch>
        </p:blipFill>
        <p:spPr>
          <a:xfrm>
            <a:off x="7528560" y="2245360"/>
            <a:ext cx="4399280" cy="3403600"/>
          </a:xfrm>
          <a:prstGeom prst="rect">
            <a:avLst/>
          </a:prstGeom>
        </p:spPr>
      </p:pic>
    </p:spTree>
    <p:extLst>
      <p:ext uri="{BB962C8B-B14F-4D97-AF65-F5344CB8AC3E}">
        <p14:creationId xmlns:p14="http://schemas.microsoft.com/office/powerpoint/2010/main" val="2966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D0A4-0CFF-F1AF-6660-989B013E1787}"/>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PROBLEM STATEMENT</a:t>
            </a:r>
            <a:endParaRPr lang="en-IN" dirty="0"/>
          </a:p>
        </p:txBody>
      </p:sp>
      <p:sp>
        <p:nvSpPr>
          <p:cNvPr id="3" name="Content Placeholder 2">
            <a:extLst>
              <a:ext uri="{FF2B5EF4-FFF2-40B4-BE49-F238E27FC236}">
                <a16:creationId xmlns:a16="http://schemas.microsoft.com/office/drawing/2014/main" id="{7ADC0B51-7E8A-F885-6077-257E354B3D2F}"/>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PowerPoint Presentations are widely used for delivering information and ideas to various audiences . However, the traditional methods of controlling the slides, such as using a keyboard, a mouse or a remote, can be inconvenient, distracting or limiting for the presenter.</a:t>
            </a:r>
          </a:p>
          <a:p>
            <a:r>
              <a:rPr lang="en-IN" sz="2400" dirty="0">
                <a:latin typeface="Times New Roman" panose="02020603050405020304" pitchFamily="18" charset="0"/>
                <a:cs typeface="Times New Roman" panose="02020603050405020304" pitchFamily="18" charset="0"/>
              </a:rPr>
              <a:t>Moreover the presenter may want to interact with the slides in more dynamic and expressive ways, such as pointing, writing or drawing on the screen.</a:t>
            </a:r>
          </a:p>
          <a:p>
            <a:r>
              <a:rPr lang="en-IN" sz="2400" dirty="0">
                <a:latin typeface="Times New Roman" panose="02020603050405020304" pitchFamily="18" charset="0"/>
                <a:cs typeface="Times New Roman" panose="02020603050405020304" pitchFamily="18" charset="0"/>
              </a:rPr>
              <a:t>Therefore, there is a need for a system that can recognise and interpret hand gestures as commands to control the PowerPoint slides in real-time, using a camera and computer vision techniques.</a:t>
            </a:r>
          </a:p>
          <a:p>
            <a:r>
              <a:rPr lang="en-IN" sz="2400" dirty="0">
                <a:latin typeface="Times New Roman" panose="02020603050405020304" pitchFamily="18" charset="0"/>
                <a:cs typeface="Times New Roman" panose="02020603050405020304" pitchFamily="18" charset="0"/>
              </a:rPr>
              <a:t>Such a system can enhance the presentation experience by offering a more natural and initiative way of communication, as well as improving accessibility for people who have difficulty using traditional input devices.</a:t>
            </a:r>
          </a:p>
        </p:txBody>
      </p:sp>
      <p:pic>
        <p:nvPicPr>
          <p:cNvPr id="5" name="Picture 4">
            <a:extLst>
              <a:ext uri="{FF2B5EF4-FFF2-40B4-BE49-F238E27FC236}">
                <a16:creationId xmlns:a16="http://schemas.microsoft.com/office/drawing/2014/main" id="{BE7BAA05-4AF4-E4A1-1C4A-541474560013}"/>
              </a:ext>
            </a:extLst>
          </p:cNvPr>
          <p:cNvPicPr>
            <a:picLocks noChangeAspect="1"/>
          </p:cNvPicPr>
          <p:nvPr/>
        </p:nvPicPr>
        <p:blipFill>
          <a:blip r:embed="rId2"/>
          <a:stretch>
            <a:fillRect/>
          </a:stretch>
        </p:blipFill>
        <p:spPr>
          <a:xfrm>
            <a:off x="243840" y="-4762"/>
            <a:ext cx="1422400" cy="837881"/>
          </a:xfrm>
          <a:prstGeom prst="rect">
            <a:avLst/>
          </a:prstGeom>
        </p:spPr>
      </p:pic>
      <p:pic>
        <p:nvPicPr>
          <p:cNvPr id="7" name="Picture 6">
            <a:extLst>
              <a:ext uri="{FF2B5EF4-FFF2-40B4-BE49-F238E27FC236}">
                <a16:creationId xmlns:a16="http://schemas.microsoft.com/office/drawing/2014/main" id="{9CD63652-25DF-4C67-80BD-CD390F4CEFC2}"/>
              </a:ext>
            </a:extLst>
          </p:cNvPr>
          <p:cNvPicPr>
            <a:picLocks noChangeAspect="1"/>
          </p:cNvPicPr>
          <p:nvPr/>
        </p:nvPicPr>
        <p:blipFill>
          <a:blip r:embed="rId3"/>
          <a:stretch>
            <a:fillRect/>
          </a:stretch>
        </p:blipFill>
        <p:spPr>
          <a:xfrm>
            <a:off x="101600" y="6492875"/>
            <a:ext cx="1117601" cy="222886"/>
          </a:xfrm>
          <a:prstGeom prst="rect">
            <a:avLst/>
          </a:prstGeom>
        </p:spPr>
      </p:pic>
    </p:spTree>
    <p:extLst>
      <p:ext uri="{BB962C8B-B14F-4D97-AF65-F5344CB8AC3E}">
        <p14:creationId xmlns:p14="http://schemas.microsoft.com/office/powerpoint/2010/main" val="49466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4561-5AC0-1AE6-76BA-347315D04293}"/>
              </a:ext>
            </a:extLst>
          </p:cNvPr>
          <p:cNvSpPr>
            <a:spLocks noGrp="1"/>
          </p:cNvSpPr>
          <p:nvPr>
            <p:ph type="title"/>
          </p:nvPr>
        </p:nvSpPr>
        <p:spPr>
          <a:xfrm>
            <a:off x="831850" y="365760"/>
            <a:ext cx="10515600" cy="731520"/>
          </a:xfrm>
        </p:spPr>
        <p:txBody>
          <a:bodyPr>
            <a:normAutofit/>
          </a:bodyPr>
          <a:lstStyle/>
          <a:p>
            <a:r>
              <a:rPr lang="en-IN" sz="3600" b="1" dirty="0">
                <a:latin typeface="Times New Roman" panose="02020603050405020304" pitchFamily="18" charset="0"/>
                <a:cs typeface="Times New Roman" panose="02020603050405020304" pitchFamily="18" charset="0"/>
              </a:rPr>
              <a:t>                        EXISTING SYSTEM</a:t>
            </a:r>
          </a:p>
        </p:txBody>
      </p:sp>
      <p:sp>
        <p:nvSpPr>
          <p:cNvPr id="8" name="Text Placeholder 7">
            <a:extLst>
              <a:ext uri="{FF2B5EF4-FFF2-40B4-BE49-F238E27FC236}">
                <a16:creationId xmlns:a16="http://schemas.microsoft.com/office/drawing/2014/main" id="{13052633-678D-6167-3318-568388A92FA7}"/>
              </a:ext>
            </a:extLst>
          </p:cNvPr>
          <p:cNvSpPr>
            <a:spLocks noGrp="1"/>
          </p:cNvSpPr>
          <p:nvPr>
            <p:ph type="body" idx="1"/>
          </p:nvPr>
        </p:nvSpPr>
        <p:spPr>
          <a:xfrm>
            <a:off x="831850" y="1269999"/>
            <a:ext cx="10515600" cy="5222241"/>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There are several existing solutions for controlling PowerPoint slides using hand gestures. Some of them are based on computer vision techniques that use a webcam or a built-in camera to capture and recognize hand gestures. Others use motion-sensing devices like data gloves, infrared sensors, or cameras to track hand movements and map them to presentation commands.</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Hand Gesture Based Presentation Control.</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PPT Control Using Hand Gesture.</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Gesture Recognition Solution for Presentation Control.</a:t>
            </a:r>
          </a:p>
          <a:p>
            <a:pPr marL="342900" indent="-3429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Virtual Control System for Presentations by Real-Time Hand Gesture Recognition.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D29240-ABD5-4FD7-694C-ECDB756EC627}"/>
              </a:ext>
            </a:extLst>
          </p:cNvPr>
          <p:cNvPicPr>
            <a:picLocks noChangeAspect="1"/>
          </p:cNvPicPr>
          <p:nvPr/>
        </p:nvPicPr>
        <p:blipFill>
          <a:blip r:embed="rId2"/>
          <a:stretch>
            <a:fillRect/>
          </a:stretch>
        </p:blipFill>
        <p:spPr>
          <a:xfrm>
            <a:off x="111760" y="193041"/>
            <a:ext cx="1076960" cy="904239"/>
          </a:xfrm>
          <a:prstGeom prst="rect">
            <a:avLst/>
          </a:prstGeom>
        </p:spPr>
      </p:pic>
      <p:pic>
        <p:nvPicPr>
          <p:cNvPr id="7" name="Picture 6">
            <a:extLst>
              <a:ext uri="{FF2B5EF4-FFF2-40B4-BE49-F238E27FC236}">
                <a16:creationId xmlns:a16="http://schemas.microsoft.com/office/drawing/2014/main" id="{606A83AB-50A9-AF5B-D2BC-B06EC3FC9884}"/>
              </a:ext>
            </a:extLst>
          </p:cNvPr>
          <p:cNvPicPr>
            <a:picLocks noChangeAspect="1"/>
          </p:cNvPicPr>
          <p:nvPr/>
        </p:nvPicPr>
        <p:blipFill>
          <a:blip r:embed="rId3"/>
          <a:stretch>
            <a:fillRect/>
          </a:stretch>
        </p:blipFill>
        <p:spPr>
          <a:xfrm>
            <a:off x="60961" y="6515290"/>
            <a:ext cx="1402079" cy="226970"/>
          </a:xfrm>
          <a:prstGeom prst="rect">
            <a:avLst/>
          </a:prstGeom>
        </p:spPr>
      </p:pic>
    </p:spTree>
    <p:extLst>
      <p:ext uri="{BB962C8B-B14F-4D97-AF65-F5344CB8AC3E}">
        <p14:creationId xmlns:p14="http://schemas.microsoft.com/office/powerpoint/2010/main" val="202906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3F05-D9B3-7F3A-FB14-F4B6CAD4A18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PROPOSED METHOD</a:t>
            </a:r>
          </a:p>
        </p:txBody>
      </p:sp>
      <p:sp>
        <p:nvSpPr>
          <p:cNvPr id="3" name="Content Placeholder 2">
            <a:extLst>
              <a:ext uri="{FF2B5EF4-FFF2-40B4-BE49-F238E27FC236}">
                <a16:creationId xmlns:a16="http://schemas.microsoft.com/office/drawing/2014/main" id="{1CF904F7-7380-AA05-2CCC-F997FFD66F7D}"/>
              </a:ext>
            </a:extLst>
          </p:cNvPr>
          <p:cNvSpPr>
            <a:spLocks noGrp="1"/>
          </p:cNvSpPr>
          <p:nvPr>
            <p:ph idx="1"/>
          </p:nvPr>
        </p:nvSpPr>
        <p:spPr>
          <a:xfrm>
            <a:off x="762000" y="1371601"/>
            <a:ext cx="11084560" cy="5121274"/>
          </a:xfrm>
        </p:spPr>
        <p:txBody>
          <a:bodyPr/>
          <a:lstStyle/>
          <a:p>
            <a:r>
              <a:rPr lang="en-US" sz="2400" dirty="0">
                <a:latin typeface="Times New Roman" panose="02020603050405020304" pitchFamily="18" charset="0"/>
                <a:cs typeface="Times New Roman" panose="02020603050405020304" pitchFamily="18" charset="0"/>
              </a:rPr>
              <a:t>There are many proposed methods for controlling PowerPoint slides using hand gestures. Some of them use computer vision techniques to capture and recognize hand gestures from a camera. Others use machine learning techniques and the OpenCV module to interpret gestures as commands. Here are some examples of these methods.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Gesture-Based control of presentation slides using</a:t>
            </a:r>
          </a:p>
          <a:p>
            <a:pPr marL="0" indent="0">
              <a:buNone/>
            </a:pPr>
            <a:r>
              <a:rPr lang="en-US" sz="2400" dirty="0">
                <a:latin typeface="Times New Roman" panose="02020603050405020304" pitchFamily="18" charset="0"/>
                <a:cs typeface="Times New Roman" panose="02020603050405020304" pitchFamily="18" charset="0"/>
              </a:rPr>
              <a:t>OpenCV.</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Hand Gesture based presentation control.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Remotely controlled PowerPoint presentation</a:t>
            </a:r>
          </a:p>
          <a:p>
            <a:pPr marL="0" indent="0">
              <a:buNone/>
            </a:pPr>
            <a:r>
              <a:rPr lang="en-US" sz="2400" dirty="0">
                <a:latin typeface="Times New Roman" panose="02020603050405020304" pitchFamily="18" charset="0"/>
                <a:cs typeface="Times New Roman" panose="02020603050405020304" pitchFamily="18" charset="0"/>
              </a:rPr>
              <a:t> navigation using hand gestures.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Virtual control system for presentations</a:t>
            </a:r>
            <a:r>
              <a:rPr lang="en-IN" sz="2400" dirty="0">
                <a:latin typeface="Times New Roman" panose="02020603050405020304" pitchFamily="18" charset="0"/>
                <a:cs typeface="Times New Roman" panose="02020603050405020304" pitchFamily="18" charset="0"/>
              </a:rPr>
              <a:t> by </a:t>
            </a:r>
          </a:p>
          <a:p>
            <a:pPr marL="0" indent="0">
              <a:buNone/>
            </a:pPr>
            <a:r>
              <a:rPr lang="en-IN" sz="2400" dirty="0">
                <a:latin typeface="Times New Roman" panose="02020603050405020304" pitchFamily="18" charset="0"/>
                <a:cs typeface="Times New Roman" panose="02020603050405020304" pitchFamily="18" charset="0"/>
              </a:rPr>
              <a:t>Real-time hand gesture recognition.</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34F1C0-C46D-5740-555A-E22C2BA4FAE4}"/>
              </a:ext>
            </a:extLst>
          </p:cNvPr>
          <p:cNvPicPr>
            <a:picLocks noChangeAspect="1"/>
          </p:cNvPicPr>
          <p:nvPr/>
        </p:nvPicPr>
        <p:blipFill>
          <a:blip r:embed="rId2"/>
          <a:stretch>
            <a:fillRect/>
          </a:stretch>
        </p:blipFill>
        <p:spPr>
          <a:xfrm>
            <a:off x="132080" y="46039"/>
            <a:ext cx="1341120" cy="888681"/>
          </a:xfrm>
          <a:prstGeom prst="rect">
            <a:avLst/>
          </a:prstGeom>
        </p:spPr>
      </p:pic>
      <p:pic>
        <p:nvPicPr>
          <p:cNvPr id="7" name="Picture 6">
            <a:extLst>
              <a:ext uri="{FF2B5EF4-FFF2-40B4-BE49-F238E27FC236}">
                <a16:creationId xmlns:a16="http://schemas.microsoft.com/office/drawing/2014/main" id="{112C4284-FD8B-4B8E-4C01-2EB46166B407}"/>
              </a:ext>
            </a:extLst>
          </p:cNvPr>
          <p:cNvPicPr>
            <a:picLocks noChangeAspect="1"/>
          </p:cNvPicPr>
          <p:nvPr/>
        </p:nvPicPr>
        <p:blipFill>
          <a:blip r:embed="rId3"/>
          <a:stretch>
            <a:fillRect/>
          </a:stretch>
        </p:blipFill>
        <p:spPr>
          <a:xfrm>
            <a:off x="0" y="6492875"/>
            <a:ext cx="1188720" cy="192405"/>
          </a:xfrm>
          <a:prstGeom prst="rect">
            <a:avLst/>
          </a:prstGeom>
        </p:spPr>
      </p:pic>
      <p:pic>
        <p:nvPicPr>
          <p:cNvPr id="6" name="Picture 5">
            <a:extLst>
              <a:ext uri="{FF2B5EF4-FFF2-40B4-BE49-F238E27FC236}">
                <a16:creationId xmlns:a16="http://schemas.microsoft.com/office/drawing/2014/main" id="{ED162541-142B-A44C-47FF-1AC6F9ED6B80}"/>
              </a:ext>
            </a:extLst>
          </p:cNvPr>
          <p:cNvPicPr>
            <a:picLocks noChangeAspect="1"/>
          </p:cNvPicPr>
          <p:nvPr/>
        </p:nvPicPr>
        <p:blipFill>
          <a:blip r:embed="rId4"/>
          <a:stretch>
            <a:fillRect/>
          </a:stretch>
        </p:blipFill>
        <p:spPr>
          <a:xfrm>
            <a:off x="7160259" y="3267393"/>
            <a:ext cx="4686301" cy="3514724"/>
          </a:xfrm>
          <a:prstGeom prst="rect">
            <a:avLst/>
          </a:prstGeom>
        </p:spPr>
      </p:pic>
    </p:spTree>
    <p:extLst>
      <p:ext uri="{BB962C8B-B14F-4D97-AF65-F5344CB8AC3E}">
        <p14:creationId xmlns:p14="http://schemas.microsoft.com/office/powerpoint/2010/main" val="248880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FB6C-DCEF-877C-B3DC-5D79453A8EF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FEATURES</a:t>
            </a:r>
          </a:p>
        </p:txBody>
      </p:sp>
      <p:sp>
        <p:nvSpPr>
          <p:cNvPr id="3" name="Content Placeholder 2">
            <a:extLst>
              <a:ext uri="{FF2B5EF4-FFF2-40B4-BE49-F238E27FC236}">
                <a16:creationId xmlns:a16="http://schemas.microsoft.com/office/drawing/2014/main" id="{BC410E5D-DD27-2686-13BA-33F3DD18F9B7}"/>
              </a:ext>
            </a:extLst>
          </p:cNvPr>
          <p:cNvSpPr>
            <a:spLocks noGrp="1"/>
          </p:cNvSpPr>
          <p:nvPr>
            <p:ph idx="1"/>
          </p:nvPr>
        </p:nvSpPr>
        <p:spPr>
          <a:xfrm>
            <a:off x="838200" y="1452881"/>
            <a:ext cx="10515600" cy="4643120"/>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Some of the features for controlling PowerPoint slides using hand gestures are: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Next slide: Move to the next slide by using a specific finger or hand gesture, such as raising your little finger1, pointing to the right2, or making a fist3.</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Previous slide: Move to the previous slide by using a different finger or hand gesture, such as raising your thumb1, pointing to the left2, or opening your palm3.</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Start/stop slideshow: Start or stop the slideshow mode by using another finger or hand gesture, such as raising your index finger1, making a circle2, or waving your hand3.</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Pointing: Draw attention to a specific part of the slide by using a pointing gesture, such as using two fingers1 or one finger4.</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Underlining: Emphasize a word or phrase on the slide by using an underlining gesture, such as using your index finger1 or one finger4.</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Erasing: Remove the last annotation or mark on the slide by using an erasing gesture, such as using three fingers1 or shaking your hand4.</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CB28EC-8AB5-1EFA-605E-4FC1AF6F19E2}"/>
              </a:ext>
            </a:extLst>
          </p:cNvPr>
          <p:cNvPicPr>
            <a:picLocks noChangeAspect="1"/>
          </p:cNvPicPr>
          <p:nvPr/>
        </p:nvPicPr>
        <p:blipFill>
          <a:blip r:embed="rId2"/>
          <a:stretch>
            <a:fillRect/>
          </a:stretch>
        </p:blipFill>
        <p:spPr>
          <a:xfrm>
            <a:off x="172720" y="203201"/>
            <a:ext cx="1178560" cy="944879"/>
          </a:xfrm>
          <a:prstGeom prst="rect">
            <a:avLst/>
          </a:prstGeom>
        </p:spPr>
      </p:pic>
      <p:pic>
        <p:nvPicPr>
          <p:cNvPr id="7" name="Picture 6">
            <a:extLst>
              <a:ext uri="{FF2B5EF4-FFF2-40B4-BE49-F238E27FC236}">
                <a16:creationId xmlns:a16="http://schemas.microsoft.com/office/drawing/2014/main" id="{1619AE57-14DD-F105-ACEC-F78D942C5535}"/>
              </a:ext>
            </a:extLst>
          </p:cNvPr>
          <p:cNvPicPr>
            <a:picLocks noChangeAspect="1"/>
          </p:cNvPicPr>
          <p:nvPr/>
        </p:nvPicPr>
        <p:blipFill>
          <a:blip r:embed="rId3"/>
          <a:stretch>
            <a:fillRect/>
          </a:stretch>
        </p:blipFill>
        <p:spPr>
          <a:xfrm>
            <a:off x="264160" y="6492874"/>
            <a:ext cx="1178560" cy="161925"/>
          </a:xfrm>
          <a:prstGeom prst="rect">
            <a:avLst/>
          </a:prstGeom>
        </p:spPr>
      </p:pic>
    </p:spTree>
    <p:extLst>
      <p:ext uri="{BB962C8B-B14F-4D97-AF65-F5344CB8AC3E}">
        <p14:creationId xmlns:p14="http://schemas.microsoft.com/office/powerpoint/2010/main" val="417548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3E69-2704-9A0B-EC44-641DB0E7CC4A}"/>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              CUSTOMER SEGMENT</a:t>
            </a:r>
            <a:endParaRPr lang="en-IN" dirty="0"/>
          </a:p>
        </p:txBody>
      </p:sp>
      <p:sp>
        <p:nvSpPr>
          <p:cNvPr id="3" name="Content Placeholder 2">
            <a:extLst>
              <a:ext uri="{FF2B5EF4-FFF2-40B4-BE49-F238E27FC236}">
                <a16:creationId xmlns:a16="http://schemas.microsoft.com/office/drawing/2014/main" id="{EFAD0132-6B9D-625F-C80E-A54CA79F39B0}"/>
              </a:ext>
            </a:extLst>
          </p:cNvPr>
          <p:cNvSpPr>
            <a:spLocks noGrp="1"/>
          </p:cNvSpPr>
          <p:nvPr>
            <p:ph idx="1"/>
          </p:nvPr>
        </p:nvSpPr>
        <p:spPr>
          <a:xfrm>
            <a:off x="838200" y="1690689"/>
            <a:ext cx="10515600" cy="435451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Customer segments are groups of potential customers who share similar characteristics, needs, and preferences.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One way to identify customer segments for controlling ppt slides using gestures is to use the market segmentation approach, which divides the market into smaller segments based on various criteria, such as demographics, psychographics, behavior, geography.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Teachers and students.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Business professionals and executives.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Gamers and entertainers.</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FA3E6F-9BE3-828D-108F-CDC5C317D49E}"/>
              </a:ext>
            </a:extLst>
          </p:cNvPr>
          <p:cNvPicPr>
            <a:picLocks noChangeAspect="1"/>
          </p:cNvPicPr>
          <p:nvPr/>
        </p:nvPicPr>
        <p:blipFill>
          <a:blip r:embed="rId2"/>
          <a:stretch>
            <a:fillRect/>
          </a:stretch>
        </p:blipFill>
        <p:spPr>
          <a:xfrm>
            <a:off x="193040" y="365124"/>
            <a:ext cx="1137920" cy="854076"/>
          </a:xfrm>
          <a:prstGeom prst="rect">
            <a:avLst/>
          </a:prstGeom>
        </p:spPr>
      </p:pic>
      <p:pic>
        <p:nvPicPr>
          <p:cNvPr id="7" name="Picture 6">
            <a:extLst>
              <a:ext uri="{FF2B5EF4-FFF2-40B4-BE49-F238E27FC236}">
                <a16:creationId xmlns:a16="http://schemas.microsoft.com/office/drawing/2014/main" id="{96186A0E-4884-F841-D5B4-D58AA9F17999}"/>
              </a:ext>
            </a:extLst>
          </p:cNvPr>
          <p:cNvPicPr>
            <a:picLocks noChangeAspect="1"/>
          </p:cNvPicPr>
          <p:nvPr/>
        </p:nvPicPr>
        <p:blipFill>
          <a:blip r:embed="rId3"/>
          <a:stretch>
            <a:fillRect/>
          </a:stretch>
        </p:blipFill>
        <p:spPr>
          <a:xfrm>
            <a:off x="284480" y="6311901"/>
            <a:ext cx="1473200" cy="373380"/>
          </a:xfrm>
          <a:prstGeom prst="rect">
            <a:avLst/>
          </a:prstGeom>
        </p:spPr>
      </p:pic>
      <p:pic>
        <p:nvPicPr>
          <p:cNvPr id="9" name="Picture 8">
            <a:extLst>
              <a:ext uri="{FF2B5EF4-FFF2-40B4-BE49-F238E27FC236}">
                <a16:creationId xmlns:a16="http://schemas.microsoft.com/office/drawing/2014/main" id="{DC1F821F-A958-1EDE-A3AF-B9527BF8BBA5}"/>
              </a:ext>
            </a:extLst>
          </p:cNvPr>
          <p:cNvPicPr>
            <a:picLocks noChangeAspect="1"/>
          </p:cNvPicPr>
          <p:nvPr/>
        </p:nvPicPr>
        <p:blipFill>
          <a:blip r:embed="rId4"/>
          <a:stretch>
            <a:fillRect/>
          </a:stretch>
        </p:blipFill>
        <p:spPr>
          <a:xfrm>
            <a:off x="6461760" y="3738880"/>
            <a:ext cx="4683760" cy="2753995"/>
          </a:xfrm>
          <a:prstGeom prst="rect">
            <a:avLst/>
          </a:prstGeom>
        </p:spPr>
      </p:pic>
    </p:spTree>
    <p:extLst>
      <p:ext uri="{BB962C8B-B14F-4D97-AF65-F5344CB8AC3E}">
        <p14:creationId xmlns:p14="http://schemas.microsoft.com/office/powerpoint/2010/main" val="7191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CDA4-2011-C038-2E94-85FA24821ED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8CD6F1DC-301B-3181-2B1A-4F8F01D1075F}"/>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Controlling ppt slides using gestures is a novel and innovative way of interacting </a:t>
            </a:r>
          </a:p>
          <a:p>
            <a:pPr marL="0" indent="0">
              <a:buNone/>
            </a:pPr>
            <a:r>
              <a:rPr lang="en-IN" sz="2400" dirty="0">
                <a:latin typeface="Times New Roman" panose="02020603050405020304" pitchFamily="18" charset="0"/>
                <a:cs typeface="Times New Roman" panose="02020603050405020304" pitchFamily="18" charset="0"/>
              </a:rPr>
              <a:t>With presentations. It can enhance the user experience, improve the presentation quality, and increase the audience engagement.</a:t>
            </a:r>
          </a:p>
          <a:p>
            <a:r>
              <a:rPr lang="en-IN" sz="2400" dirty="0">
                <a:latin typeface="Times New Roman" panose="02020603050405020304" pitchFamily="18" charset="0"/>
                <a:cs typeface="Times New Roman" panose="02020603050405020304" pitchFamily="18" charset="0"/>
              </a:rPr>
              <a:t>By using computer vision and ML techniques, gesture recognition systems can accurately and reliably interpret hand movements as commands.</a:t>
            </a:r>
          </a:p>
          <a:p>
            <a:r>
              <a:rPr lang="en-IN" sz="2400" dirty="0">
                <a:latin typeface="Times New Roman" panose="02020603050405020304" pitchFamily="18" charset="0"/>
                <a:cs typeface="Times New Roman" panose="02020603050405020304" pitchFamily="18" charset="0"/>
              </a:rPr>
              <a:t>Gesture control can also offer convenience, accessibility, and flexibility for users who want to control their slides without  the need for keyboards or specialized devices.</a:t>
            </a:r>
          </a:p>
          <a:p>
            <a:r>
              <a:rPr lang="en-IN" sz="2400" dirty="0">
                <a:latin typeface="Times New Roman" panose="02020603050405020304" pitchFamily="18" charset="0"/>
                <a:cs typeface="Times New Roman" panose="02020603050405020304" pitchFamily="18" charset="0"/>
              </a:rPr>
              <a:t>Controlling ppt slides using gestures is a promising and exciting field of research and development that can revolutionize the way we communicate and present information.</a:t>
            </a:r>
          </a:p>
        </p:txBody>
      </p:sp>
      <p:pic>
        <p:nvPicPr>
          <p:cNvPr id="5" name="Picture 4">
            <a:extLst>
              <a:ext uri="{FF2B5EF4-FFF2-40B4-BE49-F238E27FC236}">
                <a16:creationId xmlns:a16="http://schemas.microsoft.com/office/drawing/2014/main" id="{14768CE2-7032-0242-2F37-1B44B4856A36}"/>
              </a:ext>
            </a:extLst>
          </p:cNvPr>
          <p:cNvPicPr>
            <a:picLocks noChangeAspect="1"/>
          </p:cNvPicPr>
          <p:nvPr/>
        </p:nvPicPr>
        <p:blipFill>
          <a:blip r:embed="rId2"/>
          <a:stretch>
            <a:fillRect/>
          </a:stretch>
        </p:blipFill>
        <p:spPr>
          <a:xfrm>
            <a:off x="213360" y="230189"/>
            <a:ext cx="802640" cy="755331"/>
          </a:xfrm>
          <a:prstGeom prst="rect">
            <a:avLst/>
          </a:prstGeom>
        </p:spPr>
      </p:pic>
      <p:pic>
        <p:nvPicPr>
          <p:cNvPr id="7" name="Picture 6">
            <a:extLst>
              <a:ext uri="{FF2B5EF4-FFF2-40B4-BE49-F238E27FC236}">
                <a16:creationId xmlns:a16="http://schemas.microsoft.com/office/drawing/2014/main" id="{96A27CAE-C923-4D97-E507-C74F6F9732D0}"/>
              </a:ext>
            </a:extLst>
          </p:cNvPr>
          <p:cNvPicPr>
            <a:picLocks noChangeAspect="1"/>
          </p:cNvPicPr>
          <p:nvPr/>
        </p:nvPicPr>
        <p:blipFill>
          <a:blip r:embed="rId3"/>
          <a:stretch>
            <a:fillRect/>
          </a:stretch>
        </p:blipFill>
        <p:spPr>
          <a:xfrm>
            <a:off x="101601" y="6311900"/>
            <a:ext cx="1107440" cy="546099"/>
          </a:xfrm>
          <a:prstGeom prst="rect">
            <a:avLst/>
          </a:prstGeom>
        </p:spPr>
      </p:pic>
    </p:spTree>
    <p:extLst>
      <p:ext uri="{BB962C8B-B14F-4D97-AF65-F5344CB8AC3E}">
        <p14:creationId xmlns:p14="http://schemas.microsoft.com/office/powerpoint/2010/main" val="675298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918</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DEPARTMENT OF ELECTRONICS AND COMMUNICATION ENGINEERING</vt:lpstr>
      <vt:lpstr>                                 CONTENTS</vt:lpstr>
      <vt:lpstr>                                INTRODUCTION</vt:lpstr>
      <vt:lpstr>          PROBLEM STATEMENT</vt:lpstr>
      <vt:lpstr>                        EXISTING SYSTEM</vt:lpstr>
      <vt:lpstr>                       PROPOSED METHOD</vt:lpstr>
      <vt:lpstr>                                  FEATURES</vt:lpstr>
      <vt:lpstr>              CUSTOMER SEGMENT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Ramya Kotagiri</dc:creator>
  <cp:lastModifiedBy>Ramya Kotagiri</cp:lastModifiedBy>
  <cp:revision>3</cp:revision>
  <dcterms:created xsi:type="dcterms:W3CDTF">2024-01-06T09:33:12Z</dcterms:created>
  <dcterms:modified xsi:type="dcterms:W3CDTF">2024-01-08T05:29:56Z</dcterms:modified>
</cp:coreProperties>
</file>