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CD5827-572A-4700-855A-FE95E0CCAD9D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5C9EA4-5C76-4470-91CE-74B4691FD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CD5827-572A-4700-855A-FE95E0CCAD9D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5C9EA4-5C76-4470-91CE-74B4691FD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CD5827-572A-4700-855A-FE95E0CCAD9D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5C9EA4-5C76-4470-91CE-74B4691FD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CD5827-572A-4700-855A-FE95E0CCAD9D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5C9EA4-5C76-4470-91CE-74B4691FD7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CD5827-572A-4700-855A-FE95E0CCAD9D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5C9EA4-5C76-4470-91CE-74B4691FD7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CD5827-572A-4700-855A-FE95E0CCAD9D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5C9EA4-5C76-4470-91CE-74B4691FD7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CD5827-572A-4700-855A-FE95E0CCAD9D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5C9EA4-5C76-4470-91CE-74B4691FD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CD5827-572A-4700-855A-FE95E0CCAD9D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5C9EA4-5C76-4470-91CE-74B4691FD7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CD5827-572A-4700-855A-FE95E0CCAD9D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5C9EA4-5C76-4470-91CE-74B4691FD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6CD5827-572A-4700-855A-FE95E0CCAD9D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5C9EA4-5C76-4470-91CE-74B4691FD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CD5827-572A-4700-855A-FE95E0CCAD9D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5C9EA4-5C76-4470-91CE-74B4691FD7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6CD5827-572A-4700-855A-FE95E0CCAD9D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5C9EA4-5C76-4470-91CE-74B4691FD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MSC Computer Science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3286124"/>
            <a:ext cx="4000528" cy="857256"/>
          </a:xfrm>
        </p:spPr>
        <p:txBody>
          <a:bodyPr>
            <a:normAutofit fontScale="47500" lnSpcReduction="20000"/>
          </a:bodyPr>
          <a:lstStyle/>
          <a:p>
            <a:pPr marL="857250" indent="-857250"/>
            <a:endParaRPr lang="en-IN" sz="4400" dirty="0" smtClean="0"/>
          </a:p>
          <a:p>
            <a:pPr marL="857250" indent="-857250"/>
            <a:r>
              <a:rPr lang="en-IN" sz="6400" dirty="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en-IN" sz="6400" baseline="30000" dirty="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rd</a:t>
            </a:r>
            <a:r>
              <a:rPr lang="en-IN" sz="6400" dirty="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6400" dirty="0" err="1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Semister</a:t>
            </a:r>
            <a:endParaRPr lang="en-US" sz="6400" dirty="0"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MSC Computer Science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Science</dc:title>
  <dc:creator>HP</dc:creator>
  <cp:lastModifiedBy>HP</cp:lastModifiedBy>
  <cp:revision>5</cp:revision>
  <dcterms:created xsi:type="dcterms:W3CDTF">2019-09-06T10:07:01Z</dcterms:created>
  <dcterms:modified xsi:type="dcterms:W3CDTF">2019-09-11T09:09:23Z</dcterms:modified>
</cp:coreProperties>
</file>