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8975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629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60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9510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65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8088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3876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56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765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166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97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0485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5628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340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3796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5792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588D-BCCE-45AA-BAD6-6F0C53E0EB0C}" type="datetimeFigureOut">
              <a:rPr lang="en-JM" smtClean="0"/>
              <a:t>30/11/2015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533056-54F6-4BDF-BE15-62B4B20C8B3F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8754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Statystyka </a:t>
            </a:r>
            <a:r>
              <a:rPr lang="pl-PL" dirty="0" err="1" smtClean="0"/>
              <a:t>Bayesowska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2506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Thomas Bayes (1702-1761)</a:t>
            </a:r>
            <a:endParaRPr lang="en-JM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Prezbiteriański duchowny</a:t>
            </a:r>
          </a:p>
          <a:p>
            <a:r>
              <a:rPr lang="pl-PL" dirty="0" smtClean="0"/>
              <a:t>Autor eseju „</a:t>
            </a:r>
            <a:r>
              <a:rPr lang="pl-PL" dirty="0" err="1" smtClean="0"/>
              <a:t>Essay</a:t>
            </a:r>
            <a:r>
              <a:rPr lang="pl-PL" dirty="0" smtClean="0"/>
              <a:t> </a:t>
            </a:r>
            <a:r>
              <a:rPr lang="pl-PL" dirty="0" err="1"/>
              <a:t>T</a:t>
            </a:r>
            <a:r>
              <a:rPr lang="pl-PL" dirty="0" err="1" smtClean="0"/>
              <a:t>owards</a:t>
            </a:r>
            <a:r>
              <a:rPr lang="pl-PL" dirty="0" smtClean="0"/>
              <a:t> </a:t>
            </a:r>
            <a:r>
              <a:rPr lang="pl-PL" dirty="0" err="1"/>
              <a:t>S</a:t>
            </a:r>
            <a:r>
              <a:rPr lang="pl-PL" dirty="0" err="1" smtClean="0"/>
              <a:t>olving</a:t>
            </a:r>
            <a:r>
              <a:rPr lang="pl-PL" dirty="0" smtClean="0"/>
              <a:t> a </a:t>
            </a:r>
            <a:r>
              <a:rPr lang="pl-PL" dirty="0"/>
              <a:t>P</a:t>
            </a:r>
            <a:r>
              <a:rPr lang="pl-PL" dirty="0" smtClean="0"/>
              <a:t>roblem in </a:t>
            </a:r>
            <a:r>
              <a:rPr lang="pl-PL" dirty="0" err="1"/>
              <a:t>D</a:t>
            </a:r>
            <a:r>
              <a:rPr lang="pl-PL" dirty="0" err="1" smtClean="0"/>
              <a:t>octrine</a:t>
            </a:r>
            <a:r>
              <a:rPr lang="pl-PL" dirty="0" smtClean="0"/>
              <a:t> of </a:t>
            </a:r>
            <a:r>
              <a:rPr lang="pl-PL" dirty="0" err="1"/>
              <a:t>C</a:t>
            </a:r>
            <a:r>
              <a:rPr lang="pl-PL" dirty="0" err="1" smtClean="0"/>
              <a:t>hances</a:t>
            </a:r>
            <a:r>
              <a:rPr lang="pl-PL" dirty="0" smtClean="0"/>
              <a:t>”, wydanego pośmiertnie.</a:t>
            </a:r>
          </a:p>
          <a:p>
            <a:r>
              <a:rPr lang="pl-PL" dirty="0" smtClean="0"/>
              <a:t>Wzór (Twierdzenie) Bayesa:</a:t>
            </a:r>
          </a:p>
          <a:p>
            <a:pPr marL="0" indent="0">
              <a:buNone/>
            </a:pPr>
            <a:endParaRPr lang="en-JM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5014" y="453336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P(T_i|X) = {P(T_i) P(X|T_i) \over P(T_1) P(X|T_1)+ P(T_2) P(X|T_2)+\dots+P(T_n) P(X|T_n)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39" y="3902745"/>
            <a:ext cx="7436037" cy="63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(T_0|X) = {P(T_0) P(X|T_0) \over \int P(T) P(X|T) dT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39" y="4858966"/>
            <a:ext cx="3845193" cy="72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3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</a:t>
            </a:r>
            <a:r>
              <a:rPr lang="pl-PL" dirty="0" err="1" smtClean="0"/>
              <a:t>Bayesowskiego</a:t>
            </a:r>
            <a:r>
              <a:rPr lang="pl-PL" dirty="0" smtClean="0"/>
              <a:t> modelu statystycznego</a:t>
            </a:r>
            <a:endParaRPr lang="en-JM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Prawdopodobieństwo a priori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Prawdopodobieństwo a posteriori</a:t>
            </a:r>
          </a:p>
          <a:p>
            <a:endParaRPr lang="pl-PL" dirty="0" smtClean="0"/>
          </a:p>
          <a:p>
            <a:r>
              <a:rPr lang="pl-PL" dirty="0" smtClean="0"/>
              <a:t>Dane</a:t>
            </a:r>
          </a:p>
        </p:txBody>
      </p:sp>
      <p:pic>
        <p:nvPicPr>
          <p:cNvPr id="2050" name="Picture 2" descr="P(T|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3018436"/>
            <a:ext cx="1196765" cy="3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(X|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93" y="3838853"/>
            <a:ext cx="1153784" cy="36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(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93" y="2144602"/>
            <a:ext cx="889084" cy="4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60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szczególne statystyki </a:t>
            </a:r>
            <a:r>
              <a:rPr lang="pl-PL" dirty="0" err="1" smtClean="0"/>
              <a:t>bayesowskiej</a:t>
            </a:r>
            <a:r>
              <a:rPr lang="pl-PL" dirty="0" smtClean="0"/>
              <a:t>:</a:t>
            </a:r>
            <a:endParaRPr lang="en-JM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Szacowane parametry są zmiennymi losowymi</a:t>
            </a:r>
          </a:p>
          <a:p>
            <a:r>
              <a:rPr lang="pl-PL" dirty="0" smtClean="0"/>
              <a:t>Prawdopodobieństwo subiektywistyczne (stopień przekonania o właściwościach)</a:t>
            </a:r>
          </a:p>
          <a:p>
            <a:r>
              <a:rPr lang="pl-PL" dirty="0" smtClean="0"/>
              <a:t>Takie samo wnioskowanie dla małej i dużej próby</a:t>
            </a:r>
          </a:p>
          <a:p>
            <a:r>
              <a:rPr lang="pl-PL" dirty="0" smtClean="0"/>
              <a:t>Możliwość uwzględnienia informacji spoza próby</a:t>
            </a:r>
          </a:p>
        </p:txBody>
      </p:sp>
    </p:spTree>
    <p:extLst>
      <p:ext uri="{BB962C8B-B14F-4D97-AF65-F5344CB8AC3E}">
        <p14:creationId xmlns:p14="http://schemas.microsoft.com/office/powerpoint/2010/main" val="146445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  <a:endParaRPr lang="en-JM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urnie znajdują się 4 kule. Kule mogą być w dwóch kolorach, białym i czarnym.</a:t>
            </a:r>
          </a:p>
          <a:p>
            <a:r>
              <a:rPr lang="pl-PL" dirty="0" smtClean="0"/>
              <a:t>Niech zmienna losowa X={0,1,2,3,4} oznacza liczbę kuli w kolorze białym. Na podstawie wylosowania jednej kuli (białej), jak ocenisz prawdopodobieństwa poszczególnych wartości zmiennej X?</a:t>
            </a:r>
          </a:p>
          <a:p>
            <a:r>
              <a:rPr lang="pl-PL" dirty="0" smtClean="0"/>
              <a:t>Rozpatrzymy 2 przypadki</a:t>
            </a:r>
          </a:p>
          <a:p>
            <a:pPr marL="800100" lvl="1" indent="-342900">
              <a:buFont typeface="+mj-lt"/>
              <a:buAutoNum type="alphaLcParenR"/>
            </a:pPr>
            <a:r>
              <a:rPr lang="pl-PL" dirty="0" smtClean="0"/>
              <a:t>Nie mamy żadnej informacji spoza danych</a:t>
            </a:r>
          </a:p>
          <a:p>
            <a:pPr marL="800100" lvl="1" indent="-342900">
              <a:buFont typeface="+mj-lt"/>
              <a:buAutoNum type="alphaLcParenR"/>
            </a:pPr>
            <a:r>
              <a:rPr lang="pl-PL" dirty="0" smtClean="0"/>
              <a:t>Znamy osobę która umieszczała kule w urnie i wiemy, jakie ma ona zwyczaje w takich wypadkach</a:t>
            </a:r>
          </a:p>
        </p:txBody>
      </p:sp>
    </p:spTree>
    <p:extLst>
      <p:ext uri="{BB962C8B-B14F-4D97-AF65-F5344CB8AC3E}">
        <p14:creationId xmlns:p14="http://schemas.microsoft.com/office/powerpoint/2010/main" val="18990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Rozkłady a priori</a:t>
            </a:r>
            <a:endParaRPr lang="en-JM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2133600"/>
            <a:ext cx="4849364" cy="3777622"/>
          </a:xfrm>
        </p:spPr>
        <p:txBody>
          <a:bodyPr/>
          <a:lstStyle/>
          <a:p>
            <a:r>
              <a:rPr lang="pl-PL" dirty="0" smtClean="0"/>
              <a:t>Przypadek 1.</a:t>
            </a:r>
            <a:endParaRPr lang="en-JM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10" y="2789693"/>
            <a:ext cx="4849364" cy="283476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151549" y="2133600"/>
            <a:ext cx="604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		Przypadek 2.</a:t>
            </a:r>
            <a:endParaRPr lang="en-JM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9" y="2731532"/>
            <a:ext cx="4679282" cy="27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1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Prawdopodobieństwa warunkowe wyciągnięcia białej kuli:</a:t>
            </a:r>
            <a:endParaRPr lang="en-JM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15" y="2327275"/>
            <a:ext cx="5800725" cy="3390900"/>
          </a:xfrm>
        </p:spPr>
      </p:pic>
    </p:spTree>
    <p:extLst>
      <p:ext uri="{BB962C8B-B14F-4D97-AF65-F5344CB8AC3E}">
        <p14:creationId xmlns:p14="http://schemas.microsoft.com/office/powerpoint/2010/main" val="330484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Rozkłady a posteriori</a:t>
            </a:r>
            <a:endParaRPr lang="en-JM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Przypadek 1.							Przypadek 2.</a:t>
            </a:r>
            <a:endParaRPr lang="en-JM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40" y="2919851"/>
            <a:ext cx="4698972" cy="274685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2919851"/>
            <a:ext cx="4698973" cy="27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1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Wnioskowanie w statystyce </a:t>
            </a:r>
            <a:r>
              <a:rPr lang="pl-PL" dirty="0" err="1" smtClean="0"/>
              <a:t>bayesowskiej</a:t>
            </a:r>
            <a:endParaRPr lang="en-JM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Wnioskujemy na podstawie rozkładu a posteriori, zamiast na podstawie samych danych</a:t>
            </a:r>
          </a:p>
          <a:p>
            <a:r>
              <a:rPr lang="pl-PL" dirty="0" smtClean="0"/>
              <a:t>Estymacja punktowa/przedziałowa</a:t>
            </a:r>
          </a:p>
          <a:p>
            <a:r>
              <a:rPr lang="pl-PL" smtClean="0"/>
              <a:t>Weryfikacja hipotez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305536567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191</Words>
  <Application>Microsoft Office PowerPoint</Application>
  <PresentationFormat>Panoramiczny</PresentationFormat>
  <Paragraphs>34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Smuga</vt:lpstr>
      <vt:lpstr>Statystyka Bayesowska</vt:lpstr>
      <vt:lpstr>Thomas Bayes (1702-1761)</vt:lpstr>
      <vt:lpstr>Elementy Bayesowskiego modelu statystycznego</vt:lpstr>
      <vt:lpstr>Cechy szczególne statystyki bayesowskiej:</vt:lpstr>
      <vt:lpstr>Przykład:</vt:lpstr>
      <vt:lpstr>Rozkłady a priori</vt:lpstr>
      <vt:lpstr>Prawdopodobieństwa warunkowe wyciągnięcia białej kuli:</vt:lpstr>
      <vt:lpstr>Rozkłady a posteriori</vt:lpstr>
      <vt:lpstr>Wnioskowanie w statystyce bayesowskiej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Statystyka Bayesowska</dc:title>
  <dc:creator>Marek Kapera</dc:creator>
  <cp:lastModifiedBy>Marek Kapera</cp:lastModifiedBy>
  <cp:revision>11</cp:revision>
  <dcterms:created xsi:type="dcterms:W3CDTF">2015-11-30T19:56:01Z</dcterms:created>
  <dcterms:modified xsi:type="dcterms:W3CDTF">2015-11-30T22:21:05Z</dcterms:modified>
</cp:coreProperties>
</file>