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73" r:id="rId4"/>
    <p:sldId id="265" r:id="rId5"/>
    <p:sldId id="266" r:id="rId6"/>
    <p:sldId id="260" r:id="rId7"/>
    <p:sldId id="274" r:id="rId8"/>
    <p:sldId id="264" r:id="rId9"/>
    <p:sldId id="261" r:id="rId10"/>
    <p:sldId id="262" r:id="rId11"/>
    <p:sldId id="263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F3CD5-8547-408F-BD86-FF0905F64B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0C7BC-BC3C-40D6-A09E-115BCAB5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1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popup </a:t>
            </a:r>
            <a:r>
              <a:rPr lang="en-US" dirty="0" err="1"/>
              <a:t>saja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0C7BC-BC3C-40D6-A09E-115BCAB56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6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30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1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04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6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3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2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874F-DCC3-41D9-8403-B73EA1A882B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D71C75-A1DE-48B4-AFB4-7E2195AF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9211" y="4613342"/>
            <a:ext cx="8915399" cy="860400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10" y="2274419"/>
            <a:ext cx="91440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5993-E56A-40D4-BFD9-D3C4837F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7718-917A-4CDC-8F10-C2537A92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Admin</a:t>
            </a:r>
            <a:r>
              <a:rPr lang="en-US" dirty="0"/>
              <a:t> </a:t>
            </a:r>
          </a:p>
          <a:p>
            <a:r>
              <a:rPr lang="en-US" dirty="0"/>
              <a:t>event List</a:t>
            </a:r>
          </a:p>
          <a:p>
            <a:r>
              <a:rPr lang="en-US" dirty="0"/>
              <a:t>event form</a:t>
            </a:r>
          </a:p>
          <a:p>
            <a:r>
              <a:rPr lang="en-US" dirty="0"/>
              <a:t>event details</a:t>
            </a:r>
          </a:p>
          <a:p>
            <a:r>
              <a:rPr lang="en-US" dirty="0"/>
              <a:t>e-ticket list</a:t>
            </a:r>
          </a:p>
          <a:p>
            <a:r>
              <a:rPr lang="en-US" dirty="0"/>
              <a:t>*announcement List</a:t>
            </a:r>
          </a:p>
          <a:p>
            <a:r>
              <a:rPr lang="en-US" dirty="0"/>
              <a:t>*announcement form</a:t>
            </a:r>
          </a:p>
        </p:txBody>
      </p:sp>
    </p:spTree>
    <p:extLst>
      <p:ext uri="{BB962C8B-B14F-4D97-AF65-F5344CB8AC3E}">
        <p14:creationId xmlns:p14="http://schemas.microsoft.com/office/powerpoint/2010/main" val="6622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F945-8350-4990-98D4-A2009053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3738-D752-4E29-A0B3-F0F5C2FE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Finance</a:t>
            </a:r>
            <a:r>
              <a:rPr lang="en-US" dirty="0"/>
              <a:t> </a:t>
            </a:r>
          </a:p>
          <a:p>
            <a:r>
              <a:rPr lang="en-US" dirty="0"/>
              <a:t>event List</a:t>
            </a:r>
          </a:p>
          <a:p>
            <a:r>
              <a:rPr lang="en-US" dirty="0"/>
              <a:t>Approval payment (trigger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email)</a:t>
            </a:r>
          </a:p>
        </p:txBody>
      </p:sp>
    </p:spTree>
    <p:extLst>
      <p:ext uri="{BB962C8B-B14F-4D97-AF65-F5344CB8AC3E}">
        <p14:creationId xmlns:p14="http://schemas.microsoft.com/office/powerpoint/2010/main" val="6053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90967-E56D-48E2-91E5-60F70E04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5" y="0"/>
            <a:ext cx="550535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6DC72-F68B-4CDD-86E6-303655BF5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05" y="0"/>
            <a:ext cx="5505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8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0D1321-B036-4F0E-BC2F-806D2327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5" y="0"/>
            <a:ext cx="550535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96CCD-EB89-47EA-A9E5-D8DFBC207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53" y="0"/>
            <a:ext cx="5505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3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6DE6B-5051-48F3-AA14-750AF442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23" y="0"/>
            <a:ext cx="5505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7A09D-3D9E-4E75-9661-8B408CE7F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8" y="562708"/>
            <a:ext cx="3765648" cy="5922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B6489-4A6D-443C-A467-52F8DA91A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88" y="562708"/>
            <a:ext cx="3765648" cy="5922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462ABD-01DA-49FC-850D-FF62A85DE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98" y="562708"/>
            <a:ext cx="3652648" cy="59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B461C-4B99-47B6-B80B-2E421C7CA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98" y="0"/>
            <a:ext cx="4153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1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F57825-7663-4C44-9DE5-74D043905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9" y="0"/>
            <a:ext cx="550535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44F62-2A7D-4191-9EEF-121DD8D5D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19" y="0"/>
            <a:ext cx="5505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E4B-ABD2-4561-BEC6-995BC97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CD4D-5AB6-43F4-87DB-08F8292C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3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Student Side </a:t>
            </a:r>
          </a:p>
          <a:p>
            <a:pPr>
              <a:buFontTx/>
              <a:buChar char="-"/>
            </a:pPr>
            <a:r>
              <a:rPr lang="en-US" dirty="0"/>
              <a:t>Forum list</a:t>
            </a:r>
          </a:p>
          <a:p>
            <a:pPr>
              <a:buFontTx/>
              <a:buChar char="-"/>
            </a:pPr>
            <a:r>
              <a:rPr lang="en-US" dirty="0"/>
              <a:t>forum detail</a:t>
            </a:r>
          </a:p>
          <a:p>
            <a:pPr>
              <a:buFontTx/>
              <a:buChar char="-"/>
            </a:pPr>
            <a:r>
              <a:rPr lang="en-US" dirty="0"/>
              <a:t>forum history </a:t>
            </a:r>
          </a:p>
          <a:p>
            <a:pPr>
              <a:buFontTx/>
              <a:buChar char="-"/>
            </a:pPr>
            <a:r>
              <a:rPr lang="en-US" dirty="0"/>
              <a:t>forum comment</a:t>
            </a:r>
          </a:p>
          <a:p>
            <a:pPr>
              <a:buFontTx/>
              <a:buChar char="-"/>
            </a:pPr>
            <a:r>
              <a:rPr lang="en-US" dirty="0"/>
              <a:t>forum comment </a:t>
            </a:r>
            <a:r>
              <a:rPr lang="en-US" dirty="0" err="1"/>
              <a:t>respon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forum notification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Instructure Side </a:t>
            </a:r>
          </a:p>
          <a:p>
            <a:pPr>
              <a:buFontTx/>
              <a:buChar char="-"/>
            </a:pPr>
            <a:r>
              <a:rPr lang="en-US" dirty="0"/>
              <a:t>forum notification</a:t>
            </a:r>
          </a:p>
          <a:p>
            <a:pPr>
              <a:buFontTx/>
              <a:buChar char="-"/>
            </a:pPr>
            <a:r>
              <a:rPr lang="en-US" dirty="0"/>
              <a:t>forum </a:t>
            </a:r>
          </a:p>
        </p:txBody>
      </p:sp>
    </p:spTree>
    <p:extLst>
      <p:ext uri="{BB962C8B-B14F-4D97-AF65-F5344CB8AC3E}">
        <p14:creationId xmlns:p14="http://schemas.microsoft.com/office/powerpoint/2010/main" val="210704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A91F-71BC-471B-9A51-7D2B24D8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Forum - </a:t>
            </a:r>
            <a:r>
              <a:rPr lang="en-US" dirty="0" err="1"/>
              <a:t>Ketentuan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C426-709A-4FE7-9EFC-0BA05DB6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93809"/>
          </a:xfrm>
        </p:spPr>
        <p:txBody>
          <a:bodyPr>
            <a:normAutofit/>
          </a:bodyPr>
          <a:lstStyle/>
          <a:p>
            <a:r>
              <a:rPr lang="en-US" dirty="0" err="1"/>
              <a:t>Penambahan</a:t>
            </a:r>
            <a:r>
              <a:rPr lang="en-US" dirty="0"/>
              <a:t> case study </a:t>
            </a:r>
            <a:r>
              <a:rPr lang="en-US" dirty="0" err="1"/>
              <a:t>pada</a:t>
            </a:r>
            <a:r>
              <a:rPr lang="en-US" dirty="0"/>
              <a:t> forum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/>
              <a:t>Case study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proses encounter</a:t>
            </a:r>
          </a:p>
          <a:p>
            <a:r>
              <a:rPr lang="en-US" dirty="0"/>
              <a:t>Murid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case study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murid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murid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history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temannya</a:t>
            </a:r>
            <a:r>
              <a:rPr lang="en-US" dirty="0"/>
              <a:t>.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temannya</a:t>
            </a:r>
            <a:endParaRPr lang="en-US" dirty="0"/>
          </a:p>
          <a:p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, like, comment,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/>
              <a:t>Murid yang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jawabnnya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. </a:t>
            </a:r>
          </a:p>
          <a:p>
            <a:r>
              <a:rPr lang="en-US" dirty="0" err="1"/>
              <a:t>Jika</a:t>
            </a:r>
            <a:r>
              <a:rPr lang="en-US" dirty="0"/>
              <a:t> murid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case study,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instruktur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instrukturr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r>
              <a:rPr lang="en-US" dirty="0" err="1"/>
              <a:t>Instruktur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murid</a:t>
            </a:r>
          </a:p>
        </p:txBody>
      </p:sp>
    </p:spTree>
    <p:extLst>
      <p:ext uri="{BB962C8B-B14F-4D97-AF65-F5344CB8AC3E}">
        <p14:creationId xmlns:p14="http://schemas.microsoft.com/office/powerpoint/2010/main" val="285125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563EB-E356-4CF0-93DD-AD7573528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3" y="0"/>
            <a:ext cx="550535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99C5-C9EE-4A54-A948-0B72D7B88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40" y="0"/>
            <a:ext cx="5505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2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F2CB7-9EE1-49B5-B2A9-6707A348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6" y="0"/>
            <a:ext cx="550535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24566-44E0-4D29-8D15-B3392626C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06" y="0"/>
            <a:ext cx="5505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8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48C2-311B-41B5-9B34-52BE5795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Meeting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4BB9-4340-4D80-92AA-81FB6BE51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429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Student Side </a:t>
            </a:r>
          </a:p>
          <a:p>
            <a:pPr>
              <a:buFontTx/>
              <a:buChar char="-"/>
            </a:pPr>
            <a:r>
              <a:rPr lang="en-US" dirty="0"/>
              <a:t>Meeting Up page</a:t>
            </a:r>
          </a:p>
          <a:p>
            <a:pPr>
              <a:buFontTx/>
              <a:buChar char="-"/>
            </a:pPr>
            <a:r>
              <a:rPr lang="en-US" dirty="0"/>
              <a:t>Meeting Up Form</a:t>
            </a:r>
          </a:p>
          <a:p>
            <a:pPr>
              <a:buFontTx/>
              <a:buChar char="-"/>
            </a:pPr>
            <a:r>
              <a:rPr lang="en-US" dirty="0"/>
              <a:t>Meeting Up Form Details</a:t>
            </a:r>
          </a:p>
          <a:p>
            <a:pPr>
              <a:buFontTx/>
              <a:buChar char="-"/>
            </a:pPr>
            <a:r>
              <a:rPr lang="en-US" dirty="0" err="1"/>
              <a:t>Notif</a:t>
            </a:r>
            <a:r>
              <a:rPr lang="en-US" dirty="0"/>
              <a:t> Invitation</a:t>
            </a:r>
          </a:p>
          <a:p>
            <a:pPr>
              <a:buFontTx/>
              <a:buChar char="-"/>
            </a:pPr>
            <a:r>
              <a:rPr lang="en-US" dirty="0"/>
              <a:t>Meeting Up invitation page</a:t>
            </a:r>
          </a:p>
          <a:p>
            <a:pPr>
              <a:buFontTx/>
              <a:buChar char="-"/>
            </a:pPr>
            <a:r>
              <a:rPr lang="en-US" dirty="0"/>
              <a:t>Meeting up invitation Details</a:t>
            </a:r>
          </a:p>
          <a:p>
            <a:pPr>
              <a:buFontTx/>
              <a:buChar char="-"/>
            </a:pPr>
            <a:r>
              <a:rPr lang="en-US" dirty="0"/>
              <a:t>notification </a:t>
            </a:r>
            <a:r>
              <a:rPr lang="en-US" dirty="0" err="1"/>
              <a:t>pengingat</a:t>
            </a:r>
            <a:r>
              <a:rPr lang="en-US" dirty="0"/>
              <a:t> meeting up</a:t>
            </a:r>
          </a:p>
          <a:p>
            <a:pPr marL="0" indent="0">
              <a:buNone/>
            </a:pPr>
            <a:r>
              <a:rPr lang="en-US" b="1" dirty="0"/>
              <a:t>Admin</a:t>
            </a:r>
          </a:p>
          <a:p>
            <a:pPr>
              <a:buFontTx/>
              <a:buChar char="-"/>
            </a:pPr>
            <a:r>
              <a:rPr lang="en-US" dirty="0"/>
              <a:t>Meeting Up list</a:t>
            </a:r>
          </a:p>
          <a:p>
            <a:pPr>
              <a:buFontTx/>
              <a:buChar char="-"/>
            </a:pPr>
            <a:r>
              <a:rPr lang="en-US" dirty="0"/>
              <a:t>Meeting Up Details</a:t>
            </a:r>
          </a:p>
        </p:txBody>
      </p:sp>
    </p:spTree>
    <p:extLst>
      <p:ext uri="{BB962C8B-B14F-4D97-AF65-F5344CB8AC3E}">
        <p14:creationId xmlns:p14="http://schemas.microsoft.com/office/powerpoint/2010/main" val="54030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636C-478C-4C05-A8FD-80C607BE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Meeting Up - </a:t>
            </a:r>
            <a:r>
              <a:rPr lang="en-US" dirty="0" err="1"/>
              <a:t>ketentuan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3202-8FE2-4E4B-85B8-BFE80E4B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4997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sebagi</a:t>
            </a:r>
            <a:r>
              <a:rPr lang="en-US" dirty="0"/>
              <a:t> media</a:t>
            </a:r>
          </a:p>
          <a:p>
            <a:r>
              <a:rPr lang="en-US" dirty="0"/>
              <a:t>Murid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janji</a:t>
            </a:r>
            <a:r>
              <a:rPr lang="en-US" dirty="0"/>
              <a:t> </a:t>
            </a:r>
            <a:r>
              <a:rPr lang="en-US" dirty="0" err="1"/>
              <a:t>temu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murid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/>
              <a:t>Murid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form yang </a:t>
            </a:r>
            <a:r>
              <a:rPr lang="en-US" dirty="0" err="1"/>
              <a:t>disediakan</a:t>
            </a:r>
            <a:endParaRPr lang="en-US" dirty="0"/>
          </a:p>
          <a:p>
            <a:r>
              <a:rPr lang="en-US" dirty="0"/>
              <a:t>Murid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participant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ajak</a:t>
            </a:r>
            <a:endParaRPr lang="en-US" dirty="0"/>
          </a:p>
          <a:p>
            <a:r>
              <a:rPr lang="en-US" dirty="0"/>
              <a:t>Participant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invitation </a:t>
            </a:r>
          </a:p>
          <a:p>
            <a:r>
              <a:rPr lang="en-US" dirty="0"/>
              <a:t>Invitation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respon</a:t>
            </a:r>
            <a:r>
              <a:rPr lang="en-US" dirty="0"/>
              <a:t> join </a:t>
            </a:r>
            <a:r>
              <a:rPr lang="en-US" dirty="0" err="1"/>
              <a:t>atau</a:t>
            </a:r>
            <a:r>
              <a:rPr lang="en-US" dirty="0"/>
              <a:t> reject</a:t>
            </a:r>
          </a:p>
          <a:p>
            <a:r>
              <a:rPr lang="en-US" dirty="0"/>
              <a:t>Murid yang </a:t>
            </a:r>
            <a:r>
              <a:rPr lang="en-US" dirty="0" err="1"/>
              <a:t>membuat</a:t>
            </a:r>
            <a:r>
              <a:rPr lang="en-US" dirty="0"/>
              <a:t> event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join </a:t>
            </a:r>
            <a:r>
              <a:rPr lang="en-US" dirty="0" err="1"/>
              <a:t>dan</a:t>
            </a:r>
            <a:r>
              <a:rPr lang="en-US" dirty="0"/>
              <a:t> reject </a:t>
            </a:r>
          </a:p>
        </p:txBody>
      </p:sp>
    </p:spTree>
    <p:extLst>
      <p:ext uri="{BB962C8B-B14F-4D97-AF65-F5344CB8AC3E}">
        <p14:creationId xmlns:p14="http://schemas.microsoft.com/office/powerpoint/2010/main" val="297410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9E5A54-6434-45BF-A18B-65BFEBAE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11" y="0"/>
            <a:ext cx="3724393" cy="4632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3C2A6-AADD-4081-AFB5-8C79129C9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49" y="2585829"/>
            <a:ext cx="3552115" cy="4417943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4A5BF0-4AAA-4329-B361-069723A94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4" y="0"/>
            <a:ext cx="4155706" cy="6861144"/>
          </a:xfrm>
        </p:spPr>
      </p:pic>
    </p:spTree>
    <p:extLst>
      <p:ext uri="{BB962C8B-B14F-4D97-AF65-F5344CB8AC3E}">
        <p14:creationId xmlns:p14="http://schemas.microsoft.com/office/powerpoint/2010/main" val="324061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64D3-7C1C-4B22-9F4C-DBD39A88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DE93-63FB-4337-ADDC-C3130E48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8133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/>
              <a:t>Student Side</a:t>
            </a:r>
          </a:p>
          <a:p>
            <a:r>
              <a:rPr lang="en-US" dirty="0"/>
              <a:t>Dashboard Page</a:t>
            </a:r>
          </a:p>
          <a:p>
            <a:r>
              <a:rPr lang="en-US" dirty="0"/>
              <a:t>Announcement section</a:t>
            </a:r>
          </a:p>
          <a:p>
            <a:r>
              <a:rPr lang="en-US" dirty="0"/>
              <a:t>Event section</a:t>
            </a:r>
          </a:p>
          <a:p>
            <a:r>
              <a:rPr lang="en-US" dirty="0"/>
              <a:t>My schedule section</a:t>
            </a:r>
          </a:p>
          <a:p>
            <a:r>
              <a:rPr lang="en-US" dirty="0"/>
              <a:t>My schedule page</a:t>
            </a:r>
          </a:p>
          <a:p>
            <a:r>
              <a:rPr lang="en-US" dirty="0"/>
              <a:t>My schedule detail</a:t>
            </a:r>
          </a:p>
          <a:p>
            <a:r>
              <a:rPr lang="en-US" dirty="0"/>
              <a:t>Point(score) Section</a:t>
            </a:r>
          </a:p>
          <a:p>
            <a:r>
              <a:rPr lang="en-US" dirty="0"/>
              <a:t>*</a:t>
            </a:r>
            <a:r>
              <a:rPr lang="en-US" dirty="0" err="1"/>
              <a:t>Annoucement</a:t>
            </a:r>
            <a:r>
              <a:rPr lang="en-US" dirty="0"/>
              <a:t> page</a:t>
            </a:r>
          </a:p>
          <a:p>
            <a:r>
              <a:rPr lang="en-US" dirty="0"/>
              <a:t>*Announcement details</a:t>
            </a:r>
          </a:p>
          <a:p>
            <a:r>
              <a:rPr lang="en-US" dirty="0"/>
              <a:t>Event page</a:t>
            </a:r>
          </a:p>
          <a:p>
            <a:endParaRPr lang="en-US" dirty="0"/>
          </a:p>
          <a:p>
            <a:r>
              <a:rPr lang="en-US" dirty="0"/>
              <a:t>Event category section</a:t>
            </a:r>
          </a:p>
          <a:p>
            <a:r>
              <a:rPr lang="en-US" dirty="0"/>
              <a:t>event category page</a:t>
            </a:r>
          </a:p>
          <a:p>
            <a:r>
              <a:rPr lang="en-US" dirty="0"/>
              <a:t>event details</a:t>
            </a:r>
          </a:p>
          <a:p>
            <a:r>
              <a:rPr lang="en-US" dirty="0"/>
              <a:t>register event (free)</a:t>
            </a:r>
          </a:p>
          <a:p>
            <a:r>
              <a:rPr lang="en-US" dirty="0"/>
              <a:t>register event (</a:t>
            </a:r>
            <a:r>
              <a:rPr lang="en-US" dirty="0" err="1"/>
              <a:t>berbayar</a:t>
            </a:r>
            <a:r>
              <a:rPr lang="en-US" dirty="0"/>
              <a:t>)</a:t>
            </a:r>
          </a:p>
          <a:p>
            <a:r>
              <a:rPr lang="en-US" dirty="0"/>
              <a:t>e-ticket (with </a:t>
            </a:r>
            <a:r>
              <a:rPr lang="en-US" dirty="0" err="1"/>
              <a:t>qr</a:t>
            </a:r>
            <a:r>
              <a:rPr lang="en-US" dirty="0"/>
              <a:t>-code/barcode)</a:t>
            </a:r>
          </a:p>
          <a:p>
            <a:r>
              <a:rPr lang="en-US" dirty="0" err="1"/>
              <a:t>konfirmasi</a:t>
            </a:r>
            <a:r>
              <a:rPr lang="en-US" dirty="0"/>
              <a:t> email (event, e-ticket)</a:t>
            </a:r>
          </a:p>
        </p:txBody>
      </p:sp>
    </p:spTree>
    <p:extLst>
      <p:ext uri="{BB962C8B-B14F-4D97-AF65-F5344CB8AC3E}">
        <p14:creationId xmlns:p14="http://schemas.microsoft.com/office/powerpoint/2010/main" val="26428179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572</TotalTime>
  <Words>321</Words>
  <Application>Microsoft Office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PowerPoint Presentation</vt:lpstr>
      <vt:lpstr>Forum</vt:lpstr>
      <vt:lpstr>Forum - Ketentuan</vt:lpstr>
      <vt:lpstr>PowerPoint Presentation</vt:lpstr>
      <vt:lpstr>PowerPoint Presentation</vt:lpstr>
      <vt:lpstr>Student Meeting Up</vt:lpstr>
      <vt:lpstr>Student Meeting Up - ketentuan</vt:lpstr>
      <vt:lpstr>PowerPoint Presentation</vt:lpstr>
      <vt:lpstr>Dashboard</vt:lpstr>
      <vt:lpstr>Dashboard (cont.)</vt:lpstr>
      <vt:lpstr>Dashboard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JULI-PC</dc:creator>
  <cp:lastModifiedBy>JULI-PC</cp:lastModifiedBy>
  <cp:revision>14</cp:revision>
  <dcterms:created xsi:type="dcterms:W3CDTF">2017-07-06T04:52:54Z</dcterms:created>
  <dcterms:modified xsi:type="dcterms:W3CDTF">2017-07-08T10:41:26Z</dcterms:modified>
</cp:coreProperties>
</file>