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sldIdLst>
    <p:sldId id="262" r:id="rId2"/>
    <p:sldId id="266" r:id="rId3"/>
    <p:sldId id="265" r:id="rId4"/>
    <p:sldId id="267" r:id="rId5"/>
    <p:sldId id="268" r:id="rId6"/>
    <p:sldId id="269" r:id="rId7"/>
    <p:sldId id="271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6" autoAdjust="0"/>
    <p:restoredTop sz="94764" autoAdjust="0"/>
  </p:normalViewPr>
  <p:slideViewPr>
    <p:cSldViewPr>
      <p:cViewPr varScale="1">
        <p:scale>
          <a:sx n="67" d="100"/>
          <a:sy n="67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E3952-1EA4-445E-B17E-79729DD9A9EA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5DE6-C972-4DEB-90D6-2099E5F497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B978-E2FE-4813-B1E5-C8DB2A36634C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9EEA-CC5B-476D-8F35-D2543F75A7B5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DC6A-879A-451B-A812-4C482B349302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4EAE-8B7A-4247-B0E5-164A92207576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9B01-B1EC-43E3-87B5-520F0376CAFB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96AC-A6C7-4507-8F19-D27D3C494EF7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464E-384D-4334-BDAD-B3D1AC323E9B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BB7-3FB3-4F5B-B7CD-45274D60866C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86B3-F7DA-481B-A42E-E58A85437902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6308-5A2D-405E-A29C-8B758D5922C2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A4266C2-AD5B-400B-93B6-C03CD56B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8A3B182-0132-4FA1-9679-0D2D9E1524B8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56B52B-9120-4AE8-96B5-719ED5CDD4E1}" type="datetime1">
              <a:rPr lang="en-US" smtClean="0"/>
              <a:pPr/>
              <a:t>4/26/2023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A4266C2-AD5B-400B-93B6-C03CD56B6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7010400" cy="24384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         ARCHITECTURE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    Architecture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2514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Schematic Design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 Development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Contract Documents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Bidding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Contrast Administration</a:t>
            </a:r>
            <a:endParaRPr lang="en-US" dirty="0"/>
          </a:p>
        </p:txBody>
      </p:sp>
      <p:pic>
        <p:nvPicPr>
          <p:cNvPr id="6" name="Content Placeholder 5" descr="arc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76800" y="2209800"/>
            <a:ext cx="3581400" cy="36575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362200" y="5715000"/>
            <a:ext cx="45719" cy="91440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38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/>
              <a:t>Opera House….</a:t>
            </a:r>
          </a:p>
          <a:p>
            <a:pPr>
              <a:buNone/>
            </a:pPr>
            <a:r>
              <a:rPr lang="en-US" dirty="0" smtClean="0"/>
              <a:t>             By Ma </a:t>
            </a:r>
            <a:r>
              <a:rPr lang="en-US" dirty="0" err="1" smtClean="0"/>
              <a:t>Yansong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/>
              <a:t>MAD Architects…</a:t>
            </a:r>
          </a:p>
        </p:txBody>
      </p:sp>
      <p:pic>
        <p:nvPicPr>
          <p:cNvPr id="8" name="Content Placeholder 7" descr="snake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53000" y="1600200"/>
            <a:ext cx="3352800" cy="4419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2064"/>
            <a:ext cx="8382000" cy="85953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 Modern Garden Design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garden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9750" y="1872456"/>
            <a:ext cx="4762500" cy="39814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24400" y="1066800"/>
            <a:ext cx="27432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8600" y="1981200"/>
            <a:ext cx="4343400" cy="3581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600" dirty="0" smtClean="0"/>
              <a:t>Imagination Power</a:t>
            </a:r>
          </a:p>
          <a:p>
            <a:endParaRPr lang="en-US" sz="3600" dirty="0" smtClean="0"/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Creative Thinking</a:t>
            </a:r>
          </a:p>
          <a:p>
            <a:pPr>
              <a:buFont typeface="Wingdings" pitchFamily="2" charset="2"/>
              <a:buChar char="§"/>
            </a:pPr>
            <a:endParaRPr lang="en-US" sz="3600" dirty="0" smtClean="0"/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Horticulture            </a:t>
            </a:r>
            <a:endParaRPr lang="en-US" sz="3600" dirty="0"/>
          </a:p>
        </p:txBody>
      </p:sp>
      <p:pic>
        <p:nvPicPr>
          <p:cNvPr id="6" name="Content Placeholder 5" descr="garden 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724400" y="1447800"/>
            <a:ext cx="3581400" cy="4724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     Architect Religious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Temples</a:t>
            </a:r>
          </a:p>
          <a:p>
            <a:endParaRPr lang="en-US" dirty="0" smtClean="0"/>
          </a:p>
          <a:p>
            <a:r>
              <a:rPr lang="en-US" dirty="0" smtClean="0"/>
              <a:t>Christian Church</a:t>
            </a:r>
          </a:p>
          <a:p>
            <a:endParaRPr lang="en-US" dirty="0" smtClean="0"/>
          </a:p>
          <a:p>
            <a:r>
              <a:rPr lang="en-US" dirty="0" smtClean="0"/>
              <a:t>Islamic </a:t>
            </a:r>
            <a:r>
              <a:rPr lang="en-US" dirty="0" err="1" smtClean="0"/>
              <a:t>Masjid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Charminar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arc 2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267200" y="2496939"/>
            <a:ext cx="3657600" cy="27324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Architectural Industries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362200"/>
            <a:ext cx="3048000" cy="3657600"/>
          </a:xfrm>
        </p:spPr>
        <p:txBody>
          <a:bodyPr/>
          <a:lstStyle/>
          <a:p>
            <a:r>
              <a:rPr lang="en-US" dirty="0" smtClean="0"/>
              <a:t>Factories</a:t>
            </a:r>
          </a:p>
          <a:p>
            <a:endParaRPr lang="en-US" dirty="0" smtClean="0"/>
          </a:p>
          <a:p>
            <a:r>
              <a:rPr lang="en-US" dirty="0" smtClean="0"/>
              <a:t>Power Plants</a:t>
            </a:r>
          </a:p>
          <a:p>
            <a:endParaRPr lang="en-US" dirty="0" smtClean="0"/>
          </a:p>
          <a:p>
            <a:r>
              <a:rPr lang="en-US" dirty="0" smtClean="0"/>
              <a:t>Water Towers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ind 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267200" y="1981200"/>
            <a:ext cx="3886200" cy="3886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Architecture Engineering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1"/>
            <a:ext cx="3352800" cy="3505199"/>
          </a:xfrm>
        </p:spPr>
        <p:txBody>
          <a:bodyPr/>
          <a:lstStyle/>
          <a:p>
            <a:r>
              <a:rPr lang="en-US" dirty="0" smtClean="0"/>
              <a:t>Analysis</a:t>
            </a:r>
          </a:p>
          <a:p>
            <a:endParaRPr lang="en-US" dirty="0" smtClean="0"/>
          </a:p>
          <a:p>
            <a:r>
              <a:rPr lang="en-US" dirty="0" smtClean="0"/>
              <a:t>Planning</a:t>
            </a:r>
          </a:p>
          <a:p>
            <a:endParaRPr lang="en-US" dirty="0" smtClean="0"/>
          </a:p>
          <a:p>
            <a:r>
              <a:rPr lang="en-US" dirty="0" smtClean="0"/>
              <a:t>Construction</a:t>
            </a:r>
          </a:p>
        </p:txBody>
      </p:sp>
      <p:pic>
        <p:nvPicPr>
          <p:cNvPr id="6" name="Content Placeholder 5" descr="eng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267200" y="1905000"/>
            <a:ext cx="3657600" cy="3886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667000"/>
            <a:ext cx="5410200" cy="1524000"/>
          </a:xfrm>
        </p:spPr>
        <p:txBody>
          <a:bodyPr>
            <a:normAutofit/>
          </a:bodyPr>
          <a:lstStyle/>
          <a:p>
            <a:pPr algn="ctr"/>
            <a:r>
              <a:rPr lang="en-US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4266C2-AD5B-400B-93B6-C03CD56B62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264</TotalTime>
  <Words>70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           ARCHITECTURE</vt:lpstr>
      <vt:lpstr>     Architecture Design</vt:lpstr>
      <vt:lpstr>Slide 3</vt:lpstr>
      <vt:lpstr>      Modern Garden Design </vt:lpstr>
      <vt:lpstr>Slide 5</vt:lpstr>
      <vt:lpstr>          Architect Religious</vt:lpstr>
      <vt:lpstr>       Architectural Industries</vt:lpstr>
      <vt:lpstr>      Architecture Engineering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Design</dc:title>
  <dc:creator>new</dc:creator>
  <cp:lastModifiedBy>new</cp:lastModifiedBy>
  <cp:revision>28</cp:revision>
  <dcterms:created xsi:type="dcterms:W3CDTF">2023-04-09T13:59:36Z</dcterms:created>
  <dcterms:modified xsi:type="dcterms:W3CDTF">2023-04-26T15:34:33Z</dcterms:modified>
</cp:coreProperties>
</file>