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D047-8710-416A-B6C7-8AC82F26C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569" y="1782698"/>
            <a:ext cx="7766936" cy="1646302"/>
          </a:xfrm>
        </p:spPr>
        <p:txBody>
          <a:bodyPr/>
          <a:lstStyle/>
          <a:p>
            <a:pPr algn="ctr"/>
            <a:r>
              <a:rPr lang="en-IN" sz="4000" dirty="0"/>
              <a:t>Linux PC Monitor</a:t>
            </a:r>
          </a:p>
        </p:txBody>
      </p:sp>
    </p:spTree>
    <p:extLst>
      <p:ext uri="{BB962C8B-B14F-4D97-AF65-F5344CB8AC3E}">
        <p14:creationId xmlns:p14="http://schemas.microsoft.com/office/powerpoint/2010/main" val="36651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B633D-9D5C-45C1-A6C1-7ADEC903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N" dirty="0"/>
              <a:t>Why to monitor?</a:t>
            </a:r>
          </a:p>
        </p:txBody>
      </p:sp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C05948FF-489E-4FD3-8E1E-954C069A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In commercial OS like Windows, several monitors including default task manager help us monitor the system performance</a:t>
            </a:r>
          </a:p>
          <a:p>
            <a:r>
              <a:rPr lang="en-US" dirty="0"/>
              <a:t>But this is not the case with Linux distributions</a:t>
            </a:r>
          </a:p>
          <a:p>
            <a:r>
              <a:rPr lang="en-US" dirty="0"/>
              <a:t>Everything is command oriented</a:t>
            </a:r>
          </a:p>
          <a:p>
            <a:endParaRPr lang="en-US" dirty="0"/>
          </a:p>
        </p:txBody>
      </p:sp>
      <p:pic>
        <p:nvPicPr>
          <p:cNvPr id="1026" name="Picture 2" descr="Image result for windows task manager">
            <a:extLst>
              <a:ext uri="{FF2B5EF4-FFF2-40B4-BE49-F238E27FC236}">
                <a16:creationId xmlns:a16="http://schemas.microsoft.com/office/drawing/2014/main" id="{C25994D6-ACB1-4E06-8896-E125BB94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38" y="1450646"/>
            <a:ext cx="3156103" cy="14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ndows">
            <a:extLst>
              <a:ext uri="{FF2B5EF4-FFF2-40B4-BE49-F238E27FC236}">
                <a16:creationId xmlns:a16="http://schemas.microsoft.com/office/drawing/2014/main" id="{99A05026-EA69-410E-A6EA-420F6F7C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32" y="1363772"/>
            <a:ext cx="1593633" cy="159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inux">
            <a:extLst>
              <a:ext uri="{FF2B5EF4-FFF2-40B4-BE49-F238E27FC236}">
                <a16:creationId xmlns:a16="http://schemas.microsoft.com/office/drawing/2014/main" id="{FE117EA8-7739-44BF-84D4-CA4933D2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65" y="3511684"/>
            <a:ext cx="1157274" cy="136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C2B73181-91EC-4C8E-87EE-3D98B0889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87" y="3176587"/>
            <a:ext cx="1486942" cy="19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3038-DA35-4589-B12B-C5B3B157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Used shell scripting to run Linux shell commands and extract the returned result and store it in a log file.</a:t>
            </a:r>
          </a:p>
          <a:p>
            <a:endParaRPr lang="en-IN" dirty="0"/>
          </a:p>
          <a:p>
            <a:r>
              <a:rPr lang="en-IN" dirty="0"/>
              <a:t>The log file is updated every second.</a:t>
            </a:r>
          </a:p>
          <a:p>
            <a:endParaRPr lang="en-IN" dirty="0"/>
          </a:p>
          <a:p>
            <a:r>
              <a:rPr lang="en-IN" dirty="0"/>
              <a:t>We can visualize the data in log file, which we did using python scripts.</a:t>
            </a:r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367F49-279D-4D49-B253-E4EAFF18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we created a small version of task manager for Linux:</a:t>
            </a:r>
          </a:p>
        </p:txBody>
      </p:sp>
    </p:spTree>
    <p:extLst>
      <p:ext uri="{BB962C8B-B14F-4D97-AF65-F5344CB8AC3E}">
        <p14:creationId xmlns:p14="http://schemas.microsoft.com/office/powerpoint/2010/main" val="111945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terminal">
            <a:extLst>
              <a:ext uri="{FF2B5EF4-FFF2-40B4-BE49-F238E27FC236}">
                <a16:creationId xmlns:a16="http://schemas.microsoft.com/office/drawing/2014/main" id="{1C45338B-09E0-4389-9664-5B03AABCE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"/>
          <a:stretch/>
        </p:blipFill>
        <p:spPr bwMode="auto">
          <a:xfrm>
            <a:off x="919422" y="390698"/>
            <a:ext cx="2671676" cy="1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row">
            <a:extLst>
              <a:ext uri="{FF2B5EF4-FFF2-40B4-BE49-F238E27FC236}">
                <a16:creationId xmlns:a16="http://schemas.microsoft.com/office/drawing/2014/main" id="{B48FC746-756E-4AE4-B271-A38B719F9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738" y="984928"/>
            <a:ext cx="1796933" cy="47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OG.TXT">
            <a:extLst>
              <a:ext uri="{FF2B5EF4-FFF2-40B4-BE49-F238E27FC236}">
                <a16:creationId xmlns:a16="http://schemas.microsoft.com/office/drawing/2014/main" id="{9D882A02-2031-4D0D-B951-1E9306172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 t="59357" r="40254" b="5159"/>
          <a:stretch/>
        </p:blipFill>
        <p:spPr bwMode="auto">
          <a:xfrm>
            <a:off x="5896790" y="382385"/>
            <a:ext cx="3661715" cy="19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56E97EDE-1E84-40D7-A893-C85296AE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0" y="4028977"/>
            <a:ext cx="3048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moving graph">
            <a:extLst>
              <a:ext uri="{FF2B5EF4-FFF2-40B4-BE49-F238E27FC236}">
                <a16:creationId xmlns:a16="http://schemas.microsoft.com/office/drawing/2014/main" id="{F6535123-4BED-4912-9260-A1BCF908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7" y="4156883"/>
            <a:ext cx="3429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arrow">
            <a:extLst>
              <a:ext uri="{FF2B5EF4-FFF2-40B4-BE49-F238E27FC236}">
                <a16:creationId xmlns:a16="http://schemas.microsoft.com/office/drawing/2014/main" id="{AAAF736F-F141-4FCF-A6AA-5F9D1C83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30838" y="3131500"/>
            <a:ext cx="1796933" cy="47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arrow">
            <a:extLst>
              <a:ext uri="{FF2B5EF4-FFF2-40B4-BE49-F238E27FC236}">
                <a16:creationId xmlns:a16="http://schemas.microsoft.com/office/drawing/2014/main" id="{801765DB-BF05-48F0-9BA4-5229CAF4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1064">
            <a:off x="3785786" y="2894941"/>
            <a:ext cx="1796933" cy="47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7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C677-5B4A-4822-A9DF-682BE2D8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C50-02A6-414D-B440-F999AD80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4335"/>
            <a:ext cx="8596668" cy="3880773"/>
          </a:xfrm>
        </p:spPr>
        <p:txBody>
          <a:bodyPr/>
          <a:lstStyle/>
          <a:p>
            <a:r>
              <a:rPr lang="en-IN" dirty="0"/>
              <a:t>It’s not possible for a person to continuously monitor the system by sitting in front of it.</a:t>
            </a:r>
          </a:p>
          <a:p>
            <a:r>
              <a:rPr lang="en-IN" dirty="0"/>
              <a:t>So we simply mail the statistics in the form of graph to the admin, whenever there’s any abnormality in the system resource usage.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F230A-234A-4CCE-A048-B3D9D730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19" y="3429000"/>
            <a:ext cx="8729565" cy="25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6D9D6B-8E63-40AC-84E6-02B47EBE4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593" y="1432290"/>
            <a:ext cx="7450386" cy="53004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9E07445-81AB-41FB-9724-D1678AFD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Inside the mail</a:t>
            </a:r>
          </a:p>
        </p:txBody>
      </p:sp>
    </p:spTree>
    <p:extLst>
      <p:ext uri="{BB962C8B-B14F-4D97-AF65-F5344CB8AC3E}">
        <p14:creationId xmlns:p14="http://schemas.microsoft.com/office/powerpoint/2010/main" val="249146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FD7C-CF07-42D4-B4CE-3ED3D38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70" y="1828799"/>
            <a:ext cx="11102802" cy="2046591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9804E-6710-4C23-B3CC-FCD6E5F02683}"/>
              </a:ext>
            </a:extLst>
          </p:cNvPr>
          <p:cNvSpPr txBox="1"/>
          <p:nvPr/>
        </p:nvSpPr>
        <p:spPr>
          <a:xfrm>
            <a:off x="5754451" y="3820265"/>
            <a:ext cx="370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Nikhil Sai	15071A0556</a:t>
            </a:r>
          </a:p>
          <a:p>
            <a:r>
              <a:rPr lang="en-IN" dirty="0"/>
              <a:t>NVS </a:t>
            </a:r>
            <a:r>
              <a:rPr lang="en-IN" dirty="0" err="1"/>
              <a:t>Sathwik</a:t>
            </a:r>
            <a:r>
              <a:rPr lang="en-IN" dirty="0"/>
              <a:t>	15071A0537  </a:t>
            </a:r>
          </a:p>
          <a:p>
            <a:r>
              <a:rPr lang="en-IN" dirty="0" err="1"/>
              <a:t>Manikyam</a:t>
            </a:r>
            <a:r>
              <a:rPr lang="en-IN" dirty="0"/>
              <a:t>	16075A0511</a:t>
            </a:r>
          </a:p>
          <a:p>
            <a:r>
              <a:rPr lang="en-IN" dirty="0" err="1"/>
              <a:t>Srilekha</a:t>
            </a:r>
            <a:r>
              <a:rPr lang="en-IN" dirty="0"/>
              <a:t> 		15071A0547</a:t>
            </a:r>
          </a:p>
        </p:txBody>
      </p:sp>
    </p:spTree>
    <p:extLst>
      <p:ext uri="{BB962C8B-B14F-4D97-AF65-F5344CB8AC3E}">
        <p14:creationId xmlns:p14="http://schemas.microsoft.com/office/powerpoint/2010/main" val="442769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150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Linux PC Monitor</vt:lpstr>
      <vt:lpstr>Why to monitor?</vt:lpstr>
      <vt:lpstr>So we created a small version of task manager for Linux:</vt:lpstr>
      <vt:lpstr>PowerPoint Presentation</vt:lpstr>
      <vt:lpstr>So what’s new?</vt:lpstr>
      <vt:lpstr>Inside the mail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AGE OF ABALONE</dc:title>
  <dc:creator>K NIKHIL SAI</dc:creator>
  <cp:lastModifiedBy>K NIKHIL SAI</cp:lastModifiedBy>
  <cp:revision>13</cp:revision>
  <dcterms:created xsi:type="dcterms:W3CDTF">2018-04-15T12:36:03Z</dcterms:created>
  <dcterms:modified xsi:type="dcterms:W3CDTF">2018-04-16T07:00:06Z</dcterms:modified>
</cp:coreProperties>
</file>