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3" r:id="rId6"/>
    <p:sldId id="262" r:id="rId7"/>
    <p:sldId id="264" r:id="rId8"/>
    <p:sldId id="258" r:id="rId9"/>
    <p:sldId id="259" r:id="rId10"/>
  </p:sldIdLst>
  <p:sldSz cx="12192000" cy="6858000"/>
  <p:notesSz cx="6858000" cy="994568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ta nibe" initials="kn" lastIdx="1" clrIdx="0">
    <p:extLst>
      <p:ext uri="{19B8F6BF-5375-455C-9EA6-DF929625EA0E}">
        <p15:presenceInfo xmlns:p15="http://schemas.microsoft.com/office/powerpoint/2012/main" userId="e62e565e8a5d17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132"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E1C154-9BF9-659B-9E04-741E7BE7AD6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3B5411F-BDDA-A789-8CFA-879863FB9B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F9A4178-D930-1CBA-2C55-76B257E8B907}"/>
              </a:ext>
            </a:extLst>
          </p:cNvPr>
          <p:cNvSpPr>
            <a:spLocks noGrp="1"/>
          </p:cNvSpPr>
          <p:nvPr>
            <p:ph type="dt" sz="half" idx="10"/>
          </p:nvPr>
        </p:nvSpPr>
        <p:spPr/>
        <p:txBody>
          <a:bodyPr/>
          <a:lstStyle/>
          <a:p>
            <a:fld id="{6CCCBD12-0049-4BF5-8F03-5A14356598AC}" type="datetimeFigureOut">
              <a:rPr kumimoji="1" lang="ja-JP" altLang="en-US" smtClean="0"/>
              <a:t>2025/2/8</a:t>
            </a:fld>
            <a:endParaRPr kumimoji="1" lang="ja-JP" altLang="en-US"/>
          </a:p>
        </p:txBody>
      </p:sp>
      <p:sp>
        <p:nvSpPr>
          <p:cNvPr id="5" name="フッター プレースホルダー 4">
            <a:extLst>
              <a:ext uri="{FF2B5EF4-FFF2-40B4-BE49-F238E27FC236}">
                <a16:creationId xmlns:a16="http://schemas.microsoft.com/office/drawing/2014/main" id="{7F507988-097E-3D9B-66A8-9FE60241BF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C790130-9074-9B2D-66FE-5EA26DB97F91}"/>
              </a:ext>
            </a:extLst>
          </p:cNvPr>
          <p:cNvSpPr>
            <a:spLocks noGrp="1"/>
          </p:cNvSpPr>
          <p:nvPr>
            <p:ph type="sldNum" sz="quarter" idx="12"/>
          </p:nvPr>
        </p:nvSpPr>
        <p:spPr/>
        <p:txBody>
          <a:bodyPr/>
          <a:lstStyle/>
          <a:p>
            <a:fld id="{DD9CBD93-1B4B-4162-BEEE-B9108D9C6C4F}" type="slidenum">
              <a:rPr kumimoji="1" lang="ja-JP" altLang="en-US" smtClean="0"/>
              <a:t>‹#›</a:t>
            </a:fld>
            <a:endParaRPr kumimoji="1" lang="ja-JP" altLang="en-US"/>
          </a:p>
        </p:txBody>
      </p:sp>
    </p:spTree>
    <p:extLst>
      <p:ext uri="{BB962C8B-B14F-4D97-AF65-F5344CB8AC3E}">
        <p14:creationId xmlns:p14="http://schemas.microsoft.com/office/powerpoint/2010/main" val="2262321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02033A-CB7E-D358-EAB2-D0FF06E42B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6A97895-38B9-A7D3-3CD9-CB3B515EC0A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0E14F1C-C6C9-E596-6C62-8D4A1B6CE907}"/>
              </a:ext>
            </a:extLst>
          </p:cNvPr>
          <p:cNvSpPr>
            <a:spLocks noGrp="1"/>
          </p:cNvSpPr>
          <p:nvPr>
            <p:ph type="dt" sz="half" idx="10"/>
          </p:nvPr>
        </p:nvSpPr>
        <p:spPr/>
        <p:txBody>
          <a:bodyPr/>
          <a:lstStyle/>
          <a:p>
            <a:fld id="{6CCCBD12-0049-4BF5-8F03-5A14356598AC}" type="datetimeFigureOut">
              <a:rPr kumimoji="1" lang="ja-JP" altLang="en-US" smtClean="0"/>
              <a:t>2025/2/8</a:t>
            </a:fld>
            <a:endParaRPr kumimoji="1" lang="ja-JP" altLang="en-US"/>
          </a:p>
        </p:txBody>
      </p:sp>
      <p:sp>
        <p:nvSpPr>
          <p:cNvPr id="5" name="フッター プレースホルダー 4">
            <a:extLst>
              <a:ext uri="{FF2B5EF4-FFF2-40B4-BE49-F238E27FC236}">
                <a16:creationId xmlns:a16="http://schemas.microsoft.com/office/drawing/2014/main" id="{498792FC-D9AD-FE52-6E3D-78B6D1161B3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12BD7E-7D6D-3E15-00B9-11FB851C137C}"/>
              </a:ext>
            </a:extLst>
          </p:cNvPr>
          <p:cNvSpPr>
            <a:spLocks noGrp="1"/>
          </p:cNvSpPr>
          <p:nvPr>
            <p:ph type="sldNum" sz="quarter" idx="12"/>
          </p:nvPr>
        </p:nvSpPr>
        <p:spPr/>
        <p:txBody>
          <a:bodyPr/>
          <a:lstStyle/>
          <a:p>
            <a:fld id="{DD9CBD93-1B4B-4162-BEEE-B9108D9C6C4F}" type="slidenum">
              <a:rPr kumimoji="1" lang="ja-JP" altLang="en-US" smtClean="0"/>
              <a:t>‹#›</a:t>
            </a:fld>
            <a:endParaRPr kumimoji="1" lang="ja-JP" altLang="en-US"/>
          </a:p>
        </p:txBody>
      </p:sp>
    </p:spTree>
    <p:extLst>
      <p:ext uri="{BB962C8B-B14F-4D97-AF65-F5344CB8AC3E}">
        <p14:creationId xmlns:p14="http://schemas.microsoft.com/office/powerpoint/2010/main" val="2889194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21F137F-D2A3-B8F1-99F9-338C8C4A52B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BC7172F-F012-AE70-6377-D7EB073895D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326297D-0035-7D0B-2E22-0BAB8C0FA054}"/>
              </a:ext>
            </a:extLst>
          </p:cNvPr>
          <p:cNvSpPr>
            <a:spLocks noGrp="1"/>
          </p:cNvSpPr>
          <p:nvPr>
            <p:ph type="dt" sz="half" idx="10"/>
          </p:nvPr>
        </p:nvSpPr>
        <p:spPr/>
        <p:txBody>
          <a:bodyPr/>
          <a:lstStyle/>
          <a:p>
            <a:fld id="{6CCCBD12-0049-4BF5-8F03-5A14356598AC}" type="datetimeFigureOut">
              <a:rPr kumimoji="1" lang="ja-JP" altLang="en-US" smtClean="0"/>
              <a:t>2025/2/8</a:t>
            </a:fld>
            <a:endParaRPr kumimoji="1" lang="ja-JP" altLang="en-US"/>
          </a:p>
        </p:txBody>
      </p:sp>
      <p:sp>
        <p:nvSpPr>
          <p:cNvPr id="5" name="フッター プレースホルダー 4">
            <a:extLst>
              <a:ext uri="{FF2B5EF4-FFF2-40B4-BE49-F238E27FC236}">
                <a16:creationId xmlns:a16="http://schemas.microsoft.com/office/drawing/2014/main" id="{BD618419-3016-F1D9-9179-75EFC131271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463B6B-3493-0C03-8379-C140DAA58CC7}"/>
              </a:ext>
            </a:extLst>
          </p:cNvPr>
          <p:cNvSpPr>
            <a:spLocks noGrp="1"/>
          </p:cNvSpPr>
          <p:nvPr>
            <p:ph type="sldNum" sz="quarter" idx="12"/>
          </p:nvPr>
        </p:nvSpPr>
        <p:spPr/>
        <p:txBody>
          <a:bodyPr/>
          <a:lstStyle/>
          <a:p>
            <a:fld id="{DD9CBD93-1B4B-4162-BEEE-B9108D9C6C4F}" type="slidenum">
              <a:rPr kumimoji="1" lang="ja-JP" altLang="en-US" smtClean="0"/>
              <a:t>‹#›</a:t>
            </a:fld>
            <a:endParaRPr kumimoji="1" lang="ja-JP" altLang="en-US"/>
          </a:p>
        </p:txBody>
      </p:sp>
    </p:spTree>
    <p:extLst>
      <p:ext uri="{BB962C8B-B14F-4D97-AF65-F5344CB8AC3E}">
        <p14:creationId xmlns:p14="http://schemas.microsoft.com/office/powerpoint/2010/main" val="3008554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96E816-0850-3712-725B-98BC1D1146F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7EC1A5E-820F-528F-2263-C65DEB657FC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677B0C2-70B3-F5F0-8B07-2EF5660DCF13}"/>
              </a:ext>
            </a:extLst>
          </p:cNvPr>
          <p:cNvSpPr>
            <a:spLocks noGrp="1"/>
          </p:cNvSpPr>
          <p:nvPr>
            <p:ph type="dt" sz="half" idx="10"/>
          </p:nvPr>
        </p:nvSpPr>
        <p:spPr/>
        <p:txBody>
          <a:bodyPr/>
          <a:lstStyle/>
          <a:p>
            <a:fld id="{6CCCBD12-0049-4BF5-8F03-5A14356598AC}" type="datetimeFigureOut">
              <a:rPr kumimoji="1" lang="ja-JP" altLang="en-US" smtClean="0"/>
              <a:t>2025/2/8</a:t>
            </a:fld>
            <a:endParaRPr kumimoji="1" lang="ja-JP" altLang="en-US"/>
          </a:p>
        </p:txBody>
      </p:sp>
      <p:sp>
        <p:nvSpPr>
          <p:cNvPr id="5" name="フッター プレースホルダー 4">
            <a:extLst>
              <a:ext uri="{FF2B5EF4-FFF2-40B4-BE49-F238E27FC236}">
                <a16:creationId xmlns:a16="http://schemas.microsoft.com/office/drawing/2014/main" id="{FEE1676C-2D46-67C0-2A6E-3DF4496341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A45F5A-25E3-FF55-E474-6B54D3779802}"/>
              </a:ext>
            </a:extLst>
          </p:cNvPr>
          <p:cNvSpPr>
            <a:spLocks noGrp="1"/>
          </p:cNvSpPr>
          <p:nvPr>
            <p:ph type="sldNum" sz="quarter" idx="12"/>
          </p:nvPr>
        </p:nvSpPr>
        <p:spPr/>
        <p:txBody>
          <a:bodyPr/>
          <a:lstStyle/>
          <a:p>
            <a:fld id="{DD9CBD93-1B4B-4162-BEEE-B9108D9C6C4F}" type="slidenum">
              <a:rPr kumimoji="1" lang="ja-JP" altLang="en-US" smtClean="0"/>
              <a:t>‹#›</a:t>
            </a:fld>
            <a:endParaRPr kumimoji="1" lang="ja-JP" altLang="en-US"/>
          </a:p>
        </p:txBody>
      </p:sp>
    </p:spTree>
    <p:extLst>
      <p:ext uri="{BB962C8B-B14F-4D97-AF65-F5344CB8AC3E}">
        <p14:creationId xmlns:p14="http://schemas.microsoft.com/office/powerpoint/2010/main" val="3085315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FAFECC-A630-4F52-A5D7-C6342CBE332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FABE213-B953-0FD3-88CA-3AAC94294C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38B4C5D-240E-C870-DA27-E812A9D64C49}"/>
              </a:ext>
            </a:extLst>
          </p:cNvPr>
          <p:cNvSpPr>
            <a:spLocks noGrp="1"/>
          </p:cNvSpPr>
          <p:nvPr>
            <p:ph type="dt" sz="half" idx="10"/>
          </p:nvPr>
        </p:nvSpPr>
        <p:spPr/>
        <p:txBody>
          <a:bodyPr/>
          <a:lstStyle/>
          <a:p>
            <a:fld id="{6CCCBD12-0049-4BF5-8F03-5A14356598AC}" type="datetimeFigureOut">
              <a:rPr kumimoji="1" lang="ja-JP" altLang="en-US" smtClean="0"/>
              <a:t>2025/2/8</a:t>
            </a:fld>
            <a:endParaRPr kumimoji="1" lang="ja-JP" altLang="en-US"/>
          </a:p>
        </p:txBody>
      </p:sp>
      <p:sp>
        <p:nvSpPr>
          <p:cNvPr id="5" name="フッター プレースホルダー 4">
            <a:extLst>
              <a:ext uri="{FF2B5EF4-FFF2-40B4-BE49-F238E27FC236}">
                <a16:creationId xmlns:a16="http://schemas.microsoft.com/office/drawing/2014/main" id="{229290CD-DFE6-8BE6-8AB2-EC53ECC850A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A6569D-823E-8B6C-705F-B32B87FFD573}"/>
              </a:ext>
            </a:extLst>
          </p:cNvPr>
          <p:cNvSpPr>
            <a:spLocks noGrp="1"/>
          </p:cNvSpPr>
          <p:nvPr>
            <p:ph type="sldNum" sz="quarter" idx="12"/>
          </p:nvPr>
        </p:nvSpPr>
        <p:spPr/>
        <p:txBody>
          <a:bodyPr/>
          <a:lstStyle/>
          <a:p>
            <a:fld id="{DD9CBD93-1B4B-4162-BEEE-B9108D9C6C4F}" type="slidenum">
              <a:rPr kumimoji="1" lang="ja-JP" altLang="en-US" smtClean="0"/>
              <a:t>‹#›</a:t>
            </a:fld>
            <a:endParaRPr kumimoji="1" lang="ja-JP" altLang="en-US"/>
          </a:p>
        </p:txBody>
      </p:sp>
    </p:spTree>
    <p:extLst>
      <p:ext uri="{BB962C8B-B14F-4D97-AF65-F5344CB8AC3E}">
        <p14:creationId xmlns:p14="http://schemas.microsoft.com/office/powerpoint/2010/main" val="4012442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ED9D8B-57DF-1417-3D34-3D1166E06F4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8526A4C-5AF4-4951-1A29-A777D00ECD3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F2D6415-DDDD-6A40-375D-914CE04969E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FFFAFB5-77AE-E26B-2C9E-187ADBFE2F46}"/>
              </a:ext>
            </a:extLst>
          </p:cNvPr>
          <p:cNvSpPr>
            <a:spLocks noGrp="1"/>
          </p:cNvSpPr>
          <p:nvPr>
            <p:ph type="dt" sz="half" idx="10"/>
          </p:nvPr>
        </p:nvSpPr>
        <p:spPr/>
        <p:txBody>
          <a:bodyPr/>
          <a:lstStyle/>
          <a:p>
            <a:fld id="{6CCCBD12-0049-4BF5-8F03-5A14356598AC}" type="datetimeFigureOut">
              <a:rPr kumimoji="1" lang="ja-JP" altLang="en-US" smtClean="0"/>
              <a:t>2025/2/8</a:t>
            </a:fld>
            <a:endParaRPr kumimoji="1" lang="ja-JP" altLang="en-US"/>
          </a:p>
        </p:txBody>
      </p:sp>
      <p:sp>
        <p:nvSpPr>
          <p:cNvPr id="6" name="フッター プレースホルダー 5">
            <a:extLst>
              <a:ext uri="{FF2B5EF4-FFF2-40B4-BE49-F238E27FC236}">
                <a16:creationId xmlns:a16="http://schemas.microsoft.com/office/drawing/2014/main" id="{BB4F85D3-DD0B-21B8-1884-84EB46C73C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C1BCE42-92D5-D916-6C5A-3A9789ACFCA5}"/>
              </a:ext>
            </a:extLst>
          </p:cNvPr>
          <p:cNvSpPr>
            <a:spLocks noGrp="1"/>
          </p:cNvSpPr>
          <p:nvPr>
            <p:ph type="sldNum" sz="quarter" idx="12"/>
          </p:nvPr>
        </p:nvSpPr>
        <p:spPr/>
        <p:txBody>
          <a:bodyPr/>
          <a:lstStyle/>
          <a:p>
            <a:fld id="{DD9CBD93-1B4B-4162-BEEE-B9108D9C6C4F}" type="slidenum">
              <a:rPr kumimoji="1" lang="ja-JP" altLang="en-US" smtClean="0"/>
              <a:t>‹#›</a:t>
            </a:fld>
            <a:endParaRPr kumimoji="1" lang="ja-JP" altLang="en-US"/>
          </a:p>
        </p:txBody>
      </p:sp>
    </p:spTree>
    <p:extLst>
      <p:ext uri="{BB962C8B-B14F-4D97-AF65-F5344CB8AC3E}">
        <p14:creationId xmlns:p14="http://schemas.microsoft.com/office/powerpoint/2010/main" val="1636683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7E2FBE-AD79-8D06-746F-61CA0931E1E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81A4514-5139-A3A0-5A58-1D01E73A2F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334DB4D-EC6D-5A3C-C4F0-10178483F22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000198D-3B85-B54D-5351-34233B2162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3C9ABDA-DB52-4CA4-48C3-DAFB1B303AF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097B891-9D3A-36F9-7828-B96A97D279BD}"/>
              </a:ext>
            </a:extLst>
          </p:cNvPr>
          <p:cNvSpPr>
            <a:spLocks noGrp="1"/>
          </p:cNvSpPr>
          <p:nvPr>
            <p:ph type="dt" sz="half" idx="10"/>
          </p:nvPr>
        </p:nvSpPr>
        <p:spPr/>
        <p:txBody>
          <a:bodyPr/>
          <a:lstStyle/>
          <a:p>
            <a:fld id="{6CCCBD12-0049-4BF5-8F03-5A14356598AC}" type="datetimeFigureOut">
              <a:rPr kumimoji="1" lang="ja-JP" altLang="en-US" smtClean="0"/>
              <a:t>2025/2/8</a:t>
            </a:fld>
            <a:endParaRPr kumimoji="1" lang="ja-JP" altLang="en-US"/>
          </a:p>
        </p:txBody>
      </p:sp>
      <p:sp>
        <p:nvSpPr>
          <p:cNvPr id="8" name="フッター プレースホルダー 7">
            <a:extLst>
              <a:ext uri="{FF2B5EF4-FFF2-40B4-BE49-F238E27FC236}">
                <a16:creationId xmlns:a16="http://schemas.microsoft.com/office/drawing/2014/main" id="{65310689-148E-B563-673B-4DC94AEEB44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F0D9B69-F5EF-5E61-6BC6-C71CD6E5B924}"/>
              </a:ext>
            </a:extLst>
          </p:cNvPr>
          <p:cNvSpPr>
            <a:spLocks noGrp="1"/>
          </p:cNvSpPr>
          <p:nvPr>
            <p:ph type="sldNum" sz="quarter" idx="12"/>
          </p:nvPr>
        </p:nvSpPr>
        <p:spPr/>
        <p:txBody>
          <a:bodyPr/>
          <a:lstStyle/>
          <a:p>
            <a:fld id="{DD9CBD93-1B4B-4162-BEEE-B9108D9C6C4F}" type="slidenum">
              <a:rPr kumimoji="1" lang="ja-JP" altLang="en-US" smtClean="0"/>
              <a:t>‹#›</a:t>
            </a:fld>
            <a:endParaRPr kumimoji="1" lang="ja-JP" altLang="en-US"/>
          </a:p>
        </p:txBody>
      </p:sp>
    </p:spTree>
    <p:extLst>
      <p:ext uri="{BB962C8B-B14F-4D97-AF65-F5344CB8AC3E}">
        <p14:creationId xmlns:p14="http://schemas.microsoft.com/office/powerpoint/2010/main" val="78823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E8B345-C35E-64F7-5629-CA2D02260FB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1C33E13-031B-1F98-D11E-647A1CEEB3C8}"/>
              </a:ext>
            </a:extLst>
          </p:cNvPr>
          <p:cNvSpPr>
            <a:spLocks noGrp="1"/>
          </p:cNvSpPr>
          <p:nvPr>
            <p:ph type="dt" sz="half" idx="10"/>
          </p:nvPr>
        </p:nvSpPr>
        <p:spPr/>
        <p:txBody>
          <a:bodyPr/>
          <a:lstStyle/>
          <a:p>
            <a:fld id="{6CCCBD12-0049-4BF5-8F03-5A14356598AC}" type="datetimeFigureOut">
              <a:rPr kumimoji="1" lang="ja-JP" altLang="en-US" smtClean="0"/>
              <a:t>2025/2/8</a:t>
            </a:fld>
            <a:endParaRPr kumimoji="1" lang="ja-JP" altLang="en-US"/>
          </a:p>
        </p:txBody>
      </p:sp>
      <p:sp>
        <p:nvSpPr>
          <p:cNvPr id="4" name="フッター プレースホルダー 3">
            <a:extLst>
              <a:ext uri="{FF2B5EF4-FFF2-40B4-BE49-F238E27FC236}">
                <a16:creationId xmlns:a16="http://schemas.microsoft.com/office/drawing/2014/main" id="{9426227B-0BF0-56BD-D403-96CDBCEAF66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3794F3C-3DDE-E791-FB4C-9A9C9D98E857}"/>
              </a:ext>
            </a:extLst>
          </p:cNvPr>
          <p:cNvSpPr>
            <a:spLocks noGrp="1"/>
          </p:cNvSpPr>
          <p:nvPr>
            <p:ph type="sldNum" sz="quarter" idx="12"/>
          </p:nvPr>
        </p:nvSpPr>
        <p:spPr/>
        <p:txBody>
          <a:bodyPr/>
          <a:lstStyle/>
          <a:p>
            <a:fld id="{DD9CBD93-1B4B-4162-BEEE-B9108D9C6C4F}" type="slidenum">
              <a:rPr kumimoji="1" lang="ja-JP" altLang="en-US" smtClean="0"/>
              <a:t>‹#›</a:t>
            </a:fld>
            <a:endParaRPr kumimoji="1" lang="ja-JP" altLang="en-US"/>
          </a:p>
        </p:txBody>
      </p:sp>
    </p:spTree>
    <p:extLst>
      <p:ext uri="{BB962C8B-B14F-4D97-AF65-F5344CB8AC3E}">
        <p14:creationId xmlns:p14="http://schemas.microsoft.com/office/powerpoint/2010/main" val="3283119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36CD147-A8BD-E43A-4977-F20F6E9CE2D3}"/>
              </a:ext>
            </a:extLst>
          </p:cNvPr>
          <p:cNvSpPr>
            <a:spLocks noGrp="1"/>
          </p:cNvSpPr>
          <p:nvPr>
            <p:ph type="dt" sz="half" idx="10"/>
          </p:nvPr>
        </p:nvSpPr>
        <p:spPr/>
        <p:txBody>
          <a:bodyPr/>
          <a:lstStyle/>
          <a:p>
            <a:fld id="{6CCCBD12-0049-4BF5-8F03-5A14356598AC}" type="datetimeFigureOut">
              <a:rPr kumimoji="1" lang="ja-JP" altLang="en-US" smtClean="0"/>
              <a:t>2025/2/8</a:t>
            </a:fld>
            <a:endParaRPr kumimoji="1" lang="ja-JP" altLang="en-US"/>
          </a:p>
        </p:txBody>
      </p:sp>
      <p:sp>
        <p:nvSpPr>
          <p:cNvPr id="3" name="フッター プレースホルダー 2">
            <a:extLst>
              <a:ext uri="{FF2B5EF4-FFF2-40B4-BE49-F238E27FC236}">
                <a16:creationId xmlns:a16="http://schemas.microsoft.com/office/drawing/2014/main" id="{566AA241-67D3-FF15-67AE-8A069045A1A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2866594-099C-039A-C27B-A615CE834C4B}"/>
              </a:ext>
            </a:extLst>
          </p:cNvPr>
          <p:cNvSpPr>
            <a:spLocks noGrp="1"/>
          </p:cNvSpPr>
          <p:nvPr>
            <p:ph type="sldNum" sz="quarter" idx="12"/>
          </p:nvPr>
        </p:nvSpPr>
        <p:spPr/>
        <p:txBody>
          <a:bodyPr/>
          <a:lstStyle/>
          <a:p>
            <a:fld id="{DD9CBD93-1B4B-4162-BEEE-B9108D9C6C4F}" type="slidenum">
              <a:rPr kumimoji="1" lang="ja-JP" altLang="en-US" smtClean="0"/>
              <a:t>‹#›</a:t>
            </a:fld>
            <a:endParaRPr kumimoji="1" lang="ja-JP" altLang="en-US"/>
          </a:p>
        </p:txBody>
      </p:sp>
    </p:spTree>
    <p:extLst>
      <p:ext uri="{BB962C8B-B14F-4D97-AF65-F5344CB8AC3E}">
        <p14:creationId xmlns:p14="http://schemas.microsoft.com/office/powerpoint/2010/main" val="1080746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047F39-4C60-C0F3-F01C-12459C15A08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30863E-CA26-E9E4-FE02-9794133C6D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95229CB-06C2-F4C7-BA18-6E3BF512B3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9018C82-F714-7F3D-2022-414F924D4F24}"/>
              </a:ext>
            </a:extLst>
          </p:cNvPr>
          <p:cNvSpPr>
            <a:spLocks noGrp="1"/>
          </p:cNvSpPr>
          <p:nvPr>
            <p:ph type="dt" sz="half" idx="10"/>
          </p:nvPr>
        </p:nvSpPr>
        <p:spPr/>
        <p:txBody>
          <a:bodyPr/>
          <a:lstStyle/>
          <a:p>
            <a:fld id="{6CCCBD12-0049-4BF5-8F03-5A14356598AC}" type="datetimeFigureOut">
              <a:rPr kumimoji="1" lang="ja-JP" altLang="en-US" smtClean="0"/>
              <a:t>2025/2/8</a:t>
            </a:fld>
            <a:endParaRPr kumimoji="1" lang="ja-JP" altLang="en-US"/>
          </a:p>
        </p:txBody>
      </p:sp>
      <p:sp>
        <p:nvSpPr>
          <p:cNvPr id="6" name="フッター プレースホルダー 5">
            <a:extLst>
              <a:ext uri="{FF2B5EF4-FFF2-40B4-BE49-F238E27FC236}">
                <a16:creationId xmlns:a16="http://schemas.microsoft.com/office/drawing/2014/main" id="{765F782A-990D-8BC3-53A3-99838589CB8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D0B9A36-4B55-46FF-2586-DE1F5941EFD3}"/>
              </a:ext>
            </a:extLst>
          </p:cNvPr>
          <p:cNvSpPr>
            <a:spLocks noGrp="1"/>
          </p:cNvSpPr>
          <p:nvPr>
            <p:ph type="sldNum" sz="quarter" idx="12"/>
          </p:nvPr>
        </p:nvSpPr>
        <p:spPr/>
        <p:txBody>
          <a:bodyPr/>
          <a:lstStyle/>
          <a:p>
            <a:fld id="{DD9CBD93-1B4B-4162-BEEE-B9108D9C6C4F}" type="slidenum">
              <a:rPr kumimoji="1" lang="ja-JP" altLang="en-US" smtClean="0"/>
              <a:t>‹#›</a:t>
            </a:fld>
            <a:endParaRPr kumimoji="1" lang="ja-JP" altLang="en-US"/>
          </a:p>
        </p:txBody>
      </p:sp>
    </p:spTree>
    <p:extLst>
      <p:ext uri="{BB962C8B-B14F-4D97-AF65-F5344CB8AC3E}">
        <p14:creationId xmlns:p14="http://schemas.microsoft.com/office/powerpoint/2010/main" val="154312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666000-F4FD-EE85-E21D-BB5F22FDE7C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C1ED8A4-B7C2-E5E4-BDAA-C03E66C515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D6E1A57-E06F-E2C5-99CF-08352C1BC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A39790C-326F-599B-ABE5-84998BF238A3}"/>
              </a:ext>
            </a:extLst>
          </p:cNvPr>
          <p:cNvSpPr>
            <a:spLocks noGrp="1"/>
          </p:cNvSpPr>
          <p:nvPr>
            <p:ph type="dt" sz="half" idx="10"/>
          </p:nvPr>
        </p:nvSpPr>
        <p:spPr/>
        <p:txBody>
          <a:bodyPr/>
          <a:lstStyle/>
          <a:p>
            <a:fld id="{6CCCBD12-0049-4BF5-8F03-5A14356598AC}" type="datetimeFigureOut">
              <a:rPr kumimoji="1" lang="ja-JP" altLang="en-US" smtClean="0"/>
              <a:t>2025/2/8</a:t>
            </a:fld>
            <a:endParaRPr kumimoji="1" lang="ja-JP" altLang="en-US"/>
          </a:p>
        </p:txBody>
      </p:sp>
      <p:sp>
        <p:nvSpPr>
          <p:cNvPr id="6" name="フッター プレースホルダー 5">
            <a:extLst>
              <a:ext uri="{FF2B5EF4-FFF2-40B4-BE49-F238E27FC236}">
                <a16:creationId xmlns:a16="http://schemas.microsoft.com/office/drawing/2014/main" id="{6E35ED5B-2B8C-1223-16DD-3260B0C856B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512E193-825F-B9EE-3E50-5EE4924933AC}"/>
              </a:ext>
            </a:extLst>
          </p:cNvPr>
          <p:cNvSpPr>
            <a:spLocks noGrp="1"/>
          </p:cNvSpPr>
          <p:nvPr>
            <p:ph type="sldNum" sz="quarter" idx="12"/>
          </p:nvPr>
        </p:nvSpPr>
        <p:spPr/>
        <p:txBody>
          <a:bodyPr/>
          <a:lstStyle/>
          <a:p>
            <a:fld id="{DD9CBD93-1B4B-4162-BEEE-B9108D9C6C4F}" type="slidenum">
              <a:rPr kumimoji="1" lang="ja-JP" altLang="en-US" smtClean="0"/>
              <a:t>‹#›</a:t>
            </a:fld>
            <a:endParaRPr kumimoji="1" lang="ja-JP" altLang="en-US"/>
          </a:p>
        </p:txBody>
      </p:sp>
    </p:spTree>
    <p:extLst>
      <p:ext uri="{BB962C8B-B14F-4D97-AF65-F5344CB8AC3E}">
        <p14:creationId xmlns:p14="http://schemas.microsoft.com/office/powerpoint/2010/main" val="2851269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80CF18D-B9BF-C663-5F5A-99CF49A4D5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11436D3-A181-CC0E-5681-98CF4F2627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0D08DD2-0A49-E81E-7782-F2168CA670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CCBD12-0049-4BF5-8F03-5A14356598AC}" type="datetimeFigureOut">
              <a:rPr kumimoji="1" lang="ja-JP" altLang="en-US" smtClean="0"/>
              <a:t>2025/2/8</a:t>
            </a:fld>
            <a:endParaRPr kumimoji="1" lang="ja-JP" altLang="en-US"/>
          </a:p>
        </p:txBody>
      </p:sp>
      <p:sp>
        <p:nvSpPr>
          <p:cNvPr id="5" name="フッター プレースホルダー 4">
            <a:extLst>
              <a:ext uri="{FF2B5EF4-FFF2-40B4-BE49-F238E27FC236}">
                <a16:creationId xmlns:a16="http://schemas.microsoft.com/office/drawing/2014/main" id="{B2731725-3444-E3A0-4C45-2447E3FE9A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85F90C4-0002-FAD1-2CF4-AA68FABD5A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9CBD93-1B4B-4162-BEEE-B9108D9C6C4F}" type="slidenum">
              <a:rPr kumimoji="1" lang="ja-JP" altLang="en-US" smtClean="0"/>
              <a:t>‹#›</a:t>
            </a:fld>
            <a:endParaRPr kumimoji="1" lang="ja-JP" altLang="en-US"/>
          </a:p>
        </p:txBody>
      </p:sp>
    </p:spTree>
    <p:extLst>
      <p:ext uri="{BB962C8B-B14F-4D97-AF65-F5344CB8AC3E}">
        <p14:creationId xmlns:p14="http://schemas.microsoft.com/office/powerpoint/2010/main" val="3333970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7A3141D-21BE-8209-F800-FF34B09E5EFE}"/>
              </a:ext>
            </a:extLst>
          </p:cNvPr>
          <p:cNvSpPr/>
          <p:nvPr/>
        </p:nvSpPr>
        <p:spPr>
          <a:xfrm>
            <a:off x="627530" y="600636"/>
            <a:ext cx="3137648" cy="29583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レイヤー化を押すと、サブパネルに</a:t>
            </a:r>
            <a:r>
              <a:rPr lang="ja-JP" altLang="en-US" sz="1200" dirty="0">
                <a:solidFill>
                  <a:schemeClr val="tx1"/>
                </a:solidFill>
              </a:rPr>
              <a:t>転記</a:t>
            </a:r>
            <a:endParaRPr kumimoji="1" lang="ja-JP" altLang="en-US" sz="1200" dirty="0">
              <a:solidFill>
                <a:schemeClr val="tx1"/>
              </a:solidFill>
            </a:endParaRPr>
          </a:p>
        </p:txBody>
      </p:sp>
      <p:sp>
        <p:nvSpPr>
          <p:cNvPr id="3" name="正方形/長方形 2">
            <a:extLst>
              <a:ext uri="{FF2B5EF4-FFF2-40B4-BE49-F238E27FC236}">
                <a16:creationId xmlns:a16="http://schemas.microsoft.com/office/drawing/2014/main" id="{9BB88C75-08BB-1EA5-F6E6-3582AD12D545}"/>
              </a:ext>
            </a:extLst>
          </p:cNvPr>
          <p:cNvSpPr/>
          <p:nvPr/>
        </p:nvSpPr>
        <p:spPr>
          <a:xfrm>
            <a:off x="627530" y="1246093"/>
            <a:ext cx="3137648" cy="29583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メイン　が　レイヤー２のとき、</a:t>
            </a:r>
          </a:p>
        </p:txBody>
      </p:sp>
      <p:sp>
        <p:nvSpPr>
          <p:cNvPr id="8" name="正方形/長方形 7">
            <a:extLst>
              <a:ext uri="{FF2B5EF4-FFF2-40B4-BE49-F238E27FC236}">
                <a16:creationId xmlns:a16="http://schemas.microsoft.com/office/drawing/2014/main" id="{85BE4C88-8479-93FD-DB2C-51A87F0D920D}"/>
              </a:ext>
            </a:extLst>
          </p:cNvPr>
          <p:cNvSpPr/>
          <p:nvPr/>
        </p:nvSpPr>
        <p:spPr>
          <a:xfrm>
            <a:off x="627530" y="1743632"/>
            <a:ext cx="3594846" cy="29583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メイン　に　スクリプト　が生成済みのとき</a:t>
            </a:r>
          </a:p>
        </p:txBody>
      </p:sp>
      <p:sp>
        <p:nvSpPr>
          <p:cNvPr id="10" name="正方形/長方形 9">
            <a:extLst>
              <a:ext uri="{FF2B5EF4-FFF2-40B4-BE49-F238E27FC236}">
                <a16:creationId xmlns:a16="http://schemas.microsoft.com/office/drawing/2014/main" id="{F74B4093-B013-F49B-63C1-50ADE2F35583}"/>
              </a:ext>
            </a:extLst>
          </p:cNvPr>
          <p:cNvSpPr/>
          <p:nvPr/>
        </p:nvSpPr>
        <p:spPr>
          <a:xfrm>
            <a:off x="1470213" y="2922486"/>
            <a:ext cx="3594846" cy="295835"/>
          </a:xfrm>
          <a:prstGeom prst="rect">
            <a:avLst/>
          </a:prstGeom>
          <a:solidFill>
            <a:schemeClr val="accent4">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メイン　の　スクリプト　をクリックすると</a:t>
            </a:r>
          </a:p>
        </p:txBody>
      </p:sp>
      <p:sp>
        <p:nvSpPr>
          <p:cNvPr id="12" name="正方形/長方形 11">
            <a:extLst>
              <a:ext uri="{FF2B5EF4-FFF2-40B4-BE49-F238E27FC236}">
                <a16:creationId xmlns:a16="http://schemas.microsoft.com/office/drawing/2014/main" id="{0B44F414-184B-8FC4-E901-8422FFF850DD}"/>
              </a:ext>
            </a:extLst>
          </p:cNvPr>
          <p:cNvSpPr/>
          <p:nvPr/>
        </p:nvSpPr>
        <p:spPr>
          <a:xfrm>
            <a:off x="1882587" y="3352798"/>
            <a:ext cx="4446494" cy="295835"/>
          </a:xfrm>
          <a:prstGeom prst="rect">
            <a:avLst/>
          </a:prstGeom>
          <a:solidFill>
            <a:srgbClr val="FF7C8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サブ（レイヤ３）がレイヤー２に上書きコピーされてしまう。</a:t>
            </a:r>
          </a:p>
        </p:txBody>
      </p:sp>
      <p:sp>
        <p:nvSpPr>
          <p:cNvPr id="13" name="正方形/長方形 12">
            <a:extLst>
              <a:ext uri="{FF2B5EF4-FFF2-40B4-BE49-F238E27FC236}">
                <a16:creationId xmlns:a16="http://schemas.microsoft.com/office/drawing/2014/main" id="{EFABCDE1-C7D8-C03C-8390-F74481C4EC16}"/>
              </a:ext>
            </a:extLst>
          </p:cNvPr>
          <p:cNvSpPr/>
          <p:nvPr/>
        </p:nvSpPr>
        <p:spPr>
          <a:xfrm>
            <a:off x="627530" y="2185141"/>
            <a:ext cx="3594846" cy="29583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さらに順次を生成したとき</a:t>
            </a:r>
          </a:p>
        </p:txBody>
      </p:sp>
      <p:cxnSp>
        <p:nvCxnSpPr>
          <p:cNvPr id="17" name="直線矢印コネクタ 16">
            <a:extLst>
              <a:ext uri="{FF2B5EF4-FFF2-40B4-BE49-F238E27FC236}">
                <a16:creationId xmlns:a16="http://schemas.microsoft.com/office/drawing/2014/main" id="{BA239BF3-3FF3-C6D9-98B9-0A2CCC001C2E}"/>
              </a:ext>
            </a:extLst>
          </p:cNvPr>
          <p:cNvCxnSpPr>
            <a:cxnSpLocks/>
          </p:cNvCxnSpPr>
          <p:nvPr/>
        </p:nvCxnSpPr>
        <p:spPr>
          <a:xfrm>
            <a:off x="3935506" y="3648633"/>
            <a:ext cx="0" cy="439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a:extLst>
              <a:ext uri="{FF2B5EF4-FFF2-40B4-BE49-F238E27FC236}">
                <a16:creationId xmlns:a16="http://schemas.microsoft.com/office/drawing/2014/main" id="{950578CA-F5B9-9C98-3BEC-4C5BA0AB3075}"/>
              </a:ext>
            </a:extLst>
          </p:cNvPr>
          <p:cNvSpPr/>
          <p:nvPr/>
        </p:nvSpPr>
        <p:spPr>
          <a:xfrm>
            <a:off x="564775" y="4229107"/>
            <a:ext cx="7019361" cy="295835"/>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これを解決するために、クリックしたとき、レイヤー３に影響を与えていないか</a:t>
            </a:r>
            <a:r>
              <a:rPr lang="ja-JP" altLang="en-US" sz="1200" dirty="0">
                <a:solidFill>
                  <a:schemeClr val="tx1"/>
                </a:solidFill>
              </a:rPr>
              <a:t>チェックする。</a:t>
            </a:r>
            <a:endParaRPr kumimoji="1" lang="ja-JP" altLang="en-US" sz="1200" dirty="0">
              <a:solidFill>
                <a:schemeClr val="tx1"/>
              </a:solidFill>
            </a:endParaRPr>
          </a:p>
        </p:txBody>
      </p:sp>
      <p:cxnSp>
        <p:nvCxnSpPr>
          <p:cNvPr id="22" name="直線矢印コネクタ 21">
            <a:extLst>
              <a:ext uri="{FF2B5EF4-FFF2-40B4-BE49-F238E27FC236}">
                <a16:creationId xmlns:a16="http://schemas.microsoft.com/office/drawing/2014/main" id="{3B559F58-6748-3134-E3D0-A58AD1FABA5F}"/>
              </a:ext>
            </a:extLst>
          </p:cNvPr>
          <p:cNvCxnSpPr>
            <a:cxnSpLocks/>
          </p:cNvCxnSpPr>
          <p:nvPr/>
        </p:nvCxnSpPr>
        <p:spPr>
          <a:xfrm>
            <a:off x="3935506" y="4625786"/>
            <a:ext cx="0" cy="439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2D21AFFD-E7E9-9FFA-7ED7-3CB641412000}"/>
              </a:ext>
            </a:extLst>
          </p:cNvPr>
          <p:cNvSpPr/>
          <p:nvPr/>
        </p:nvSpPr>
        <p:spPr>
          <a:xfrm>
            <a:off x="1192305" y="5114360"/>
            <a:ext cx="5827059" cy="29583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tx1"/>
                </a:solidFill>
              </a:rPr>
              <a:t>02-</a:t>
            </a:r>
            <a:r>
              <a:rPr kumimoji="1" lang="en-US" altLang="ja-JP" sz="1200" dirty="0">
                <a:solidFill>
                  <a:schemeClr val="tx1"/>
                </a:solidFill>
              </a:rPr>
              <a:t>582 PINK</a:t>
            </a:r>
            <a:r>
              <a:rPr kumimoji="1" lang="ja-JP" altLang="en-US" sz="1200" dirty="0">
                <a:solidFill>
                  <a:schemeClr val="tx1"/>
                </a:solidFill>
              </a:rPr>
              <a:t>からボタン生成　では、可視右パネルにボタンを生成している</a:t>
            </a:r>
          </a:p>
        </p:txBody>
      </p:sp>
      <p:sp>
        <p:nvSpPr>
          <p:cNvPr id="25" name="正方形/長方形 24">
            <a:extLst>
              <a:ext uri="{FF2B5EF4-FFF2-40B4-BE49-F238E27FC236}">
                <a16:creationId xmlns:a16="http://schemas.microsoft.com/office/drawing/2014/main" id="{72FF50D3-D0DC-6D31-09FB-8A025F3E10F6}"/>
              </a:ext>
            </a:extLst>
          </p:cNvPr>
          <p:cNvSpPr/>
          <p:nvPr/>
        </p:nvSpPr>
        <p:spPr>
          <a:xfrm>
            <a:off x="1308846" y="5905500"/>
            <a:ext cx="5827059" cy="29583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highlight>
                  <a:srgbClr val="FFFF00"/>
                </a:highlight>
              </a:rPr>
              <a:t>原因は可視左パネルのスクリプトの中身がスクリプトになっているため</a:t>
            </a:r>
            <a:endParaRPr kumimoji="1" lang="ja-JP" altLang="en-US" sz="1200" dirty="0">
              <a:solidFill>
                <a:schemeClr val="tx1"/>
              </a:solidFill>
              <a:highlight>
                <a:srgbClr val="FFFF00"/>
              </a:highlight>
            </a:endParaRPr>
          </a:p>
        </p:txBody>
      </p:sp>
    </p:spTree>
    <p:extLst>
      <p:ext uri="{BB962C8B-B14F-4D97-AF65-F5344CB8AC3E}">
        <p14:creationId xmlns:p14="http://schemas.microsoft.com/office/powerpoint/2010/main" val="2135819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6E90C8B-49E2-F857-BE12-05AB21088F44}"/>
              </a:ext>
            </a:extLst>
          </p:cNvPr>
          <p:cNvSpPr/>
          <p:nvPr/>
        </p:nvSpPr>
        <p:spPr>
          <a:xfrm>
            <a:off x="1120587" y="311523"/>
            <a:ext cx="5827059" cy="29583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highlight>
                  <a:srgbClr val="FFFF00"/>
                </a:highlight>
              </a:rPr>
              <a:t>原因は可視左パネルのスクリプトの中身がスクリプトになっているため</a:t>
            </a:r>
            <a:endParaRPr kumimoji="1" lang="ja-JP" altLang="en-US" sz="1200" dirty="0">
              <a:solidFill>
                <a:schemeClr val="tx1"/>
              </a:solidFill>
              <a:highlight>
                <a:srgbClr val="FFFF00"/>
              </a:highlight>
            </a:endParaRPr>
          </a:p>
        </p:txBody>
      </p:sp>
      <p:cxnSp>
        <p:nvCxnSpPr>
          <p:cNvPr id="5" name="直線矢印コネクタ 4">
            <a:extLst>
              <a:ext uri="{FF2B5EF4-FFF2-40B4-BE49-F238E27FC236}">
                <a16:creationId xmlns:a16="http://schemas.microsoft.com/office/drawing/2014/main" id="{8AFCF089-F10F-C093-DC41-1627363A7520}"/>
              </a:ext>
            </a:extLst>
          </p:cNvPr>
          <p:cNvCxnSpPr>
            <a:cxnSpLocks/>
          </p:cNvCxnSpPr>
          <p:nvPr/>
        </p:nvCxnSpPr>
        <p:spPr>
          <a:xfrm flipH="1">
            <a:off x="7252446" y="484092"/>
            <a:ext cx="4123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3E892B75-21A1-08FF-929E-7E65693C3BFF}"/>
              </a:ext>
            </a:extLst>
          </p:cNvPr>
          <p:cNvSpPr/>
          <p:nvPr/>
        </p:nvSpPr>
        <p:spPr>
          <a:xfrm>
            <a:off x="7835154" y="311523"/>
            <a:ext cx="2348752" cy="29583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どのタイミングでなる？</a:t>
            </a:r>
          </a:p>
        </p:txBody>
      </p:sp>
      <p:sp>
        <p:nvSpPr>
          <p:cNvPr id="8" name="正方形/長方形 7">
            <a:extLst>
              <a:ext uri="{FF2B5EF4-FFF2-40B4-BE49-F238E27FC236}">
                <a16:creationId xmlns:a16="http://schemas.microsoft.com/office/drawing/2014/main" id="{2B7C7EFB-269D-5F0B-4B5E-555579D9DE50}"/>
              </a:ext>
            </a:extLst>
          </p:cNvPr>
          <p:cNvSpPr/>
          <p:nvPr/>
        </p:nvSpPr>
        <p:spPr>
          <a:xfrm>
            <a:off x="7835154" y="1158687"/>
            <a:ext cx="3290046" cy="29583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左可視　</a:t>
            </a:r>
            <a:r>
              <a:rPr kumimoji="1" lang="ja-JP" altLang="en-US" sz="1200" dirty="0">
                <a:solidFill>
                  <a:schemeClr val="tx1"/>
                </a:solidFill>
                <a:highlight>
                  <a:srgbClr val="FF7C80"/>
                </a:highlight>
              </a:rPr>
              <a:t>スクリプト</a:t>
            </a:r>
            <a:r>
              <a:rPr kumimoji="1" lang="ja-JP" altLang="en-US" sz="1200" dirty="0">
                <a:solidFill>
                  <a:schemeClr val="tx1"/>
                </a:solidFill>
              </a:rPr>
              <a:t>がある状態で順次生成</a:t>
            </a:r>
          </a:p>
        </p:txBody>
      </p:sp>
      <p:cxnSp>
        <p:nvCxnSpPr>
          <p:cNvPr id="9" name="直線矢印コネクタ 8">
            <a:extLst>
              <a:ext uri="{FF2B5EF4-FFF2-40B4-BE49-F238E27FC236}">
                <a16:creationId xmlns:a16="http://schemas.microsoft.com/office/drawing/2014/main" id="{155ED895-9FDD-C03E-35D0-52DFA50EA90B}"/>
              </a:ext>
            </a:extLst>
          </p:cNvPr>
          <p:cNvCxnSpPr>
            <a:cxnSpLocks/>
          </p:cNvCxnSpPr>
          <p:nvPr/>
        </p:nvCxnSpPr>
        <p:spPr>
          <a:xfrm flipV="1">
            <a:off x="8919881" y="672351"/>
            <a:ext cx="0" cy="421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 name="直線矢印コネクタ 1">
            <a:extLst>
              <a:ext uri="{FF2B5EF4-FFF2-40B4-BE49-F238E27FC236}">
                <a16:creationId xmlns:a16="http://schemas.microsoft.com/office/drawing/2014/main" id="{B36D20BE-5F57-A86D-4F31-04111ED42E0F}"/>
              </a:ext>
            </a:extLst>
          </p:cNvPr>
          <p:cNvCxnSpPr>
            <a:cxnSpLocks/>
          </p:cNvCxnSpPr>
          <p:nvPr/>
        </p:nvCxnSpPr>
        <p:spPr>
          <a:xfrm flipV="1">
            <a:off x="3756211" y="708210"/>
            <a:ext cx="0" cy="522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0D138BF3-2443-0D90-EAC6-8E59F2B2B07E}"/>
              </a:ext>
            </a:extLst>
          </p:cNvPr>
          <p:cNvSpPr/>
          <p:nvPr/>
        </p:nvSpPr>
        <p:spPr>
          <a:xfrm>
            <a:off x="2581835" y="1454522"/>
            <a:ext cx="2348752" cy="29583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これは</a:t>
            </a:r>
            <a:r>
              <a:rPr kumimoji="1" lang="en-US" altLang="ja-JP" sz="1200" dirty="0">
                <a:solidFill>
                  <a:schemeClr val="tx1"/>
                </a:solidFill>
              </a:rPr>
              <a:t>Group</a:t>
            </a:r>
            <a:r>
              <a:rPr kumimoji="1" lang="ja-JP" altLang="en-US" sz="1200" dirty="0">
                <a:solidFill>
                  <a:schemeClr val="tx1"/>
                </a:solidFill>
              </a:rPr>
              <a:t>統合の機能では？</a:t>
            </a:r>
          </a:p>
        </p:txBody>
      </p:sp>
    </p:spTree>
    <p:extLst>
      <p:ext uri="{BB962C8B-B14F-4D97-AF65-F5344CB8AC3E}">
        <p14:creationId xmlns:p14="http://schemas.microsoft.com/office/powerpoint/2010/main" val="1199975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FE2B5796-9F7C-1790-5084-E951B348E373}"/>
              </a:ext>
            </a:extLst>
          </p:cNvPr>
          <p:cNvPicPr>
            <a:picLocks noChangeAspect="1"/>
          </p:cNvPicPr>
          <p:nvPr/>
        </p:nvPicPr>
        <p:blipFill>
          <a:blip r:embed="rId2"/>
          <a:stretch>
            <a:fillRect/>
          </a:stretch>
        </p:blipFill>
        <p:spPr>
          <a:xfrm>
            <a:off x="1236057" y="483828"/>
            <a:ext cx="3430047" cy="2115937"/>
          </a:xfrm>
          <a:prstGeom prst="rect">
            <a:avLst/>
          </a:prstGeom>
        </p:spPr>
      </p:pic>
      <p:pic>
        <p:nvPicPr>
          <p:cNvPr id="7" name="図 6">
            <a:extLst>
              <a:ext uri="{FF2B5EF4-FFF2-40B4-BE49-F238E27FC236}">
                <a16:creationId xmlns:a16="http://schemas.microsoft.com/office/drawing/2014/main" id="{B0F8BFA5-FF86-C9BC-BB98-0E22A5BA94B4}"/>
              </a:ext>
            </a:extLst>
          </p:cNvPr>
          <p:cNvPicPr>
            <a:picLocks noChangeAspect="1"/>
          </p:cNvPicPr>
          <p:nvPr/>
        </p:nvPicPr>
        <p:blipFill>
          <a:blip r:embed="rId3"/>
          <a:stretch>
            <a:fillRect/>
          </a:stretch>
        </p:blipFill>
        <p:spPr>
          <a:xfrm>
            <a:off x="5816731" y="483828"/>
            <a:ext cx="4163106" cy="2115937"/>
          </a:xfrm>
          <a:prstGeom prst="rect">
            <a:avLst/>
          </a:prstGeom>
        </p:spPr>
      </p:pic>
      <p:sp>
        <p:nvSpPr>
          <p:cNvPr id="8" name="正方形/長方形 7">
            <a:extLst>
              <a:ext uri="{FF2B5EF4-FFF2-40B4-BE49-F238E27FC236}">
                <a16:creationId xmlns:a16="http://schemas.microsoft.com/office/drawing/2014/main" id="{45D5F29D-50CB-6BA0-3C21-B66D306DC02A}"/>
              </a:ext>
            </a:extLst>
          </p:cNvPr>
          <p:cNvSpPr/>
          <p:nvPr/>
        </p:nvSpPr>
        <p:spPr>
          <a:xfrm>
            <a:off x="3989295" y="2891118"/>
            <a:ext cx="2286000" cy="363071"/>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なぜ書き換わった？</a:t>
            </a:r>
          </a:p>
        </p:txBody>
      </p:sp>
      <p:sp>
        <p:nvSpPr>
          <p:cNvPr id="9" name="正方形/長方形 8">
            <a:extLst>
              <a:ext uri="{FF2B5EF4-FFF2-40B4-BE49-F238E27FC236}">
                <a16:creationId xmlns:a16="http://schemas.microsoft.com/office/drawing/2014/main" id="{6A08CDCE-38C8-2F53-D935-1D04E80E5291}"/>
              </a:ext>
            </a:extLst>
          </p:cNvPr>
          <p:cNvSpPr/>
          <p:nvPr/>
        </p:nvSpPr>
        <p:spPr>
          <a:xfrm>
            <a:off x="2451848" y="3603812"/>
            <a:ext cx="5360893" cy="363071"/>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highlight>
                  <a:srgbClr val="FF7C80"/>
                </a:highlight>
              </a:rPr>
              <a:t>スクリプト</a:t>
            </a:r>
            <a:r>
              <a:rPr kumimoji="1" lang="ja-JP" altLang="en-US" sz="1200" dirty="0">
                <a:solidFill>
                  <a:schemeClr val="tx1"/>
                </a:solidFill>
              </a:rPr>
              <a:t>の中身を書き換えている処理をしているところはどこ？</a:t>
            </a:r>
          </a:p>
        </p:txBody>
      </p:sp>
      <p:sp>
        <p:nvSpPr>
          <p:cNvPr id="10" name="正方形/長方形 9">
            <a:extLst>
              <a:ext uri="{FF2B5EF4-FFF2-40B4-BE49-F238E27FC236}">
                <a16:creationId xmlns:a16="http://schemas.microsoft.com/office/drawing/2014/main" id="{8EC7BA8A-5331-8259-B160-94AB1CB05361}"/>
              </a:ext>
            </a:extLst>
          </p:cNvPr>
          <p:cNvSpPr/>
          <p:nvPr/>
        </p:nvSpPr>
        <p:spPr>
          <a:xfrm>
            <a:off x="2451848" y="4258236"/>
            <a:ext cx="4495800" cy="363071"/>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highlight>
                  <a:srgbClr val="FF7C80"/>
                </a:highlight>
              </a:rPr>
              <a:t>スクリプト　</a:t>
            </a:r>
            <a:r>
              <a:rPr kumimoji="1" lang="en-US" altLang="ja-JP" sz="1200" dirty="0">
                <a:solidFill>
                  <a:schemeClr val="tx1"/>
                </a:solidFill>
              </a:rPr>
              <a:t>ID</a:t>
            </a:r>
            <a:r>
              <a:rPr kumimoji="1" lang="ja-JP" altLang="en-US" sz="1200" dirty="0">
                <a:solidFill>
                  <a:schemeClr val="tx1"/>
                </a:solidFill>
              </a:rPr>
              <a:t>でエントリを書き換えているところはどこ？</a:t>
            </a:r>
          </a:p>
        </p:txBody>
      </p:sp>
    </p:spTree>
    <p:extLst>
      <p:ext uri="{BB962C8B-B14F-4D97-AF65-F5344CB8AC3E}">
        <p14:creationId xmlns:p14="http://schemas.microsoft.com/office/powerpoint/2010/main" val="2774080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5F98A95F-804D-91B9-51AD-8C525A99F920}"/>
              </a:ext>
            </a:extLst>
          </p:cNvPr>
          <p:cNvPicPr>
            <a:picLocks noChangeAspect="1"/>
          </p:cNvPicPr>
          <p:nvPr/>
        </p:nvPicPr>
        <p:blipFill>
          <a:blip r:embed="rId2"/>
          <a:stretch>
            <a:fillRect/>
          </a:stretch>
        </p:blipFill>
        <p:spPr>
          <a:xfrm>
            <a:off x="717176" y="299434"/>
            <a:ext cx="9822500" cy="6259132"/>
          </a:xfrm>
          <a:prstGeom prst="rect">
            <a:avLst/>
          </a:prstGeom>
        </p:spPr>
      </p:pic>
      <p:sp>
        <p:nvSpPr>
          <p:cNvPr id="6" name="正方形/長方形 5">
            <a:extLst>
              <a:ext uri="{FF2B5EF4-FFF2-40B4-BE49-F238E27FC236}">
                <a16:creationId xmlns:a16="http://schemas.microsoft.com/office/drawing/2014/main" id="{F7ADFA71-1722-EFED-48F7-C194A40C95A3}"/>
              </a:ext>
            </a:extLst>
          </p:cNvPr>
          <p:cNvSpPr/>
          <p:nvPr/>
        </p:nvSpPr>
        <p:spPr>
          <a:xfrm>
            <a:off x="3639671" y="4078941"/>
            <a:ext cx="3200400" cy="394447"/>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tx1"/>
              </a:solidFill>
            </a:endParaRPr>
          </a:p>
        </p:txBody>
      </p:sp>
      <p:cxnSp>
        <p:nvCxnSpPr>
          <p:cNvPr id="8" name="直線矢印コネクタ 7">
            <a:extLst>
              <a:ext uri="{FF2B5EF4-FFF2-40B4-BE49-F238E27FC236}">
                <a16:creationId xmlns:a16="http://schemas.microsoft.com/office/drawing/2014/main" id="{5C33F2BD-746D-8650-5532-6FB5EE08AF32}"/>
              </a:ext>
            </a:extLst>
          </p:cNvPr>
          <p:cNvCxnSpPr>
            <a:cxnSpLocks/>
          </p:cNvCxnSpPr>
          <p:nvPr/>
        </p:nvCxnSpPr>
        <p:spPr>
          <a:xfrm flipH="1">
            <a:off x="7082118" y="3429000"/>
            <a:ext cx="717176" cy="4885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D372AB44-4A22-DEE6-1933-658BF9ED9855}"/>
              </a:ext>
            </a:extLst>
          </p:cNvPr>
          <p:cNvSpPr/>
          <p:nvPr/>
        </p:nvSpPr>
        <p:spPr>
          <a:xfrm>
            <a:off x="8005481" y="2758888"/>
            <a:ext cx="3980329" cy="914400"/>
          </a:xfrm>
          <a:prstGeom prst="rect">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ここは２であれば手前のスクリプト番号であるべき</a:t>
            </a:r>
            <a:endParaRPr kumimoji="1" lang="ja-JP" altLang="en-US" sz="1200" dirty="0">
              <a:solidFill>
                <a:schemeClr val="tx1"/>
              </a:solidFill>
            </a:endParaRPr>
          </a:p>
        </p:txBody>
      </p:sp>
    </p:spTree>
    <p:extLst>
      <p:ext uri="{BB962C8B-B14F-4D97-AF65-F5344CB8AC3E}">
        <p14:creationId xmlns:p14="http://schemas.microsoft.com/office/powerpoint/2010/main" val="590599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481A1174-F61C-F729-0708-3A47CA803816}"/>
              </a:ext>
            </a:extLst>
          </p:cNvPr>
          <p:cNvSpPr/>
          <p:nvPr/>
        </p:nvSpPr>
        <p:spPr>
          <a:xfrm>
            <a:off x="1524000" y="699247"/>
            <a:ext cx="4688542" cy="40341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なぜ、</a:t>
            </a:r>
            <a:r>
              <a:rPr kumimoji="1" lang="en-US" altLang="ja-JP" sz="1200" dirty="0">
                <a:solidFill>
                  <a:schemeClr val="tx1"/>
                </a:solidFill>
              </a:rPr>
              <a:t>$Global:</a:t>
            </a:r>
            <a:r>
              <a:rPr kumimoji="1" lang="ja-JP" altLang="en-US" sz="1200" dirty="0">
                <a:solidFill>
                  <a:schemeClr val="tx1"/>
                </a:solidFill>
              </a:rPr>
              <a:t>現在展開中のスクリプト名を記憶するのか</a:t>
            </a:r>
          </a:p>
        </p:txBody>
      </p:sp>
      <p:sp>
        <p:nvSpPr>
          <p:cNvPr id="5" name="正方形/長方形 4">
            <a:extLst>
              <a:ext uri="{FF2B5EF4-FFF2-40B4-BE49-F238E27FC236}">
                <a16:creationId xmlns:a16="http://schemas.microsoft.com/office/drawing/2014/main" id="{EC53E1E1-05D0-A686-ACA5-3E2C08DE604C}"/>
              </a:ext>
            </a:extLst>
          </p:cNvPr>
          <p:cNvSpPr/>
          <p:nvPr/>
        </p:nvSpPr>
        <p:spPr>
          <a:xfrm>
            <a:off x="2402541" y="1434353"/>
            <a:ext cx="4688542" cy="40341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現在どこから展開しているか把握するため</a:t>
            </a:r>
          </a:p>
        </p:txBody>
      </p:sp>
      <p:sp>
        <p:nvSpPr>
          <p:cNvPr id="6" name="正方形/長方形 5">
            <a:extLst>
              <a:ext uri="{FF2B5EF4-FFF2-40B4-BE49-F238E27FC236}">
                <a16:creationId xmlns:a16="http://schemas.microsoft.com/office/drawing/2014/main" id="{3539E6C2-484C-75E7-547A-38628621C4EA}"/>
              </a:ext>
            </a:extLst>
          </p:cNvPr>
          <p:cNvSpPr/>
          <p:nvPr/>
        </p:nvSpPr>
        <p:spPr>
          <a:xfrm>
            <a:off x="2707341" y="2169459"/>
            <a:ext cx="4688542" cy="40341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可視左が書き換わったら、不可視左が書き換わるべき</a:t>
            </a:r>
          </a:p>
        </p:txBody>
      </p:sp>
      <p:sp>
        <p:nvSpPr>
          <p:cNvPr id="7" name="正方形/長方形 6">
            <a:extLst>
              <a:ext uri="{FF2B5EF4-FFF2-40B4-BE49-F238E27FC236}">
                <a16:creationId xmlns:a16="http://schemas.microsoft.com/office/drawing/2014/main" id="{9678972F-DD6F-80D7-9E31-BE6045C933B1}"/>
              </a:ext>
            </a:extLst>
          </p:cNvPr>
          <p:cNvSpPr/>
          <p:nvPr/>
        </p:nvSpPr>
        <p:spPr>
          <a:xfrm>
            <a:off x="3003176" y="2904565"/>
            <a:ext cx="4688542" cy="40341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しかし、</a:t>
            </a:r>
            <a:r>
              <a:rPr kumimoji="1" lang="ja-JP" altLang="en-US" sz="1200" dirty="0">
                <a:solidFill>
                  <a:schemeClr val="tx1"/>
                </a:solidFill>
              </a:rPr>
              <a:t>可視左が書き換わったら、可視左が書き換わっている。</a:t>
            </a:r>
          </a:p>
        </p:txBody>
      </p:sp>
    </p:spTree>
    <p:extLst>
      <p:ext uri="{BB962C8B-B14F-4D97-AF65-F5344CB8AC3E}">
        <p14:creationId xmlns:p14="http://schemas.microsoft.com/office/powerpoint/2010/main" val="1804539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CC6173D-3ED6-B7B7-54D8-E94AD50D7898}"/>
              </a:ext>
            </a:extLst>
          </p:cNvPr>
          <p:cNvSpPr txBox="1"/>
          <p:nvPr/>
        </p:nvSpPr>
        <p:spPr>
          <a:xfrm>
            <a:off x="1192307" y="322729"/>
            <a:ext cx="1723549" cy="707886"/>
          </a:xfrm>
          <a:prstGeom prst="rect">
            <a:avLst/>
          </a:prstGeom>
          <a:noFill/>
        </p:spPr>
        <p:txBody>
          <a:bodyPr wrap="none" rtlCol="0">
            <a:spAutoFit/>
          </a:bodyPr>
          <a:lstStyle/>
          <a:p>
            <a:r>
              <a:rPr kumimoji="1" lang="ja-JP" altLang="en-US" sz="4000" b="1" dirty="0"/>
              <a:t>解決策</a:t>
            </a:r>
          </a:p>
        </p:txBody>
      </p:sp>
      <p:sp>
        <p:nvSpPr>
          <p:cNvPr id="2" name="正方形/長方形 1">
            <a:extLst>
              <a:ext uri="{FF2B5EF4-FFF2-40B4-BE49-F238E27FC236}">
                <a16:creationId xmlns:a16="http://schemas.microsoft.com/office/drawing/2014/main" id="{0C36C989-90A8-B186-E53B-445CDD4687C8}"/>
              </a:ext>
            </a:extLst>
          </p:cNvPr>
          <p:cNvSpPr/>
          <p:nvPr/>
        </p:nvSpPr>
        <p:spPr>
          <a:xfrm>
            <a:off x="2339787" y="2008094"/>
            <a:ext cx="3657601" cy="142090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配列選択中</a:t>
            </a:r>
            <a:r>
              <a:rPr kumimoji="1" lang="en-US" altLang="ja-JP" sz="1200" dirty="0">
                <a:solidFill>
                  <a:schemeClr val="tx1"/>
                </a:solidFill>
              </a:rPr>
              <a:t>PINK</a:t>
            </a:r>
            <a:r>
              <a:rPr kumimoji="1" lang="ja-JP" altLang="en-US" sz="1200" dirty="0">
                <a:solidFill>
                  <a:schemeClr val="tx1"/>
                </a:solidFill>
              </a:rPr>
              <a:t>に手前のボタンを記憶させ、それを参照</a:t>
            </a:r>
          </a:p>
        </p:txBody>
      </p:sp>
    </p:spTree>
    <p:extLst>
      <p:ext uri="{BB962C8B-B14F-4D97-AF65-F5344CB8AC3E}">
        <p14:creationId xmlns:p14="http://schemas.microsoft.com/office/powerpoint/2010/main" val="4123838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994F1D62-FB0A-56B7-22C3-E5BA753EFCA3}"/>
              </a:ext>
            </a:extLst>
          </p:cNvPr>
          <p:cNvSpPr/>
          <p:nvPr/>
        </p:nvSpPr>
        <p:spPr>
          <a:xfrm>
            <a:off x="1667995" y="5438775"/>
            <a:ext cx="2563906" cy="58270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Pink</a:t>
            </a:r>
            <a:r>
              <a:rPr kumimoji="1" lang="ja-JP" altLang="en-US" sz="1200" dirty="0">
                <a:solidFill>
                  <a:schemeClr val="tx1"/>
                </a:solidFill>
              </a:rPr>
              <a:t>矢印リアルタイム</a:t>
            </a:r>
            <a:r>
              <a:rPr lang="ja-JP" altLang="en-US" sz="1200" dirty="0">
                <a:solidFill>
                  <a:schemeClr val="tx1"/>
                </a:solidFill>
              </a:rPr>
              <a:t>化</a:t>
            </a:r>
            <a:endParaRPr kumimoji="1" lang="ja-JP" altLang="en-US" sz="1200" dirty="0">
              <a:solidFill>
                <a:schemeClr val="tx1"/>
              </a:solidFill>
            </a:endParaRPr>
          </a:p>
        </p:txBody>
      </p:sp>
      <p:sp>
        <p:nvSpPr>
          <p:cNvPr id="7" name="正方形/長方形 6">
            <a:extLst>
              <a:ext uri="{FF2B5EF4-FFF2-40B4-BE49-F238E27FC236}">
                <a16:creationId xmlns:a16="http://schemas.microsoft.com/office/drawing/2014/main" id="{CF3CAF0A-4DE3-05DB-F219-7583458CCA11}"/>
              </a:ext>
            </a:extLst>
          </p:cNvPr>
          <p:cNvSpPr/>
          <p:nvPr/>
        </p:nvSpPr>
        <p:spPr>
          <a:xfrm>
            <a:off x="2115670" y="1438275"/>
            <a:ext cx="2563906" cy="58270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条件分岐の中にスクリプトをいれると青になる</a:t>
            </a:r>
            <a:endParaRPr kumimoji="1" lang="en-US" altLang="ja-JP" sz="1200" dirty="0">
              <a:solidFill>
                <a:schemeClr val="tx1"/>
              </a:solidFill>
            </a:endParaRPr>
          </a:p>
          <a:p>
            <a:pPr algn="ctr"/>
            <a:r>
              <a:rPr kumimoji="1" lang="ja-JP" altLang="en-US" sz="1200" dirty="0">
                <a:solidFill>
                  <a:schemeClr val="tx1"/>
                </a:solidFill>
              </a:rPr>
              <a:t>→展開できない</a:t>
            </a:r>
          </a:p>
        </p:txBody>
      </p:sp>
    </p:spTree>
    <p:extLst>
      <p:ext uri="{BB962C8B-B14F-4D97-AF65-F5344CB8AC3E}">
        <p14:creationId xmlns:p14="http://schemas.microsoft.com/office/powerpoint/2010/main" val="4089127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70E05040-0216-F529-FBFE-5670EF2F26F3}"/>
              </a:ext>
            </a:extLst>
          </p:cNvPr>
          <p:cNvSpPr/>
          <p:nvPr/>
        </p:nvSpPr>
        <p:spPr>
          <a:xfrm>
            <a:off x="4069975" y="233083"/>
            <a:ext cx="3370731" cy="340659"/>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生成されたノードボタンを押したときの挙動</a:t>
            </a:r>
          </a:p>
        </p:txBody>
      </p:sp>
      <p:sp>
        <p:nvSpPr>
          <p:cNvPr id="6" name="正方形/長方形 5">
            <a:extLst>
              <a:ext uri="{FF2B5EF4-FFF2-40B4-BE49-F238E27FC236}">
                <a16:creationId xmlns:a16="http://schemas.microsoft.com/office/drawing/2014/main" id="{6B415CFA-07B2-C695-7150-F2D9AE2679B4}"/>
              </a:ext>
            </a:extLst>
          </p:cNvPr>
          <p:cNvSpPr/>
          <p:nvPr/>
        </p:nvSpPr>
        <p:spPr>
          <a:xfrm>
            <a:off x="519952" y="701964"/>
            <a:ext cx="2564993" cy="109912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2" algn="ctr"/>
            <a:endParaRPr kumimoji="1" lang="ja-JP" altLang="en-US" sz="1200" dirty="0">
              <a:solidFill>
                <a:schemeClr val="tx1"/>
              </a:solidFill>
            </a:endParaRPr>
          </a:p>
        </p:txBody>
      </p:sp>
      <p:sp>
        <p:nvSpPr>
          <p:cNvPr id="7" name="テキスト ボックス 6">
            <a:extLst>
              <a:ext uri="{FF2B5EF4-FFF2-40B4-BE49-F238E27FC236}">
                <a16:creationId xmlns:a16="http://schemas.microsoft.com/office/drawing/2014/main" id="{7CE6A897-3BEC-E6C0-4CB5-BA3A885EBC4E}"/>
              </a:ext>
            </a:extLst>
          </p:cNvPr>
          <p:cNvSpPr txBox="1"/>
          <p:nvPr/>
        </p:nvSpPr>
        <p:spPr>
          <a:xfrm>
            <a:off x="519952" y="771313"/>
            <a:ext cx="1803699" cy="230832"/>
          </a:xfrm>
          <a:prstGeom prst="rect">
            <a:avLst/>
          </a:prstGeom>
          <a:noFill/>
        </p:spPr>
        <p:txBody>
          <a:bodyPr wrap="none" rtlCol="0">
            <a:spAutoFit/>
          </a:bodyPr>
          <a:lstStyle/>
          <a:p>
            <a:r>
              <a:rPr lang="en-US" altLang="ja-JP" sz="900" dirty="0"/>
              <a:t>01_</a:t>
            </a:r>
            <a:r>
              <a:rPr lang="ja-JP" altLang="en-US" sz="900" dirty="0"/>
              <a:t>メインフォーム</a:t>
            </a:r>
            <a:r>
              <a:rPr lang="en-US" altLang="ja-JP" sz="900" dirty="0"/>
              <a:t>_</a:t>
            </a:r>
            <a:r>
              <a:rPr lang="ja-JP" altLang="en-US" sz="900" dirty="0"/>
              <a:t>メイン</a:t>
            </a:r>
            <a:r>
              <a:rPr lang="en-US" altLang="ja-JP" sz="900" dirty="0"/>
              <a:t>.ps1</a:t>
            </a:r>
            <a:endParaRPr kumimoji="1" lang="ja-JP" altLang="en-US" sz="900" dirty="0"/>
          </a:p>
        </p:txBody>
      </p:sp>
      <p:sp>
        <p:nvSpPr>
          <p:cNvPr id="8" name="正方形/長方形 7">
            <a:extLst>
              <a:ext uri="{FF2B5EF4-FFF2-40B4-BE49-F238E27FC236}">
                <a16:creationId xmlns:a16="http://schemas.microsoft.com/office/drawing/2014/main" id="{98EE80A6-14B9-109F-4DF1-A8B2DCBD1C88}"/>
              </a:ext>
            </a:extLst>
          </p:cNvPr>
          <p:cNvSpPr/>
          <p:nvPr/>
        </p:nvSpPr>
        <p:spPr>
          <a:xfrm>
            <a:off x="718000" y="1211049"/>
            <a:ext cx="2158593" cy="340659"/>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呼び出し</a:t>
            </a:r>
          </a:p>
        </p:txBody>
      </p:sp>
      <p:sp>
        <p:nvSpPr>
          <p:cNvPr id="9" name="正方形/長方形 8">
            <a:extLst>
              <a:ext uri="{FF2B5EF4-FFF2-40B4-BE49-F238E27FC236}">
                <a16:creationId xmlns:a16="http://schemas.microsoft.com/office/drawing/2014/main" id="{5D8BBE52-E25C-5561-2031-785A1E8E5A10}"/>
              </a:ext>
            </a:extLst>
          </p:cNvPr>
          <p:cNvSpPr/>
          <p:nvPr/>
        </p:nvSpPr>
        <p:spPr>
          <a:xfrm>
            <a:off x="392809" y="1888184"/>
            <a:ext cx="2564993" cy="2061404"/>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2" algn="ctr"/>
            <a:endParaRPr kumimoji="1" lang="ja-JP" altLang="en-US" sz="1200" dirty="0">
              <a:solidFill>
                <a:schemeClr val="tx1"/>
              </a:solidFill>
            </a:endParaRPr>
          </a:p>
        </p:txBody>
      </p:sp>
      <p:sp>
        <p:nvSpPr>
          <p:cNvPr id="10" name="テキスト ボックス 9">
            <a:extLst>
              <a:ext uri="{FF2B5EF4-FFF2-40B4-BE49-F238E27FC236}">
                <a16:creationId xmlns:a16="http://schemas.microsoft.com/office/drawing/2014/main" id="{90895674-9A2F-80AA-7EEF-29B4559E2B8F}"/>
              </a:ext>
            </a:extLst>
          </p:cNvPr>
          <p:cNvSpPr txBox="1"/>
          <p:nvPr/>
        </p:nvSpPr>
        <p:spPr>
          <a:xfrm>
            <a:off x="470898" y="1990172"/>
            <a:ext cx="2220480" cy="230832"/>
          </a:xfrm>
          <a:prstGeom prst="rect">
            <a:avLst/>
          </a:prstGeom>
          <a:noFill/>
        </p:spPr>
        <p:txBody>
          <a:bodyPr wrap="none" rtlCol="0">
            <a:spAutoFit/>
          </a:bodyPr>
          <a:lstStyle/>
          <a:p>
            <a:r>
              <a:rPr lang="en-US" altLang="ja-JP" sz="900" dirty="0"/>
              <a:t>06_</a:t>
            </a:r>
            <a:r>
              <a:rPr lang="ja-JP" altLang="en-US" sz="900" dirty="0"/>
              <a:t>メイン</a:t>
            </a:r>
            <a:r>
              <a:rPr lang="en-US" altLang="ja-JP" sz="900" dirty="0"/>
              <a:t>F</a:t>
            </a:r>
            <a:r>
              <a:rPr lang="ja-JP" altLang="en-US" sz="900" dirty="0"/>
              <a:t>機能</a:t>
            </a:r>
            <a:r>
              <a:rPr lang="en-US" altLang="ja-JP" sz="900" dirty="0"/>
              <a:t>_</a:t>
            </a:r>
            <a:r>
              <a:rPr lang="ja-JP" altLang="en-US" sz="900" dirty="0"/>
              <a:t>メインボタン処理</a:t>
            </a:r>
            <a:r>
              <a:rPr lang="en-US" altLang="ja-JP" sz="900" dirty="0"/>
              <a:t>.ps1</a:t>
            </a:r>
            <a:endParaRPr kumimoji="1" lang="ja-JP" altLang="en-US" sz="900" dirty="0"/>
          </a:p>
        </p:txBody>
      </p:sp>
      <p:sp>
        <p:nvSpPr>
          <p:cNvPr id="11" name="正方形/長方形 10">
            <a:extLst>
              <a:ext uri="{FF2B5EF4-FFF2-40B4-BE49-F238E27FC236}">
                <a16:creationId xmlns:a16="http://schemas.microsoft.com/office/drawing/2014/main" id="{7EA8ED61-6275-280C-2D2B-B862A8A0E7B2}"/>
              </a:ext>
            </a:extLst>
          </p:cNvPr>
          <p:cNvSpPr/>
          <p:nvPr/>
        </p:nvSpPr>
        <p:spPr>
          <a:xfrm>
            <a:off x="3229902" y="661596"/>
            <a:ext cx="8151241" cy="3227804"/>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2" algn="ctr"/>
            <a:endParaRPr kumimoji="1" lang="ja-JP" altLang="en-US" sz="1200" dirty="0">
              <a:solidFill>
                <a:schemeClr val="tx1"/>
              </a:solidFill>
            </a:endParaRPr>
          </a:p>
        </p:txBody>
      </p:sp>
      <p:sp>
        <p:nvSpPr>
          <p:cNvPr id="12" name="テキスト ボックス 11">
            <a:extLst>
              <a:ext uri="{FF2B5EF4-FFF2-40B4-BE49-F238E27FC236}">
                <a16:creationId xmlns:a16="http://schemas.microsoft.com/office/drawing/2014/main" id="{558ADDB2-830A-B0EE-F8D9-6A16B6CFE5FC}"/>
              </a:ext>
            </a:extLst>
          </p:cNvPr>
          <p:cNvSpPr txBox="1"/>
          <p:nvPr/>
        </p:nvSpPr>
        <p:spPr>
          <a:xfrm>
            <a:off x="3373575" y="796494"/>
            <a:ext cx="2074607" cy="230832"/>
          </a:xfrm>
          <a:prstGeom prst="rect">
            <a:avLst/>
          </a:prstGeom>
          <a:noFill/>
        </p:spPr>
        <p:txBody>
          <a:bodyPr wrap="none" rtlCol="0">
            <a:spAutoFit/>
          </a:bodyPr>
          <a:lstStyle/>
          <a:p>
            <a:r>
              <a:rPr kumimoji="1" lang="en-US" altLang="ja-JP" sz="900" dirty="0"/>
              <a:t>02_</a:t>
            </a:r>
            <a:r>
              <a:rPr kumimoji="1" lang="ja-JP" altLang="en-US" sz="900" dirty="0"/>
              <a:t>メインフォーム</a:t>
            </a:r>
            <a:r>
              <a:rPr kumimoji="1" lang="en-US" altLang="ja-JP" sz="900" dirty="0" err="1"/>
              <a:t>UI_foam</a:t>
            </a:r>
            <a:r>
              <a:rPr kumimoji="1" lang="ja-JP" altLang="en-US" sz="900" dirty="0"/>
              <a:t>関数</a:t>
            </a:r>
            <a:r>
              <a:rPr kumimoji="1" lang="en-US" altLang="ja-JP" sz="900" dirty="0"/>
              <a:t>.ps1</a:t>
            </a:r>
            <a:endParaRPr kumimoji="1" lang="ja-JP" altLang="en-US" sz="900" dirty="0"/>
          </a:p>
        </p:txBody>
      </p:sp>
      <p:sp>
        <p:nvSpPr>
          <p:cNvPr id="13" name="正方形/長方形 12">
            <a:extLst>
              <a:ext uri="{FF2B5EF4-FFF2-40B4-BE49-F238E27FC236}">
                <a16:creationId xmlns:a16="http://schemas.microsoft.com/office/drawing/2014/main" id="{E9F174ED-CE28-1131-C7F2-94919CF24ABD}"/>
              </a:ext>
            </a:extLst>
          </p:cNvPr>
          <p:cNvSpPr/>
          <p:nvPr/>
        </p:nvSpPr>
        <p:spPr>
          <a:xfrm>
            <a:off x="537766" y="2784656"/>
            <a:ext cx="2158593" cy="340659"/>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作成ボタンとイベント設定</a:t>
            </a:r>
          </a:p>
        </p:txBody>
      </p:sp>
      <p:cxnSp>
        <p:nvCxnSpPr>
          <p:cNvPr id="15" name="直線矢印コネクタ 14">
            <a:extLst>
              <a:ext uri="{FF2B5EF4-FFF2-40B4-BE49-F238E27FC236}">
                <a16:creationId xmlns:a16="http://schemas.microsoft.com/office/drawing/2014/main" id="{D6FF1D13-1D6C-598E-E286-E4FC25EA183E}"/>
              </a:ext>
            </a:extLst>
          </p:cNvPr>
          <p:cNvCxnSpPr>
            <a:cxnSpLocks/>
          </p:cNvCxnSpPr>
          <p:nvPr/>
        </p:nvCxnSpPr>
        <p:spPr>
          <a:xfrm>
            <a:off x="1716159" y="1611719"/>
            <a:ext cx="0" cy="1172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0DA7A68B-44B8-4A2D-EED0-69898251D158}"/>
              </a:ext>
            </a:extLst>
          </p:cNvPr>
          <p:cNvSpPr/>
          <p:nvPr/>
        </p:nvSpPr>
        <p:spPr>
          <a:xfrm>
            <a:off x="3569047" y="1197655"/>
            <a:ext cx="2158593" cy="340659"/>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00_</a:t>
            </a:r>
            <a:r>
              <a:rPr kumimoji="1" lang="ja-JP" altLang="en-US" sz="1200" dirty="0">
                <a:solidFill>
                  <a:schemeClr val="tx1"/>
                </a:solidFill>
              </a:rPr>
              <a:t>汎用色ボタンを作成する</a:t>
            </a:r>
          </a:p>
        </p:txBody>
      </p:sp>
      <p:sp>
        <p:nvSpPr>
          <p:cNvPr id="18" name="正方形/長方形 17">
            <a:extLst>
              <a:ext uri="{FF2B5EF4-FFF2-40B4-BE49-F238E27FC236}">
                <a16:creationId xmlns:a16="http://schemas.microsoft.com/office/drawing/2014/main" id="{7FC45049-1432-BB88-DA35-AB12AC225557}"/>
              </a:ext>
            </a:extLst>
          </p:cNvPr>
          <p:cNvSpPr/>
          <p:nvPr/>
        </p:nvSpPr>
        <p:spPr>
          <a:xfrm>
            <a:off x="3525689" y="2646379"/>
            <a:ext cx="2158593" cy="340659"/>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rPr>
              <a:t>00_</a:t>
            </a:r>
            <a:r>
              <a:rPr kumimoji="1" lang="ja-JP" altLang="en-US" sz="1000" dirty="0">
                <a:solidFill>
                  <a:schemeClr val="tx1"/>
                </a:solidFill>
              </a:rPr>
              <a:t>汎用色ボタンのクリック</a:t>
            </a:r>
            <a:endParaRPr kumimoji="1" lang="en-US" altLang="ja-JP" sz="1000" dirty="0">
              <a:solidFill>
                <a:schemeClr val="tx1"/>
              </a:solidFill>
            </a:endParaRPr>
          </a:p>
          <a:p>
            <a:pPr algn="ctr"/>
            <a:r>
              <a:rPr kumimoji="1" lang="ja-JP" altLang="en-US" sz="1000" dirty="0">
                <a:solidFill>
                  <a:schemeClr val="tx1"/>
                </a:solidFill>
              </a:rPr>
              <a:t>イベントを設定する</a:t>
            </a:r>
          </a:p>
        </p:txBody>
      </p:sp>
      <p:cxnSp>
        <p:nvCxnSpPr>
          <p:cNvPr id="19" name="直線矢印コネクタ 18">
            <a:extLst>
              <a:ext uri="{FF2B5EF4-FFF2-40B4-BE49-F238E27FC236}">
                <a16:creationId xmlns:a16="http://schemas.microsoft.com/office/drawing/2014/main" id="{481FF6F5-7509-8875-B060-CB8362726490}"/>
              </a:ext>
            </a:extLst>
          </p:cNvPr>
          <p:cNvCxnSpPr>
            <a:cxnSpLocks/>
          </p:cNvCxnSpPr>
          <p:nvPr/>
        </p:nvCxnSpPr>
        <p:spPr>
          <a:xfrm flipV="1">
            <a:off x="2698674" y="1565324"/>
            <a:ext cx="1042053" cy="1403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26F156D7-B282-09DF-C6C7-F90D3EBB4B9D}"/>
              </a:ext>
            </a:extLst>
          </p:cNvPr>
          <p:cNvCxnSpPr>
            <a:cxnSpLocks/>
            <a:stCxn id="13" idx="3"/>
          </p:cNvCxnSpPr>
          <p:nvPr/>
        </p:nvCxnSpPr>
        <p:spPr>
          <a:xfrm flipV="1">
            <a:off x="2696359" y="2845808"/>
            <a:ext cx="809201" cy="109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F08F6816-0E0C-212A-4004-253882654FD0}"/>
              </a:ext>
            </a:extLst>
          </p:cNvPr>
          <p:cNvSpPr/>
          <p:nvPr/>
        </p:nvSpPr>
        <p:spPr>
          <a:xfrm>
            <a:off x="6388619" y="1168290"/>
            <a:ext cx="1299030" cy="340657"/>
          </a:xfrm>
          <a:prstGeom prst="rect">
            <a:avLst/>
          </a:prstGeom>
          <a:solidFill>
            <a:schemeClr val="accent6">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ボタンを生成</a:t>
            </a:r>
          </a:p>
        </p:txBody>
      </p:sp>
      <p:cxnSp>
        <p:nvCxnSpPr>
          <p:cNvPr id="25" name="直線矢印コネクタ 24">
            <a:extLst>
              <a:ext uri="{FF2B5EF4-FFF2-40B4-BE49-F238E27FC236}">
                <a16:creationId xmlns:a16="http://schemas.microsoft.com/office/drawing/2014/main" id="{475745CC-E08B-4487-1635-561B492F4E71}"/>
              </a:ext>
            </a:extLst>
          </p:cNvPr>
          <p:cNvCxnSpPr>
            <a:cxnSpLocks/>
          </p:cNvCxnSpPr>
          <p:nvPr/>
        </p:nvCxnSpPr>
        <p:spPr>
          <a:xfrm>
            <a:off x="5739559" y="1368057"/>
            <a:ext cx="655248"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93F072FB-48C5-0E05-6A49-6AD226FA8BF6}"/>
              </a:ext>
            </a:extLst>
          </p:cNvPr>
          <p:cNvSpPr/>
          <p:nvPr/>
        </p:nvSpPr>
        <p:spPr>
          <a:xfrm>
            <a:off x="377452" y="4011354"/>
            <a:ext cx="2564993" cy="1133221"/>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2" algn="ctr"/>
            <a:endParaRPr kumimoji="1" lang="ja-JP" altLang="en-US" sz="1200" dirty="0">
              <a:solidFill>
                <a:schemeClr val="tx1"/>
              </a:solidFill>
            </a:endParaRPr>
          </a:p>
        </p:txBody>
      </p:sp>
      <p:sp>
        <p:nvSpPr>
          <p:cNvPr id="27" name="テキスト ボックス 26">
            <a:extLst>
              <a:ext uri="{FF2B5EF4-FFF2-40B4-BE49-F238E27FC236}">
                <a16:creationId xmlns:a16="http://schemas.microsoft.com/office/drawing/2014/main" id="{3FE42EB3-900B-551B-148C-0FB29759AC18}"/>
              </a:ext>
            </a:extLst>
          </p:cNvPr>
          <p:cNvSpPr txBox="1"/>
          <p:nvPr/>
        </p:nvSpPr>
        <p:spPr>
          <a:xfrm>
            <a:off x="470898" y="4099756"/>
            <a:ext cx="2098651" cy="230832"/>
          </a:xfrm>
          <a:prstGeom prst="rect">
            <a:avLst/>
          </a:prstGeom>
          <a:noFill/>
        </p:spPr>
        <p:txBody>
          <a:bodyPr wrap="none" rtlCol="0">
            <a:spAutoFit/>
          </a:bodyPr>
          <a:lstStyle/>
          <a:p>
            <a:r>
              <a:rPr lang="en-US" altLang="ja-JP" sz="900" dirty="0"/>
              <a:t>07_</a:t>
            </a:r>
            <a:r>
              <a:rPr lang="ja-JP" altLang="en-US" sz="900" dirty="0"/>
              <a:t>変数機能</a:t>
            </a:r>
            <a:r>
              <a:rPr lang="en-US" altLang="ja-JP" sz="900" dirty="0"/>
              <a:t>_</a:t>
            </a:r>
            <a:r>
              <a:rPr lang="ja-JP" altLang="en-US" sz="900" dirty="0"/>
              <a:t>コード</a:t>
            </a:r>
            <a:r>
              <a:rPr lang="en-US" altLang="ja-JP" sz="900" dirty="0"/>
              <a:t>ID</a:t>
            </a:r>
            <a:r>
              <a:rPr lang="ja-JP" altLang="en-US" sz="900" dirty="0"/>
              <a:t>管理</a:t>
            </a:r>
            <a:r>
              <a:rPr lang="en-US" altLang="ja-JP" sz="900" dirty="0"/>
              <a:t>JSON.ps1</a:t>
            </a:r>
            <a:endParaRPr kumimoji="1" lang="ja-JP" altLang="en-US" sz="900" dirty="0"/>
          </a:p>
        </p:txBody>
      </p:sp>
      <p:sp>
        <p:nvSpPr>
          <p:cNvPr id="29" name="正方形/長方形 28">
            <a:extLst>
              <a:ext uri="{FF2B5EF4-FFF2-40B4-BE49-F238E27FC236}">
                <a16:creationId xmlns:a16="http://schemas.microsoft.com/office/drawing/2014/main" id="{92B43C0B-BC6D-B838-9EB0-7966DF95390E}"/>
              </a:ext>
            </a:extLst>
          </p:cNvPr>
          <p:cNvSpPr/>
          <p:nvPr/>
        </p:nvSpPr>
        <p:spPr>
          <a:xfrm>
            <a:off x="800504" y="4445430"/>
            <a:ext cx="1831310" cy="340659"/>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rPr>
              <a:t>ID</a:t>
            </a:r>
            <a:r>
              <a:rPr kumimoji="1" lang="ja-JP" altLang="en-US" sz="1000" dirty="0">
                <a:solidFill>
                  <a:schemeClr val="tx1"/>
                </a:solidFill>
              </a:rPr>
              <a:t>を自動生成する</a:t>
            </a:r>
          </a:p>
        </p:txBody>
      </p:sp>
      <p:cxnSp>
        <p:nvCxnSpPr>
          <p:cNvPr id="30" name="直線矢印コネクタ 29">
            <a:extLst>
              <a:ext uri="{FF2B5EF4-FFF2-40B4-BE49-F238E27FC236}">
                <a16:creationId xmlns:a16="http://schemas.microsoft.com/office/drawing/2014/main" id="{B2889CE1-14A0-82D0-A8BF-E3405A45F426}"/>
              </a:ext>
            </a:extLst>
          </p:cNvPr>
          <p:cNvCxnSpPr>
            <a:cxnSpLocks/>
          </p:cNvCxnSpPr>
          <p:nvPr/>
        </p:nvCxnSpPr>
        <p:spPr>
          <a:xfrm flipH="1">
            <a:off x="2696359" y="2987038"/>
            <a:ext cx="1460005" cy="1568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7A1ADED8-8984-73BA-AD39-52C65C9E4A51}"/>
              </a:ext>
            </a:extLst>
          </p:cNvPr>
          <p:cNvSpPr/>
          <p:nvPr/>
        </p:nvSpPr>
        <p:spPr>
          <a:xfrm>
            <a:off x="6305720" y="2662015"/>
            <a:ext cx="1638508" cy="340655"/>
          </a:xfrm>
          <a:prstGeom prst="rect">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rPr>
              <a:t>00_</a:t>
            </a:r>
            <a:r>
              <a:rPr kumimoji="1" lang="ja-JP" altLang="en-US" sz="1000" dirty="0">
                <a:solidFill>
                  <a:schemeClr val="tx1"/>
                </a:solidFill>
              </a:rPr>
              <a:t>ボタンを作成する</a:t>
            </a:r>
          </a:p>
        </p:txBody>
      </p:sp>
      <p:cxnSp>
        <p:nvCxnSpPr>
          <p:cNvPr id="34" name="直線矢印コネクタ 33">
            <a:extLst>
              <a:ext uri="{FF2B5EF4-FFF2-40B4-BE49-F238E27FC236}">
                <a16:creationId xmlns:a16="http://schemas.microsoft.com/office/drawing/2014/main" id="{E9138E09-5E63-9FC2-E7BA-23D6392CD10B}"/>
              </a:ext>
            </a:extLst>
          </p:cNvPr>
          <p:cNvCxnSpPr>
            <a:cxnSpLocks/>
            <a:stCxn id="18" idx="3"/>
          </p:cNvCxnSpPr>
          <p:nvPr/>
        </p:nvCxnSpPr>
        <p:spPr>
          <a:xfrm>
            <a:off x="5684282" y="2816709"/>
            <a:ext cx="625772" cy="15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A060B10A-A3D6-2A5D-7233-2E961E5280D1}"/>
              </a:ext>
            </a:extLst>
          </p:cNvPr>
          <p:cNvSpPr/>
          <p:nvPr/>
        </p:nvSpPr>
        <p:spPr>
          <a:xfrm>
            <a:off x="3432175" y="4031754"/>
            <a:ext cx="2635004" cy="239199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2" algn="ctr"/>
            <a:endParaRPr kumimoji="1" lang="ja-JP" altLang="en-US" sz="1200" dirty="0">
              <a:solidFill>
                <a:schemeClr val="tx1"/>
              </a:solidFill>
            </a:endParaRPr>
          </a:p>
        </p:txBody>
      </p:sp>
      <p:sp>
        <p:nvSpPr>
          <p:cNvPr id="38" name="テキスト ボックス 37">
            <a:extLst>
              <a:ext uri="{FF2B5EF4-FFF2-40B4-BE49-F238E27FC236}">
                <a16:creationId xmlns:a16="http://schemas.microsoft.com/office/drawing/2014/main" id="{AB68B4B4-EBA0-E267-7483-6D6E3CAB9EB0}"/>
              </a:ext>
            </a:extLst>
          </p:cNvPr>
          <p:cNvSpPr txBox="1"/>
          <p:nvPr/>
        </p:nvSpPr>
        <p:spPr>
          <a:xfrm>
            <a:off x="3506479" y="4099753"/>
            <a:ext cx="1983235" cy="230832"/>
          </a:xfrm>
          <a:prstGeom prst="rect">
            <a:avLst/>
          </a:prstGeom>
          <a:noFill/>
        </p:spPr>
        <p:txBody>
          <a:bodyPr wrap="none" rtlCol="0">
            <a:spAutoFit/>
          </a:bodyPr>
          <a:lstStyle/>
          <a:p>
            <a:r>
              <a:rPr lang="en-US" altLang="ja-JP" sz="900" dirty="0"/>
              <a:t>10_</a:t>
            </a:r>
            <a:r>
              <a:rPr lang="ja-JP" altLang="en-US" sz="900" dirty="0"/>
              <a:t>コードメイン</a:t>
            </a:r>
            <a:r>
              <a:rPr lang="en-US" altLang="ja-JP" sz="900" dirty="0"/>
              <a:t>_</a:t>
            </a:r>
            <a:r>
              <a:rPr lang="ja-JP" altLang="en-US" sz="900" dirty="0"/>
              <a:t>コード本文</a:t>
            </a:r>
            <a:r>
              <a:rPr lang="en-US" altLang="ja-JP" sz="900" dirty="0"/>
              <a:t>.ps1</a:t>
            </a:r>
            <a:endParaRPr kumimoji="1" lang="ja-JP" altLang="en-US" sz="900" dirty="0"/>
          </a:p>
        </p:txBody>
      </p:sp>
      <p:sp>
        <p:nvSpPr>
          <p:cNvPr id="39" name="正方形/長方形 38">
            <a:extLst>
              <a:ext uri="{FF2B5EF4-FFF2-40B4-BE49-F238E27FC236}">
                <a16:creationId xmlns:a16="http://schemas.microsoft.com/office/drawing/2014/main" id="{CB93BD48-BE4B-1A1B-E95C-B69016F2C22A}"/>
              </a:ext>
            </a:extLst>
          </p:cNvPr>
          <p:cNvSpPr/>
          <p:nvPr/>
        </p:nvSpPr>
        <p:spPr>
          <a:xfrm>
            <a:off x="3870667" y="4442480"/>
            <a:ext cx="1638508" cy="34065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1000" dirty="0">
                <a:solidFill>
                  <a:schemeClr val="tx1"/>
                </a:solidFill>
              </a:rPr>
              <a:t>00_</a:t>
            </a:r>
            <a:r>
              <a:rPr kumimoji="1" lang="zh-CN" altLang="en-US" sz="1000" dirty="0">
                <a:solidFill>
                  <a:schemeClr val="tx1"/>
                </a:solidFill>
              </a:rPr>
              <a:t>文字列処理内容</a:t>
            </a:r>
            <a:endParaRPr kumimoji="1" lang="ja-JP" altLang="en-US" sz="1000" dirty="0">
              <a:solidFill>
                <a:schemeClr val="tx1"/>
              </a:solidFill>
            </a:endParaRPr>
          </a:p>
        </p:txBody>
      </p:sp>
      <p:sp>
        <p:nvSpPr>
          <p:cNvPr id="40" name="正方形/長方形 39">
            <a:extLst>
              <a:ext uri="{FF2B5EF4-FFF2-40B4-BE49-F238E27FC236}">
                <a16:creationId xmlns:a16="http://schemas.microsoft.com/office/drawing/2014/main" id="{235724C1-F4FB-5FB6-7598-4AFE6BAEADB2}"/>
              </a:ext>
            </a:extLst>
          </p:cNvPr>
          <p:cNvSpPr/>
          <p:nvPr/>
        </p:nvSpPr>
        <p:spPr>
          <a:xfrm>
            <a:off x="4108695" y="5319688"/>
            <a:ext cx="1299030" cy="340657"/>
          </a:xfrm>
          <a:prstGeom prst="rect">
            <a:avLst/>
          </a:prstGeom>
          <a:solidFill>
            <a:schemeClr val="accent6">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コード内容処理</a:t>
            </a:r>
          </a:p>
        </p:txBody>
      </p:sp>
      <p:cxnSp>
        <p:nvCxnSpPr>
          <p:cNvPr id="41" name="直線矢印コネクタ 40">
            <a:extLst>
              <a:ext uri="{FF2B5EF4-FFF2-40B4-BE49-F238E27FC236}">
                <a16:creationId xmlns:a16="http://schemas.microsoft.com/office/drawing/2014/main" id="{1CC0D67F-878A-1AAB-DA29-2C9451CECDC2}"/>
              </a:ext>
            </a:extLst>
          </p:cNvPr>
          <p:cNvCxnSpPr>
            <a:cxnSpLocks/>
          </p:cNvCxnSpPr>
          <p:nvPr/>
        </p:nvCxnSpPr>
        <p:spPr>
          <a:xfrm flipH="1">
            <a:off x="4674569" y="3016199"/>
            <a:ext cx="53573" cy="1412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B6A912C8-6BFF-7F08-EF15-9F8D05E12256}"/>
              </a:ext>
            </a:extLst>
          </p:cNvPr>
          <p:cNvCxnSpPr>
            <a:cxnSpLocks/>
          </p:cNvCxnSpPr>
          <p:nvPr/>
        </p:nvCxnSpPr>
        <p:spPr>
          <a:xfrm>
            <a:off x="4700187" y="4801137"/>
            <a:ext cx="0" cy="489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C270A78E-54FA-DECC-68E9-DDC5391370AC}"/>
              </a:ext>
            </a:extLst>
          </p:cNvPr>
          <p:cNvSpPr/>
          <p:nvPr/>
        </p:nvSpPr>
        <p:spPr>
          <a:xfrm>
            <a:off x="351514" y="5290527"/>
            <a:ext cx="2564993" cy="1133221"/>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2" algn="ctr"/>
            <a:endParaRPr kumimoji="1" lang="ja-JP" altLang="en-US" sz="1200" dirty="0">
              <a:solidFill>
                <a:schemeClr val="tx1"/>
              </a:solidFill>
            </a:endParaRPr>
          </a:p>
        </p:txBody>
      </p:sp>
      <p:sp>
        <p:nvSpPr>
          <p:cNvPr id="50" name="テキスト ボックス 49">
            <a:extLst>
              <a:ext uri="{FF2B5EF4-FFF2-40B4-BE49-F238E27FC236}">
                <a16:creationId xmlns:a16="http://schemas.microsoft.com/office/drawing/2014/main" id="{96300B84-0912-F07D-E8A5-FD8F21D77CF7}"/>
              </a:ext>
            </a:extLst>
          </p:cNvPr>
          <p:cNvSpPr txBox="1"/>
          <p:nvPr/>
        </p:nvSpPr>
        <p:spPr>
          <a:xfrm>
            <a:off x="471059" y="5402862"/>
            <a:ext cx="2037737" cy="230832"/>
          </a:xfrm>
          <a:prstGeom prst="rect">
            <a:avLst/>
          </a:prstGeom>
          <a:noFill/>
        </p:spPr>
        <p:txBody>
          <a:bodyPr wrap="none" rtlCol="0">
            <a:spAutoFit/>
          </a:bodyPr>
          <a:lstStyle/>
          <a:p>
            <a:r>
              <a:rPr kumimoji="1" lang="en-US" altLang="ja-JP" sz="900" dirty="0"/>
              <a:t>03_</a:t>
            </a:r>
            <a:r>
              <a:rPr kumimoji="1" lang="ja-JP" altLang="en-US" sz="900" dirty="0"/>
              <a:t>メインフォーム</a:t>
            </a:r>
            <a:r>
              <a:rPr kumimoji="1" lang="en-US" altLang="ja-JP" sz="900" dirty="0"/>
              <a:t>UI_</a:t>
            </a:r>
            <a:r>
              <a:rPr kumimoji="1" lang="ja-JP" altLang="en-US" sz="900" dirty="0"/>
              <a:t>矢印処理</a:t>
            </a:r>
            <a:r>
              <a:rPr kumimoji="1" lang="en-US" altLang="ja-JP" sz="900" dirty="0"/>
              <a:t>.ps1</a:t>
            </a:r>
            <a:endParaRPr kumimoji="1" lang="ja-JP" altLang="en-US" sz="900" dirty="0"/>
          </a:p>
        </p:txBody>
      </p:sp>
      <p:sp>
        <p:nvSpPr>
          <p:cNvPr id="51" name="正方形/長方形 50">
            <a:extLst>
              <a:ext uri="{FF2B5EF4-FFF2-40B4-BE49-F238E27FC236}">
                <a16:creationId xmlns:a16="http://schemas.microsoft.com/office/drawing/2014/main" id="{4C3E06AC-5C8F-4018-EF94-C67A3B2B3FCC}"/>
              </a:ext>
            </a:extLst>
          </p:cNvPr>
          <p:cNvSpPr/>
          <p:nvPr/>
        </p:nvSpPr>
        <p:spPr>
          <a:xfrm>
            <a:off x="903231" y="5746028"/>
            <a:ext cx="1625856" cy="340659"/>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sz="1000" dirty="0">
                <a:solidFill>
                  <a:schemeClr val="tx1"/>
                </a:solidFill>
              </a:rPr>
              <a:t>00_</a:t>
            </a:r>
            <a:r>
              <a:rPr kumimoji="1" lang="zh-TW" altLang="en-US" sz="1000" dirty="0">
                <a:solidFill>
                  <a:schemeClr val="tx1"/>
                </a:solidFill>
              </a:rPr>
              <a:t>矢印追記処理</a:t>
            </a:r>
            <a:endParaRPr kumimoji="1" lang="ja-JP" altLang="en-US" sz="1000" dirty="0">
              <a:solidFill>
                <a:schemeClr val="tx1"/>
              </a:solidFill>
            </a:endParaRPr>
          </a:p>
        </p:txBody>
      </p:sp>
      <p:cxnSp>
        <p:nvCxnSpPr>
          <p:cNvPr id="53" name="直線矢印コネクタ 52">
            <a:extLst>
              <a:ext uri="{FF2B5EF4-FFF2-40B4-BE49-F238E27FC236}">
                <a16:creationId xmlns:a16="http://schemas.microsoft.com/office/drawing/2014/main" id="{58B417C6-012A-ABBE-21AD-58D0B562EF05}"/>
              </a:ext>
            </a:extLst>
          </p:cNvPr>
          <p:cNvCxnSpPr>
            <a:cxnSpLocks/>
          </p:cNvCxnSpPr>
          <p:nvPr/>
        </p:nvCxnSpPr>
        <p:spPr>
          <a:xfrm flipH="1">
            <a:off x="2583100" y="3018869"/>
            <a:ext cx="1905442" cy="2838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正方形/長方形 74">
            <a:extLst>
              <a:ext uri="{FF2B5EF4-FFF2-40B4-BE49-F238E27FC236}">
                <a16:creationId xmlns:a16="http://schemas.microsoft.com/office/drawing/2014/main" id="{F3FD28CD-5BB7-EC94-FA0C-54946CE705CD}"/>
              </a:ext>
            </a:extLst>
          </p:cNvPr>
          <p:cNvSpPr/>
          <p:nvPr/>
        </p:nvSpPr>
        <p:spPr>
          <a:xfrm>
            <a:off x="7998747" y="1159077"/>
            <a:ext cx="3106084" cy="34987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script:</a:t>
            </a:r>
            <a:r>
              <a:rPr kumimoji="1" lang="ja-JP" altLang="en-US" sz="1200">
                <a:solidFill>
                  <a:schemeClr val="tx1"/>
                </a:solidFill>
              </a:rPr>
              <a:t>コンテキストメニューを初期化する</a:t>
            </a:r>
            <a:endParaRPr kumimoji="1" lang="ja-JP" altLang="en-US" sz="1200" dirty="0">
              <a:solidFill>
                <a:schemeClr val="tx1"/>
              </a:solidFill>
            </a:endParaRPr>
          </a:p>
        </p:txBody>
      </p:sp>
      <p:sp>
        <p:nvSpPr>
          <p:cNvPr id="76" name="正方形/長方形 75">
            <a:extLst>
              <a:ext uri="{FF2B5EF4-FFF2-40B4-BE49-F238E27FC236}">
                <a16:creationId xmlns:a16="http://schemas.microsoft.com/office/drawing/2014/main" id="{7C191AFD-07DA-367B-9F9D-A05E10DF8486}"/>
              </a:ext>
            </a:extLst>
          </p:cNvPr>
          <p:cNvSpPr/>
          <p:nvPr/>
        </p:nvSpPr>
        <p:spPr>
          <a:xfrm>
            <a:off x="8888855" y="1672980"/>
            <a:ext cx="2637245" cy="23083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script:</a:t>
            </a:r>
            <a:r>
              <a:rPr kumimoji="1" lang="ja-JP" altLang="en-US" sz="1200" dirty="0">
                <a:solidFill>
                  <a:schemeClr val="tx1"/>
                </a:solidFill>
              </a:rPr>
              <a:t>名前変更メニュー</a:t>
            </a:r>
          </a:p>
        </p:txBody>
      </p:sp>
      <p:sp>
        <p:nvSpPr>
          <p:cNvPr id="77" name="正方形/長方形 76">
            <a:extLst>
              <a:ext uri="{FF2B5EF4-FFF2-40B4-BE49-F238E27FC236}">
                <a16:creationId xmlns:a16="http://schemas.microsoft.com/office/drawing/2014/main" id="{9F5EB9AD-334C-E55E-744E-594E39FEA8DC}"/>
              </a:ext>
            </a:extLst>
          </p:cNvPr>
          <p:cNvSpPr/>
          <p:nvPr/>
        </p:nvSpPr>
        <p:spPr>
          <a:xfrm>
            <a:off x="8873552" y="2009607"/>
            <a:ext cx="2652548" cy="23083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$script:</a:t>
            </a:r>
            <a:r>
              <a:rPr kumimoji="1" lang="ja-JP" altLang="en-US" sz="1200" dirty="0">
                <a:solidFill>
                  <a:schemeClr val="tx1"/>
                </a:solidFill>
              </a:rPr>
              <a:t>スクリプト編集メニュー</a:t>
            </a:r>
          </a:p>
        </p:txBody>
      </p:sp>
      <p:sp>
        <p:nvSpPr>
          <p:cNvPr id="78" name="正方形/長方形 77">
            <a:extLst>
              <a:ext uri="{FF2B5EF4-FFF2-40B4-BE49-F238E27FC236}">
                <a16:creationId xmlns:a16="http://schemas.microsoft.com/office/drawing/2014/main" id="{06041ED7-DC77-9A04-707C-A4561BC4B71B}"/>
              </a:ext>
            </a:extLst>
          </p:cNvPr>
          <p:cNvSpPr/>
          <p:nvPr/>
        </p:nvSpPr>
        <p:spPr>
          <a:xfrm>
            <a:off x="8935767" y="2333504"/>
            <a:ext cx="2637245" cy="23083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$script :</a:t>
            </a:r>
            <a:r>
              <a:rPr kumimoji="1" lang="ja-JP" altLang="en-US" sz="1200" dirty="0">
                <a:solidFill>
                  <a:schemeClr val="tx1"/>
                </a:solidFill>
              </a:rPr>
              <a:t>削除メニュー</a:t>
            </a:r>
          </a:p>
        </p:txBody>
      </p:sp>
      <p:cxnSp>
        <p:nvCxnSpPr>
          <p:cNvPr id="79" name="直線矢印コネクタ 78">
            <a:extLst>
              <a:ext uri="{FF2B5EF4-FFF2-40B4-BE49-F238E27FC236}">
                <a16:creationId xmlns:a16="http://schemas.microsoft.com/office/drawing/2014/main" id="{6027B26E-AC0C-241B-0F62-8C4B70C5780E}"/>
              </a:ext>
            </a:extLst>
          </p:cNvPr>
          <p:cNvCxnSpPr>
            <a:cxnSpLocks/>
          </p:cNvCxnSpPr>
          <p:nvPr/>
        </p:nvCxnSpPr>
        <p:spPr>
          <a:xfrm flipV="1">
            <a:off x="7521184" y="1516764"/>
            <a:ext cx="796787" cy="1129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44E78D3D-5E58-9F4B-5E9B-924EFDAE9FED}"/>
              </a:ext>
            </a:extLst>
          </p:cNvPr>
          <p:cNvCxnSpPr>
            <a:cxnSpLocks/>
            <a:endCxn id="77" idx="1"/>
          </p:cNvCxnSpPr>
          <p:nvPr/>
        </p:nvCxnSpPr>
        <p:spPr>
          <a:xfrm>
            <a:off x="8665020" y="1508947"/>
            <a:ext cx="208532" cy="616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C543640C-49D0-62CE-D7F1-F033E0C126A5}"/>
              </a:ext>
            </a:extLst>
          </p:cNvPr>
          <p:cNvCxnSpPr>
            <a:cxnSpLocks/>
            <a:endCxn id="86" idx="1"/>
          </p:cNvCxnSpPr>
          <p:nvPr/>
        </p:nvCxnSpPr>
        <p:spPr>
          <a:xfrm>
            <a:off x="7554385" y="3016199"/>
            <a:ext cx="683491" cy="600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正方形/長方形 85">
            <a:extLst>
              <a:ext uri="{FF2B5EF4-FFF2-40B4-BE49-F238E27FC236}">
                <a16:creationId xmlns:a16="http://schemas.microsoft.com/office/drawing/2014/main" id="{6A61396E-EB84-965E-55B5-81C28888E67D}"/>
              </a:ext>
            </a:extLst>
          </p:cNvPr>
          <p:cNvSpPr/>
          <p:nvPr/>
        </p:nvSpPr>
        <p:spPr>
          <a:xfrm>
            <a:off x="8237876" y="3500796"/>
            <a:ext cx="2637245" cy="230832"/>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script:</a:t>
            </a:r>
            <a:r>
              <a:rPr kumimoji="1" lang="ja-JP" altLang="en-US" sz="1200" dirty="0">
                <a:solidFill>
                  <a:schemeClr val="tx1"/>
                </a:solidFill>
              </a:rPr>
              <a:t>ボタンクリック情報表示</a:t>
            </a:r>
          </a:p>
        </p:txBody>
      </p:sp>
      <p:sp>
        <p:nvSpPr>
          <p:cNvPr id="98" name="吹き出し: 四角形 97">
            <a:extLst>
              <a:ext uri="{FF2B5EF4-FFF2-40B4-BE49-F238E27FC236}">
                <a16:creationId xmlns:a16="http://schemas.microsoft.com/office/drawing/2014/main" id="{7D678256-F400-39BB-1988-A0A8B05579CD}"/>
              </a:ext>
            </a:extLst>
          </p:cNvPr>
          <p:cNvSpPr/>
          <p:nvPr/>
        </p:nvSpPr>
        <p:spPr>
          <a:xfrm>
            <a:off x="7779671" y="236677"/>
            <a:ext cx="1610153" cy="612648"/>
          </a:xfrm>
          <a:prstGeom prst="wedgeRectCallout">
            <a:avLst>
              <a:gd name="adj1" fmla="val -59284"/>
              <a:gd name="adj2" fmla="val 96704"/>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このボタンは、</a:t>
            </a:r>
            <a:endParaRPr kumimoji="1" lang="en-US" altLang="ja-JP" sz="1200" dirty="0">
              <a:solidFill>
                <a:schemeClr val="tx1"/>
              </a:solidFill>
            </a:endParaRPr>
          </a:p>
          <a:p>
            <a:pPr algn="ctr"/>
            <a:r>
              <a:rPr kumimoji="1" lang="ja-JP" altLang="en-US" sz="1200" dirty="0">
                <a:solidFill>
                  <a:schemeClr val="tx1"/>
                </a:solidFill>
              </a:rPr>
              <a:t>メニューボタン</a:t>
            </a:r>
          </a:p>
        </p:txBody>
      </p:sp>
      <p:sp>
        <p:nvSpPr>
          <p:cNvPr id="99" name="吹き出し: 四角形 98">
            <a:extLst>
              <a:ext uri="{FF2B5EF4-FFF2-40B4-BE49-F238E27FC236}">
                <a16:creationId xmlns:a16="http://schemas.microsoft.com/office/drawing/2014/main" id="{685D8EA1-4F3F-52BD-602E-8C2ABCBCA045}"/>
              </a:ext>
            </a:extLst>
          </p:cNvPr>
          <p:cNvSpPr/>
          <p:nvPr/>
        </p:nvSpPr>
        <p:spPr>
          <a:xfrm>
            <a:off x="5911031" y="3092105"/>
            <a:ext cx="1610153" cy="612648"/>
          </a:xfrm>
          <a:prstGeom prst="wedgeRectCallout">
            <a:avLst>
              <a:gd name="adj1" fmla="val 41281"/>
              <a:gd name="adj2" fmla="val -74316"/>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このボタンは、</a:t>
            </a:r>
            <a:endParaRPr kumimoji="1" lang="en-US" altLang="ja-JP" sz="1200" dirty="0">
              <a:solidFill>
                <a:schemeClr val="tx1"/>
              </a:solidFill>
            </a:endParaRPr>
          </a:p>
          <a:p>
            <a:pPr algn="ctr"/>
            <a:r>
              <a:rPr kumimoji="1" lang="ja-JP" altLang="en-US" sz="1200" dirty="0">
                <a:solidFill>
                  <a:schemeClr val="tx1"/>
                </a:solidFill>
              </a:rPr>
              <a:t>ノードボタン</a:t>
            </a:r>
          </a:p>
        </p:txBody>
      </p:sp>
    </p:spTree>
    <p:extLst>
      <p:ext uri="{BB962C8B-B14F-4D97-AF65-F5344CB8AC3E}">
        <p14:creationId xmlns:p14="http://schemas.microsoft.com/office/powerpoint/2010/main" val="3575858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F2628176-6745-C993-1D8B-009767EC9628}"/>
              </a:ext>
            </a:extLst>
          </p:cNvPr>
          <p:cNvSpPr/>
          <p:nvPr/>
        </p:nvSpPr>
        <p:spPr>
          <a:xfrm>
            <a:off x="4835970" y="2360750"/>
            <a:ext cx="2877672" cy="790501"/>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2" algn="ctr"/>
            <a:endParaRPr kumimoji="1" lang="ja-JP" altLang="en-US" sz="1200" dirty="0">
              <a:solidFill>
                <a:schemeClr val="tx1"/>
              </a:solidFill>
            </a:endParaRPr>
          </a:p>
        </p:txBody>
      </p:sp>
      <p:sp>
        <p:nvSpPr>
          <p:cNvPr id="19" name="正方形/長方形 18">
            <a:extLst>
              <a:ext uri="{FF2B5EF4-FFF2-40B4-BE49-F238E27FC236}">
                <a16:creationId xmlns:a16="http://schemas.microsoft.com/office/drawing/2014/main" id="{366EED5D-1D92-9F8E-5992-1A774913A8A1}"/>
              </a:ext>
            </a:extLst>
          </p:cNvPr>
          <p:cNvSpPr/>
          <p:nvPr/>
        </p:nvSpPr>
        <p:spPr>
          <a:xfrm>
            <a:off x="4835970" y="1372509"/>
            <a:ext cx="2972285" cy="872829"/>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2" algn="ctr"/>
            <a:endParaRPr kumimoji="1" lang="ja-JP" altLang="en-US" sz="1200" dirty="0">
              <a:solidFill>
                <a:schemeClr val="tx1"/>
              </a:solidFill>
            </a:endParaRPr>
          </a:p>
        </p:txBody>
      </p:sp>
      <p:sp>
        <p:nvSpPr>
          <p:cNvPr id="7" name="正方形/長方形 6">
            <a:extLst>
              <a:ext uri="{FF2B5EF4-FFF2-40B4-BE49-F238E27FC236}">
                <a16:creationId xmlns:a16="http://schemas.microsoft.com/office/drawing/2014/main" id="{FCC74010-B004-1490-4B1D-595EA3FB0794}"/>
              </a:ext>
            </a:extLst>
          </p:cNvPr>
          <p:cNvSpPr/>
          <p:nvPr/>
        </p:nvSpPr>
        <p:spPr>
          <a:xfrm>
            <a:off x="4835970" y="583811"/>
            <a:ext cx="2877672" cy="64537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2" algn="ctr"/>
            <a:endParaRPr kumimoji="1" lang="ja-JP" altLang="en-US" sz="1200" dirty="0">
              <a:solidFill>
                <a:schemeClr val="tx1"/>
              </a:solidFill>
            </a:endParaRPr>
          </a:p>
        </p:txBody>
      </p:sp>
      <p:sp>
        <p:nvSpPr>
          <p:cNvPr id="90" name="正方形/長方形 89">
            <a:extLst>
              <a:ext uri="{FF2B5EF4-FFF2-40B4-BE49-F238E27FC236}">
                <a16:creationId xmlns:a16="http://schemas.microsoft.com/office/drawing/2014/main" id="{EAA9A87B-CAC8-8231-04B4-FCB5C6685185}"/>
              </a:ext>
            </a:extLst>
          </p:cNvPr>
          <p:cNvSpPr/>
          <p:nvPr/>
        </p:nvSpPr>
        <p:spPr>
          <a:xfrm>
            <a:off x="1183342" y="3112061"/>
            <a:ext cx="2729675" cy="23083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適用</a:t>
            </a:r>
            <a:r>
              <a:rPr kumimoji="1" lang="en-US" altLang="ja-JP" sz="1200" dirty="0">
                <a:solidFill>
                  <a:schemeClr val="tx1"/>
                </a:solidFill>
              </a:rPr>
              <a:t>-</a:t>
            </a:r>
            <a:r>
              <a:rPr kumimoji="1" lang="ja-JP" altLang="en-US" sz="1200" dirty="0">
                <a:solidFill>
                  <a:schemeClr val="tx1"/>
                </a:solidFill>
              </a:rPr>
              <a:t>赤枠に挟まれたボタンスタイル</a:t>
            </a:r>
          </a:p>
        </p:txBody>
      </p:sp>
      <p:sp>
        <p:nvSpPr>
          <p:cNvPr id="91" name="正方形/長方形 90">
            <a:extLst>
              <a:ext uri="{FF2B5EF4-FFF2-40B4-BE49-F238E27FC236}">
                <a16:creationId xmlns:a16="http://schemas.microsoft.com/office/drawing/2014/main" id="{DE9A88DB-C937-B66F-AA76-18B11155F2E1}"/>
              </a:ext>
            </a:extLst>
          </p:cNvPr>
          <p:cNvSpPr/>
          <p:nvPr/>
        </p:nvSpPr>
        <p:spPr>
          <a:xfrm>
            <a:off x="4956328" y="897541"/>
            <a:ext cx="2637245" cy="23083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グローバル変数から数値取得</a:t>
            </a:r>
          </a:p>
        </p:txBody>
      </p:sp>
      <p:sp>
        <p:nvSpPr>
          <p:cNvPr id="92" name="正方形/長方形 91">
            <a:extLst>
              <a:ext uri="{FF2B5EF4-FFF2-40B4-BE49-F238E27FC236}">
                <a16:creationId xmlns:a16="http://schemas.microsoft.com/office/drawing/2014/main" id="{4C60D613-3289-455F-9025-1C76DB7F9816}"/>
              </a:ext>
            </a:extLst>
          </p:cNvPr>
          <p:cNvSpPr/>
          <p:nvPr/>
        </p:nvSpPr>
        <p:spPr>
          <a:xfrm>
            <a:off x="1183342" y="3666664"/>
            <a:ext cx="3737755" cy="230831"/>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フレームパネルからすべてのボタンを削除する</a:t>
            </a:r>
          </a:p>
        </p:txBody>
      </p:sp>
      <p:sp>
        <p:nvSpPr>
          <p:cNvPr id="93" name="正方形/長方形 92">
            <a:extLst>
              <a:ext uri="{FF2B5EF4-FFF2-40B4-BE49-F238E27FC236}">
                <a16:creationId xmlns:a16="http://schemas.microsoft.com/office/drawing/2014/main" id="{65743F71-A2C4-F003-C434-4E9C57BC247D}"/>
              </a:ext>
            </a:extLst>
          </p:cNvPr>
          <p:cNvSpPr/>
          <p:nvPr/>
        </p:nvSpPr>
        <p:spPr>
          <a:xfrm>
            <a:off x="5003489" y="1767965"/>
            <a:ext cx="2637245" cy="23083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ID</a:t>
            </a:r>
            <a:r>
              <a:rPr kumimoji="1" lang="ja-JP" altLang="en-US" sz="1200" dirty="0">
                <a:solidFill>
                  <a:schemeClr val="tx1"/>
                </a:solidFill>
              </a:rPr>
              <a:t>でエントリを取得</a:t>
            </a:r>
          </a:p>
        </p:txBody>
      </p:sp>
      <p:sp>
        <p:nvSpPr>
          <p:cNvPr id="94" name="正方形/長方形 93">
            <a:extLst>
              <a:ext uri="{FF2B5EF4-FFF2-40B4-BE49-F238E27FC236}">
                <a16:creationId xmlns:a16="http://schemas.microsoft.com/office/drawing/2014/main" id="{0B30E629-87B2-5733-7218-2C070C99B0B8}"/>
              </a:ext>
            </a:extLst>
          </p:cNvPr>
          <p:cNvSpPr/>
          <p:nvPr/>
        </p:nvSpPr>
        <p:spPr>
          <a:xfrm>
            <a:off x="1173069" y="4185456"/>
            <a:ext cx="2637245" cy="23083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 </a:t>
            </a:r>
            <a:r>
              <a:rPr kumimoji="1" lang="en-US" altLang="ja-JP" sz="1200" dirty="0">
                <a:solidFill>
                  <a:schemeClr val="tx1"/>
                </a:solidFill>
              </a:rPr>
              <a:t>PINK</a:t>
            </a:r>
            <a:r>
              <a:rPr kumimoji="1" lang="ja-JP" altLang="en-US" sz="1200" dirty="0">
                <a:solidFill>
                  <a:schemeClr val="tx1"/>
                </a:solidFill>
              </a:rPr>
              <a:t>からボタン作成 </a:t>
            </a:r>
          </a:p>
        </p:txBody>
      </p:sp>
      <p:sp>
        <p:nvSpPr>
          <p:cNvPr id="96" name="正方形/長方形 95">
            <a:extLst>
              <a:ext uri="{FF2B5EF4-FFF2-40B4-BE49-F238E27FC236}">
                <a16:creationId xmlns:a16="http://schemas.microsoft.com/office/drawing/2014/main" id="{5BC2EF18-B92A-3FE0-4378-F3C1E34952C8}"/>
              </a:ext>
            </a:extLst>
          </p:cNvPr>
          <p:cNvSpPr/>
          <p:nvPr/>
        </p:nvSpPr>
        <p:spPr>
          <a:xfrm>
            <a:off x="4979800" y="2762000"/>
            <a:ext cx="2637245" cy="23083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sz="1200" dirty="0">
                <a:solidFill>
                  <a:schemeClr val="tx1"/>
                </a:solidFill>
              </a:rPr>
              <a:t>00_</a:t>
            </a:r>
            <a:r>
              <a:rPr kumimoji="1" lang="zh-TW" altLang="en-US" sz="1200" dirty="0">
                <a:solidFill>
                  <a:schemeClr val="tx1"/>
                </a:solidFill>
              </a:rPr>
              <a:t>矢印追記処理</a:t>
            </a:r>
            <a:endParaRPr kumimoji="1" lang="ja-JP" altLang="en-US" sz="1200" dirty="0">
              <a:solidFill>
                <a:schemeClr val="tx1"/>
              </a:solidFill>
            </a:endParaRPr>
          </a:p>
        </p:txBody>
      </p:sp>
      <p:sp>
        <p:nvSpPr>
          <p:cNvPr id="4" name="正方形/長方形 3">
            <a:extLst>
              <a:ext uri="{FF2B5EF4-FFF2-40B4-BE49-F238E27FC236}">
                <a16:creationId xmlns:a16="http://schemas.microsoft.com/office/drawing/2014/main" id="{22EDB1F6-754F-F06C-A4BB-63CDB982102C}"/>
              </a:ext>
            </a:extLst>
          </p:cNvPr>
          <p:cNvSpPr/>
          <p:nvPr/>
        </p:nvSpPr>
        <p:spPr>
          <a:xfrm>
            <a:off x="671664" y="497619"/>
            <a:ext cx="2637245" cy="230832"/>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script:</a:t>
            </a:r>
            <a:r>
              <a:rPr kumimoji="1" lang="ja-JP" altLang="en-US" sz="1200" dirty="0">
                <a:solidFill>
                  <a:schemeClr val="tx1"/>
                </a:solidFill>
              </a:rPr>
              <a:t>ボタンクリック情報表示</a:t>
            </a:r>
          </a:p>
        </p:txBody>
      </p:sp>
      <p:cxnSp>
        <p:nvCxnSpPr>
          <p:cNvPr id="5" name="直線矢印コネクタ 4">
            <a:extLst>
              <a:ext uri="{FF2B5EF4-FFF2-40B4-BE49-F238E27FC236}">
                <a16:creationId xmlns:a16="http://schemas.microsoft.com/office/drawing/2014/main" id="{231195CF-BC29-B8AE-EFB5-09471DA6CF25}"/>
              </a:ext>
            </a:extLst>
          </p:cNvPr>
          <p:cNvCxnSpPr>
            <a:cxnSpLocks/>
          </p:cNvCxnSpPr>
          <p:nvPr/>
        </p:nvCxnSpPr>
        <p:spPr>
          <a:xfrm>
            <a:off x="3308909" y="740676"/>
            <a:ext cx="1544142" cy="1083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56FC03A4-A025-9A7B-3712-B49EEF9CA0DA}"/>
              </a:ext>
            </a:extLst>
          </p:cNvPr>
          <p:cNvSpPr txBox="1"/>
          <p:nvPr/>
        </p:nvSpPr>
        <p:spPr>
          <a:xfrm>
            <a:off x="4881517" y="625260"/>
            <a:ext cx="2302233" cy="230832"/>
          </a:xfrm>
          <a:prstGeom prst="rect">
            <a:avLst/>
          </a:prstGeom>
          <a:noFill/>
        </p:spPr>
        <p:txBody>
          <a:bodyPr wrap="none" rtlCol="0">
            <a:spAutoFit/>
          </a:bodyPr>
          <a:lstStyle/>
          <a:p>
            <a:r>
              <a:rPr lang="en-US" altLang="ja-JP" sz="900" dirty="0"/>
              <a:t>04_</a:t>
            </a:r>
            <a:r>
              <a:rPr lang="ja-JP" altLang="en-US" sz="900" dirty="0"/>
              <a:t>メインフォーム</a:t>
            </a:r>
            <a:r>
              <a:rPr lang="en-US" altLang="ja-JP" sz="900" dirty="0"/>
              <a:t>UI_</a:t>
            </a:r>
            <a:r>
              <a:rPr lang="ja-JP" altLang="en-US" sz="900" dirty="0"/>
              <a:t>フレーム移動</a:t>
            </a:r>
            <a:r>
              <a:rPr lang="en-US" altLang="ja-JP" sz="900" dirty="0"/>
              <a:t>.ps1 </a:t>
            </a:r>
            <a:endParaRPr kumimoji="1" lang="ja-JP" altLang="en-US" sz="900" dirty="0"/>
          </a:p>
        </p:txBody>
      </p:sp>
      <p:cxnSp>
        <p:nvCxnSpPr>
          <p:cNvPr id="12" name="直線矢印コネクタ 11">
            <a:extLst>
              <a:ext uri="{FF2B5EF4-FFF2-40B4-BE49-F238E27FC236}">
                <a16:creationId xmlns:a16="http://schemas.microsoft.com/office/drawing/2014/main" id="{FB22411C-A962-B70B-A632-EFB7F0051454}"/>
              </a:ext>
            </a:extLst>
          </p:cNvPr>
          <p:cNvCxnSpPr>
            <a:cxnSpLocks/>
          </p:cNvCxnSpPr>
          <p:nvPr/>
        </p:nvCxnSpPr>
        <p:spPr>
          <a:xfrm>
            <a:off x="887479" y="3214040"/>
            <a:ext cx="295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E60F4E16-58FF-95D3-050B-3A62E0EF3D77}"/>
              </a:ext>
            </a:extLst>
          </p:cNvPr>
          <p:cNvCxnSpPr>
            <a:cxnSpLocks/>
          </p:cNvCxnSpPr>
          <p:nvPr/>
        </p:nvCxnSpPr>
        <p:spPr>
          <a:xfrm flipH="1">
            <a:off x="871431" y="728451"/>
            <a:ext cx="10272" cy="3583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50335FA4-E7DD-BB0D-80B8-30CECFC2694A}"/>
              </a:ext>
            </a:extLst>
          </p:cNvPr>
          <p:cNvCxnSpPr>
            <a:cxnSpLocks/>
          </p:cNvCxnSpPr>
          <p:nvPr/>
        </p:nvCxnSpPr>
        <p:spPr>
          <a:xfrm>
            <a:off x="877207" y="3782079"/>
            <a:ext cx="295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EF3F5E25-E279-6792-F621-F2800AB87504}"/>
              </a:ext>
            </a:extLst>
          </p:cNvPr>
          <p:cNvSpPr txBox="1"/>
          <p:nvPr/>
        </p:nvSpPr>
        <p:spPr>
          <a:xfrm>
            <a:off x="4870131" y="1489135"/>
            <a:ext cx="2098651" cy="230832"/>
          </a:xfrm>
          <a:prstGeom prst="rect">
            <a:avLst/>
          </a:prstGeom>
          <a:noFill/>
        </p:spPr>
        <p:txBody>
          <a:bodyPr wrap="none" rtlCol="0">
            <a:spAutoFit/>
          </a:bodyPr>
          <a:lstStyle/>
          <a:p>
            <a:r>
              <a:rPr lang="en-US" altLang="ja-JP" sz="900" dirty="0"/>
              <a:t>07_</a:t>
            </a:r>
            <a:r>
              <a:rPr lang="ja-JP" altLang="en-US" sz="900" dirty="0"/>
              <a:t>変数機能</a:t>
            </a:r>
            <a:r>
              <a:rPr lang="en-US" altLang="ja-JP" sz="900" dirty="0"/>
              <a:t>_</a:t>
            </a:r>
            <a:r>
              <a:rPr lang="ja-JP" altLang="en-US" sz="900" dirty="0"/>
              <a:t>コード</a:t>
            </a:r>
            <a:r>
              <a:rPr lang="en-US" altLang="ja-JP" sz="900" dirty="0"/>
              <a:t>ID</a:t>
            </a:r>
            <a:r>
              <a:rPr lang="ja-JP" altLang="en-US" sz="900" dirty="0"/>
              <a:t>管理</a:t>
            </a:r>
            <a:r>
              <a:rPr lang="en-US" altLang="ja-JP" sz="900" dirty="0"/>
              <a:t>JSON.ps1</a:t>
            </a:r>
            <a:endParaRPr kumimoji="1" lang="ja-JP" altLang="en-US" sz="900" dirty="0"/>
          </a:p>
        </p:txBody>
      </p:sp>
      <p:cxnSp>
        <p:nvCxnSpPr>
          <p:cNvPr id="23" name="直線矢印コネクタ 22">
            <a:extLst>
              <a:ext uri="{FF2B5EF4-FFF2-40B4-BE49-F238E27FC236}">
                <a16:creationId xmlns:a16="http://schemas.microsoft.com/office/drawing/2014/main" id="{5168AF45-79A7-5D46-A6AC-629785A9E24B}"/>
              </a:ext>
            </a:extLst>
          </p:cNvPr>
          <p:cNvCxnSpPr>
            <a:cxnSpLocks/>
            <a:stCxn id="4" idx="3"/>
          </p:cNvCxnSpPr>
          <p:nvPr/>
        </p:nvCxnSpPr>
        <p:spPr>
          <a:xfrm>
            <a:off x="3308909" y="613035"/>
            <a:ext cx="1447128" cy="287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E12340BB-C9B6-90AE-49FF-B4C4D298EFDE}"/>
              </a:ext>
            </a:extLst>
          </p:cNvPr>
          <p:cNvSpPr txBox="1"/>
          <p:nvPr/>
        </p:nvSpPr>
        <p:spPr>
          <a:xfrm>
            <a:off x="4903688" y="2453329"/>
            <a:ext cx="2037737" cy="230832"/>
          </a:xfrm>
          <a:prstGeom prst="rect">
            <a:avLst/>
          </a:prstGeom>
          <a:noFill/>
        </p:spPr>
        <p:txBody>
          <a:bodyPr wrap="none" rtlCol="0">
            <a:spAutoFit/>
          </a:bodyPr>
          <a:lstStyle/>
          <a:p>
            <a:r>
              <a:rPr kumimoji="1" lang="en-US" altLang="ja-JP" sz="900" dirty="0"/>
              <a:t>03_</a:t>
            </a:r>
            <a:r>
              <a:rPr kumimoji="1" lang="ja-JP" altLang="en-US" sz="900" dirty="0"/>
              <a:t>メインフォーム</a:t>
            </a:r>
            <a:r>
              <a:rPr kumimoji="1" lang="en-US" altLang="ja-JP" sz="900" dirty="0"/>
              <a:t>UI_</a:t>
            </a:r>
            <a:r>
              <a:rPr kumimoji="1" lang="ja-JP" altLang="en-US" sz="900" dirty="0"/>
              <a:t>矢印処理</a:t>
            </a:r>
            <a:r>
              <a:rPr kumimoji="1" lang="en-US" altLang="ja-JP" sz="900" dirty="0"/>
              <a:t>.ps1</a:t>
            </a:r>
            <a:endParaRPr kumimoji="1" lang="ja-JP" altLang="en-US" sz="900" dirty="0"/>
          </a:p>
        </p:txBody>
      </p:sp>
      <p:cxnSp>
        <p:nvCxnSpPr>
          <p:cNvPr id="28" name="直線矢印コネクタ 27">
            <a:extLst>
              <a:ext uri="{FF2B5EF4-FFF2-40B4-BE49-F238E27FC236}">
                <a16:creationId xmlns:a16="http://schemas.microsoft.com/office/drawing/2014/main" id="{872C54EA-B737-8432-DA34-B7357ED4CBA9}"/>
              </a:ext>
            </a:extLst>
          </p:cNvPr>
          <p:cNvCxnSpPr>
            <a:cxnSpLocks/>
            <a:endCxn id="26" idx="1"/>
          </p:cNvCxnSpPr>
          <p:nvPr/>
        </p:nvCxnSpPr>
        <p:spPr>
          <a:xfrm>
            <a:off x="3052219" y="756913"/>
            <a:ext cx="1783751" cy="1999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F9344947-1A47-C4E2-6603-D484DA8D6FAF}"/>
              </a:ext>
            </a:extLst>
          </p:cNvPr>
          <p:cNvSpPr/>
          <p:nvPr/>
        </p:nvSpPr>
        <p:spPr>
          <a:xfrm>
            <a:off x="4202060" y="4495094"/>
            <a:ext cx="3293117" cy="2687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rPr>
              <a:t>00_</a:t>
            </a:r>
            <a:r>
              <a:rPr kumimoji="1" lang="ja-JP" altLang="en-US" sz="1000" dirty="0">
                <a:solidFill>
                  <a:schemeClr val="tx1"/>
                </a:solidFill>
              </a:rPr>
              <a:t>ボタンを作成する</a:t>
            </a:r>
          </a:p>
        </p:txBody>
      </p:sp>
      <p:cxnSp>
        <p:nvCxnSpPr>
          <p:cNvPr id="64" name="直線矢印コネクタ 63">
            <a:extLst>
              <a:ext uri="{FF2B5EF4-FFF2-40B4-BE49-F238E27FC236}">
                <a16:creationId xmlns:a16="http://schemas.microsoft.com/office/drawing/2014/main" id="{10C67252-7E39-7314-2570-34DA795CFA3B}"/>
              </a:ext>
            </a:extLst>
          </p:cNvPr>
          <p:cNvCxnSpPr>
            <a:cxnSpLocks/>
          </p:cNvCxnSpPr>
          <p:nvPr/>
        </p:nvCxnSpPr>
        <p:spPr>
          <a:xfrm>
            <a:off x="3901490" y="4368489"/>
            <a:ext cx="250540" cy="268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411EC50F-1234-4185-2376-8F2560B87B71}"/>
              </a:ext>
            </a:extLst>
          </p:cNvPr>
          <p:cNvCxnSpPr>
            <a:cxnSpLocks/>
          </p:cNvCxnSpPr>
          <p:nvPr/>
        </p:nvCxnSpPr>
        <p:spPr>
          <a:xfrm>
            <a:off x="887479" y="4306458"/>
            <a:ext cx="295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a:extLst>
              <a:ext uri="{FF2B5EF4-FFF2-40B4-BE49-F238E27FC236}">
                <a16:creationId xmlns:a16="http://schemas.microsoft.com/office/drawing/2014/main" id="{ADC5B9E3-4A07-E946-4A62-F4F215984975}"/>
              </a:ext>
            </a:extLst>
          </p:cNvPr>
          <p:cNvSpPr/>
          <p:nvPr/>
        </p:nvSpPr>
        <p:spPr>
          <a:xfrm>
            <a:off x="4202060" y="4905865"/>
            <a:ext cx="3293117" cy="23213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rPr>
              <a:t>00_</a:t>
            </a:r>
            <a:r>
              <a:rPr kumimoji="1" lang="ja-JP" altLang="en-US" sz="1000" dirty="0">
                <a:solidFill>
                  <a:schemeClr val="tx1"/>
                </a:solidFill>
              </a:rPr>
              <a:t>メインフレームパネルの</a:t>
            </a:r>
            <a:r>
              <a:rPr kumimoji="1" lang="en-US" altLang="ja-JP" sz="1000" dirty="0">
                <a:solidFill>
                  <a:schemeClr val="tx1"/>
                </a:solidFill>
              </a:rPr>
              <a:t>Paint</a:t>
            </a:r>
            <a:r>
              <a:rPr kumimoji="1" lang="ja-JP" altLang="en-US" sz="1000" dirty="0">
                <a:solidFill>
                  <a:schemeClr val="tx1"/>
                </a:solidFill>
              </a:rPr>
              <a:t>イベントを設定する</a:t>
            </a:r>
          </a:p>
        </p:txBody>
      </p:sp>
      <p:sp>
        <p:nvSpPr>
          <p:cNvPr id="75" name="正方形/長方形 74">
            <a:extLst>
              <a:ext uri="{FF2B5EF4-FFF2-40B4-BE49-F238E27FC236}">
                <a16:creationId xmlns:a16="http://schemas.microsoft.com/office/drawing/2014/main" id="{D95C26C9-0363-E020-7F20-D63381A6E48D}"/>
              </a:ext>
            </a:extLst>
          </p:cNvPr>
          <p:cNvSpPr/>
          <p:nvPr/>
        </p:nvSpPr>
        <p:spPr>
          <a:xfrm>
            <a:off x="4239696" y="5334456"/>
            <a:ext cx="3293117" cy="23213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tx1"/>
                </a:solidFill>
              </a:rPr>
              <a:t>00_</a:t>
            </a:r>
            <a:r>
              <a:rPr kumimoji="1" lang="ja-JP" altLang="en-US" sz="1000" dirty="0">
                <a:solidFill>
                  <a:schemeClr val="tx1"/>
                </a:solidFill>
              </a:rPr>
              <a:t>矢印追記処理 </a:t>
            </a:r>
          </a:p>
        </p:txBody>
      </p:sp>
      <p:cxnSp>
        <p:nvCxnSpPr>
          <p:cNvPr id="76" name="直線矢印コネクタ 75">
            <a:extLst>
              <a:ext uri="{FF2B5EF4-FFF2-40B4-BE49-F238E27FC236}">
                <a16:creationId xmlns:a16="http://schemas.microsoft.com/office/drawing/2014/main" id="{A118DE00-2994-021F-BC24-7CEB1A527C41}"/>
              </a:ext>
            </a:extLst>
          </p:cNvPr>
          <p:cNvCxnSpPr>
            <a:cxnSpLocks/>
          </p:cNvCxnSpPr>
          <p:nvPr/>
        </p:nvCxnSpPr>
        <p:spPr>
          <a:xfrm>
            <a:off x="3666565" y="4581918"/>
            <a:ext cx="444319" cy="913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9E4200EF-D22F-5DD7-D900-ED7A4D14A875}"/>
              </a:ext>
            </a:extLst>
          </p:cNvPr>
          <p:cNvCxnSpPr>
            <a:cxnSpLocks/>
          </p:cNvCxnSpPr>
          <p:nvPr/>
        </p:nvCxnSpPr>
        <p:spPr>
          <a:xfrm>
            <a:off x="3888724" y="4629485"/>
            <a:ext cx="222160" cy="410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吹き出し: 四角形 79">
            <a:extLst>
              <a:ext uri="{FF2B5EF4-FFF2-40B4-BE49-F238E27FC236}">
                <a16:creationId xmlns:a16="http://schemas.microsoft.com/office/drawing/2014/main" id="{A36F8169-3029-BCA6-DE33-C88E820902CF}"/>
              </a:ext>
            </a:extLst>
          </p:cNvPr>
          <p:cNvSpPr/>
          <p:nvPr/>
        </p:nvSpPr>
        <p:spPr>
          <a:xfrm>
            <a:off x="8039972" y="3819021"/>
            <a:ext cx="1855756" cy="612648"/>
          </a:xfrm>
          <a:prstGeom prst="wedgeRectCallout">
            <a:avLst>
              <a:gd name="adj1" fmla="val -80328"/>
              <a:gd name="adj2" fmla="val 82711"/>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可視右にボタンを生成</a:t>
            </a:r>
            <a:br>
              <a:rPr kumimoji="1" lang="en-US" altLang="ja-JP" sz="1200" dirty="0">
                <a:solidFill>
                  <a:schemeClr val="tx1"/>
                </a:solidFill>
              </a:rPr>
            </a:br>
            <a:r>
              <a:rPr kumimoji="1" lang="ja-JP" altLang="en-US" sz="1200" dirty="0">
                <a:solidFill>
                  <a:srgbClr val="FF0000"/>
                </a:solidFill>
              </a:rPr>
              <a:t>怪しい</a:t>
            </a:r>
          </a:p>
        </p:txBody>
      </p:sp>
    </p:spTree>
    <p:extLst>
      <p:ext uri="{BB962C8B-B14F-4D97-AF65-F5344CB8AC3E}">
        <p14:creationId xmlns:p14="http://schemas.microsoft.com/office/powerpoint/2010/main" val="351241005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tx1"/>
          </a:solidFill>
        </a:ln>
      </a:spPr>
      <a:bodyPr rtlCol="0" anchor="ctr"/>
      <a:lstStyle>
        <a:defPPr algn="ctr">
          <a:defRPr sz="1200" dirty="0" smtClean="0">
            <a:solidFill>
              <a:schemeClr val="tx1"/>
            </a:solidFill>
          </a:defRPr>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8743</TotalTime>
  <Words>509</Words>
  <Application>Microsoft Office PowerPoint</Application>
  <PresentationFormat>ワイド画面</PresentationFormat>
  <Paragraphs>67</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kota nibe</dc:creator>
  <cp:lastModifiedBy>kota nibe</cp:lastModifiedBy>
  <cp:revision>12</cp:revision>
  <cp:lastPrinted>2025-02-05T14:17:21Z</cp:lastPrinted>
  <dcterms:created xsi:type="dcterms:W3CDTF">2024-12-20T10:43:29Z</dcterms:created>
  <dcterms:modified xsi:type="dcterms:W3CDTF">2025-02-11T00:35:21Z</dcterms:modified>
</cp:coreProperties>
</file>